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73" r:id="rId2"/>
    <p:sldId id="374" r:id="rId3"/>
    <p:sldId id="377" r:id="rId4"/>
    <p:sldId id="389" r:id="rId5"/>
    <p:sldId id="390" r:id="rId6"/>
    <p:sldId id="391" r:id="rId7"/>
    <p:sldId id="392" r:id="rId8"/>
    <p:sldId id="393" r:id="rId9"/>
    <p:sldId id="394" r:id="rId10"/>
    <p:sldId id="396" r:id="rId11"/>
    <p:sldId id="395" r:id="rId12"/>
    <p:sldId id="397" r:id="rId13"/>
    <p:sldId id="398" r:id="rId14"/>
    <p:sldId id="399" r:id="rId15"/>
    <p:sldId id="400" r:id="rId16"/>
    <p:sldId id="376" r:id="rId17"/>
  </p:sldIdLst>
  <p:sldSz cx="9144000" cy="5143500" type="screen16x9"/>
  <p:notesSz cx="7026275" cy="93122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7722"/>
    <a:srgbClr val="B31B1B"/>
    <a:srgbClr val="000000"/>
    <a:srgbClr val="CF4520"/>
    <a:srgbClr val="A20815"/>
    <a:srgbClr val="636463"/>
    <a:srgbClr val="F47A22"/>
    <a:srgbClr val="A21E33"/>
    <a:srgbClr val="FFC627"/>
    <a:srgbClr val="EFEE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99"/>
    <p:restoredTop sz="94664"/>
  </p:normalViewPr>
  <p:slideViewPr>
    <p:cSldViewPr snapToGrid="0" snapToObjects="1">
      <p:cViewPr varScale="1">
        <p:scale>
          <a:sx n="124" d="100"/>
          <a:sy n="124" d="100"/>
        </p:scale>
        <p:origin x="114" y="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4719" cy="465614"/>
          </a:xfrm>
          <a:prstGeom prst="rect">
            <a:avLst/>
          </a:prstGeom>
        </p:spPr>
        <p:txBody>
          <a:bodyPr vert="horz" lIns="93360" tIns="46680" rIns="93360" bIns="4668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9930" y="0"/>
            <a:ext cx="3044719" cy="465614"/>
          </a:xfrm>
          <a:prstGeom prst="rect">
            <a:avLst/>
          </a:prstGeom>
        </p:spPr>
        <p:txBody>
          <a:bodyPr vert="horz" lIns="93360" tIns="46680" rIns="93360" bIns="46680" rtlCol="0"/>
          <a:lstStyle>
            <a:lvl1pPr algn="r">
              <a:defRPr sz="1200"/>
            </a:lvl1pPr>
          </a:lstStyle>
          <a:p>
            <a:fld id="{9D880E72-C0D1-7B4E-95F7-AA2918E085BC}" type="datetimeFigureOut">
              <a:rPr lang="en-US" smtClean="0"/>
              <a:pPr/>
              <a:t>5/23/2019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5045"/>
            <a:ext cx="3044719" cy="465614"/>
          </a:xfrm>
          <a:prstGeom prst="rect">
            <a:avLst/>
          </a:prstGeom>
        </p:spPr>
        <p:txBody>
          <a:bodyPr vert="horz" lIns="93360" tIns="46680" rIns="93360" bIns="4668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9930" y="8845045"/>
            <a:ext cx="3044719" cy="465614"/>
          </a:xfrm>
          <a:prstGeom prst="rect">
            <a:avLst/>
          </a:prstGeom>
        </p:spPr>
        <p:txBody>
          <a:bodyPr vert="horz" lIns="93360" tIns="46680" rIns="93360" bIns="46680" rtlCol="0" anchor="b"/>
          <a:lstStyle>
            <a:lvl1pPr algn="r">
              <a:defRPr sz="1200"/>
            </a:lvl1pPr>
          </a:lstStyle>
          <a:p>
            <a:fld id="{25FBFBE2-5FC1-6D49-9CB1-BEBD9B36BD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7213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4719" cy="465614"/>
          </a:xfrm>
          <a:prstGeom prst="rect">
            <a:avLst/>
          </a:prstGeom>
        </p:spPr>
        <p:txBody>
          <a:bodyPr vert="horz" lIns="93360" tIns="46680" rIns="93360" bIns="4668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9930" y="0"/>
            <a:ext cx="3044719" cy="465614"/>
          </a:xfrm>
          <a:prstGeom prst="rect">
            <a:avLst/>
          </a:prstGeom>
        </p:spPr>
        <p:txBody>
          <a:bodyPr vert="horz" lIns="93360" tIns="46680" rIns="93360" bIns="46680" rtlCol="0"/>
          <a:lstStyle>
            <a:lvl1pPr algn="r">
              <a:defRPr sz="1200"/>
            </a:lvl1pPr>
          </a:lstStyle>
          <a:p>
            <a:fld id="{835B1ABD-57F1-1B46-A417-3C7D1F2A85D0}" type="datetimeFigureOut">
              <a:rPr lang="en-US" smtClean="0"/>
              <a:pPr/>
              <a:t>5/23/2019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7125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60" tIns="46680" rIns="93360" bIns="4668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628" y="4423331"/>
            <a:ext cx="5621020" cy="4190524"/>
          </a:xfrm>
          <a:prstGeom prst="rect">
            <a:avLst/>
          </a:prstGeom>
        </p:spPr>
        <p:txBody>
          <a:bodyPr vert="horz" lIns="93360" tIns="46680" rIns="93360" bIns="4668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5045"/>
            <a:ext cx="3044719" cy="465614"/>
          </a:xfrm>
          <a:prstGeom prst="rect">
            <a:avLst/>
          </a:prstGeom>
        </p:spPr>
        <p:txBody>
          <a:bodyPr vert="horz" lIns="93360" tIns="46680" rIns="93360" bIns="4668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9930" y="8845045"/>
            <a:ext cx="3044719" cy="465614"/>
          </a:xfrm>
          <a:prstGeom prst="rect">
            <a:avLst/>
          </a:prstGeom>
        </p:spPr>
        <p:txBody>
          <a:bodyPr vert="horz" lIns="93360" tIns="46680" rIns="93360" bIns="46680" rtlCol="0" anchor="b"/>
          <a:lstStyle>
            <a:lvl1pPr algn="r">
              <a:defRPr sz="1200"/>
            </a:lvl1pPr>
          </a:lstStyle>
          <a:p>
            <a:fld id="{33FF746A-9A42-BC49-B5AB-F8339C12B1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9097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20815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396072" y="1473907"/>
            <a:ext cx="8351856" cy="742436"/>
          </a:xfrm>
        </p:spPr>
        <p:txBody>
          <a:bodyPr lIns="0" bIns="0">
            <a:noAutofit/>
          </a:bodyPr>
          <a:lstStyle>
            <a:lvl1pPr algn="l">
              <a:lnSpc>
                <a:spcPct val="90000"/>
              </a:lnSpc>
              <a:defRPr sz="6600" b="1" baseline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Cover Slide Title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6072" y="2268408"/>
            <a:ext cx="6400800" cy="662149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Secondary Title</a:t>
            </a:r>
            <a:endParaRPr lang="en-US" dirty="0"/>
          </a:p>
        </p:txBody>
      </p:sp>
      <p:sp>
        <p:nvSpPr>
          <p:cNvPr id="14" name="Content Placeholder 8"/>
          <p:cNvSpPr>
            <a:spLocks noGrp="1"/>
          </p:cNvSpPr>
          <p:nvPr>
            <p:ph sz="quarter" idx="12" hasCustomPrompt="1"/>
          </p:nvPr>
        </p:nvSpPr>
        <p:spPr>
          <a:xfrm>
            <a:off x="396072" y="3311168"/>
            <a:ext cx="5853112" cy="465717"/>
          </a:xfrm>
        </p:spPr>
        <p:txBody>
          <a:bodyPr>
            <a:noAutofit/>
          </a:bodyPr>
          <a:lstStyle>
            <a:lvl1pPr marL="0" indent="0">
              <a:buNone/>
              <a:tabLst/>
              <a:defRPr sz="1500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Presenter’s Name</a:t>
            </a:r>
          </a:p>
          <a:p>
            <a:pPr lvl="0"/>
            <a:r>
              <a:rPr lang="en-US" dirty="0" smtClean="0"/>
              <a:t>Presenter’s Title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5842000" y="3311247"/>
            <a:ext cx="2905928" cy="465718"/>
          </a:xfrm>
        </p:spPr>
        <p:txBody>
          <a:bodyPr>
            <a:normAutofit/>
          </a:bodyPr>
          <a:lstStyle>
            <a:lvl1pPr marL="0" indent="0" algn="r">
              <a:buNone/>
              <a:defRPr sz="15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10.10.15</a:t>
            </a:r>
            <a:br>
              <a:rPr lang="en-US" dirty="0" smtClean="0"/>
            </a:br>
            <a:r>
              <a:rPr lang="en-US" dirty="0" smtClean="0"/>
              <a:t>Web address here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75" y="107951"/>
            <a:ext cx="1958478" cy="85920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6" r="67015" b="53747"/>
          <a:stretch/>
        </p:blipFill>
        <p:spPr>
          <a:xfrm>
            <a:off x="528391" y="4012533"/>
            <a:ext cx="586766" cy="83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79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23966"/>
            <a:ext cx="8229600" cy="857250"/>
          </a:xfrm>
        </p:spPr>
        <p:txBody>
          <a:bodyPr lIns="0" tIns="0" anchor="t">
            <a:normAutofit/>
          </a:bodyPr>
          <a:lstStyle>
            <a:lvl1pPr algn="l">
              <a:defRPr sz="3600">
                <a:solidFill>
                  <a:srgbClr val="A20815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Insert Title Here Table Only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1" b="15757"/>
          <a:stretch/>
        </p:blipFill>
        <p:spPr>
          <a:xfrm>
            <a:off x="365889" y="4442994"/>
            <a:ext cx="3123589" cy="571382"/>
          </a:xfrm>
          <a:prstGeom prst="rect">
            <a:avLst/>
          </a:prstGeom>
        </p:spPr>
      </p:pic>
      <p:sp>
        <p:nvSpPr>
          <p:cNvPr id="6" name="Table Placeholder 8"/>
          <p:cNvSpPr>
            <a:spLocks noGrp="1"/>
          </p:cNvSpPr>
          <p:nvPr>
            <p:ph type="tbl" sz="quarter" idx="24"/>
          </p:nvPr>
        </p:nvSpPr>
        <p:spPr>
          <a:xfrm>
            <a:off x="888614" y="1283355"/>
            <a:ext cx="7480685" cy="3185039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table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&amp;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23966"/>
            <a:ext cx="8229600" cy="857250"/>
          </a:xfrm>
        </p:spPr>
        <p:txBody>
          <a:bodyPr lIns="0" tIns="0" anchor="t">
            <a:normAutofit/>
          </a:bodyPr>
          <a:lstStyle>
            <a:lvl1pPr algn="l">
              <a:defRPr sz="3600">
                <a:solidFill>
                  <a:srgbClr val="A20815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Insert Title Here Copy &amp; Chart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1" b="15757"/>
          <a:stretch/>
        </p:blipFill>
        <p:spPr>
          <a:xfrm>
            <a:off x="365889" y="4442994"/>
            <a:ext cx="3123589" cy="571382"/>
          </a:xfrm>
          <a:prstGeom prst="rect">
            <a:avLst/>
          </a:prstGeom>
        </p:spPr>
      </p:pic>
      <p:sp>
        <p:nvSpPr>
          <p:cNvPr id="5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89000" y="1278061"/>
            <a:ext cx="3555999" cy="3139533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78060"/>
            <a:ext cx="4114800" cy="3139533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500" b="1">
                <a:solidFill>
                  <a:schemeClr val="tx1"/>
                </a:solidFill>
                <a:latin typeface="Arial"/>
                <a:cs typeface="Arial"/>
              </a:defRPr>
            </a:lvl1pPr>
            <a:lvl2pPr marL="0" indent="-137160">
              <a:lnSpc>
                <a:spcPct val="120000"/>
              </a:lnSpc>
              <a:buClr>
                <a:srgbClr val="8D8E8D"/>
              </a:buClr>
              <a:buFont typeface="Lucida Grande"/>
              <a:buChar char="-"/>
              <a:defRPr sz="1500" b="0">
                <a:solidFill>
                  <a:schemeClr val="tx1"/>
                </a:solidFill>
                <a:latin typeface="Arial"/>
                <a:cs typeface="Arial"/>
              </a:defRPr>
            </a:lvl2pPr>
            <a:lvl3pPr marL="914400" indent="0">
              <a:buFontTx/>
              <a:buNone/>
              <a:defRPr sz="1500">
                <a:latin typeface="Arial"/>
                <a:cs typeface="Arial"/>
              </a:defRPr>
            </a:lvl3pPr>
            <a:lvl4pPr marL="1371600" indent="0">
              <a:buFontTx/>
              <a:buNone/>
              <a:defRPr sz="1500">
                <a:latin typeface="Arial"/>
                <a:cs typeface="Arial"/>
              </a:defRPr>
            </a:lvl4pPr>
            <a:lvl5pPr marL="1828800" indent="0">
              <a:buFontTx/>
              <a:buNone/>
              <a:defRPr sz="15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23966"/>
            <a:ext cx="8229600" cy="857250"/>
          </a:xfrm>
        </p:spPr>
        <p:txBody>
          <a:bodyPr lIns="0" tIns="0" anchor="t">
            <a:normAutofit/>
          </a:bodyPr>
          <a:lstStyle>
            <a:lvl1pPr algn="l">
              <a:defRPr sz="3600">
                <a:solidFill>
                  <a:srgbClr val="A20815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Insert Title Here Copy Only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1" b="15757"/>
          <a:stretch/>
        </p:blipFill>
        <p:spPr>
          <a:xfrm>
            <a:off x="365889" y="4442994"/>
            <a:ext cx="3123589" cy="571382"/>
          </a:xfrm>
          <a:prstGeom prst="rect">
            <a:avLst/>
          </a:prstGeom>
        </p:spPr>
      </p:pic>
      <p:sp>
        <p:nvSpPr>
          <p:cNvPr id="5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5130801" y="1278061"/>
            <a:ext cx="3555999" cy="3139533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889000" y="1278061"/>
            <a:ext cx="4114800" cy="3139533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500" b="1">
                <a:solidFill>
                  <a:schemeClr val="tx1"/>
                </a:solidFill>
                <a:latin typeface="Arial"/>
                <a:cs typeface="Arial"/>
              </a:defRPr>
            </a:lvl1pPr>
            <a:lvl2pPr marL="0" indent="-137160">
              <a:lnSpc>
                <a:spcPct val="120000"/>
              </a:lnSpc>
              <a:buClr>
                <a:srgbClr val="8D8E8D"/>
              </a:buClr>
              <a:buFont typeface="Lucida Grande"/>
              <a:buChar char="-"/>
              <a:defRPr sz="1500" b="0">
                <a:solidFill>
                  <a:schemeClr val="tx1"/>
                </a:solidFill>
                <a:latin typeface="Arial"/>
                <a:cs typeface="Arial"/>
              </a:defRPr>
            </a:lvl2pPr>
            <a:lvl3pPr marL="914400" indent="0">
              <a:buFontTx/>
              <a:buNone/>
              <a:defRPr sz="1500">
                <a:latin typeface="Arial"/>
                <a:cs typeface="Arial"/>
              </a:defRPr>
            </a:lvl3pPr>
            <a:lvl4pPr marL="1371600" indent="0">
              <a:buFontTx/>
              <a:buNone/>
              <a:defRPr sz="1500">
                <a:latin typeface="Arial"/>
                <a:cs typeface="Arial"/>
              </a:defRPr>
            </a:lvl4pPr>
            <a:lvl5pPr marL="1828800" indent="0">
              <a:buFontTx/>
              <a:buNone/>
              <a:defRPr sz="15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380" y="0"/>
            <a:ext cx="4910138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761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396072" y="1916358"/>
            <a:ext cx="8351856" cy="742436"/>
          </a:xfrm>
        </p:spPr>
        <p:txBody>
          <a:bodyPr lIns="0" bIns="0">
            <a:noAutofit/>
          </a:bodyPr>
          <a:lstStyle>
            <a:lvl1pPr algn="l">
              <a:lnSpc>
                <a:spcPct val="90000"/>
              </a:lnSpc>
              <a:defRPr sz="6600" b="1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Section Divider Title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6072" y="2710859"/>
            <a:ext cx="6400800" cy="662149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Secondary Title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75" y="107951"/>
            <a:ext cx="1958478" cy="8592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6" r="67015" b="53747"/>
          <a:stretch/>
        </p:blipFill>
        <p:spPr>
          <a:xfrm>
            <a:off x="528391" y="4012533"/>
            <a:ext cx="586766" cy="83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75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23966"/>
            <a:ext cx="8229600" cy="857250"/>
          </a:xfrm>
        </p:spPr>
        <p:txBody>
          <a:bodyPr lIns="0" tIns="0" anchor="t">
            <a:normAutofit/>
          </a:bodyPr>
          <a:lstStyle>
            <a:lvl1pPr algn="l">
              <a:defRPr sz="3600">
                <a:solidFill>
                  <a:srgbClr val="A20815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Insert Title Here Copy Only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927099" y="1352722"/>
            <a:ext cx="7759701" cy="3090272"/>
          </a:xfrm>
        </p:spPr>
        <p:txBody>
          <a:bodyPr>
            <a:normAutofit/>
          </a:bodyPr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sz="1800" b="1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1800" b="1">
                <a:solidFill>
                  <a:schemeClr val="tx1"/>
                </a:solidFill>
                <a:latin typeface="Arial"/>
                <a:cs typeface="Arial"/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─"/>
              <a:tabLst/>
              <a:defRPr sz="1800" b="1">
                <a:solidFill>
                  <a:schemeClr val="tx1"/>
                </a:solidFill>
                <a:latin typeface="Arial"/>
                <a:cs typeface="Arial"/>
              </a:defRPr>
            </a:lvl3pPr>
            <a:lvl4pPr marL="0">
              <a:defRPr sz="1500">
                <a:solidFill>
                  <a:srgbClr val="7F7F7F"/>
                </a:solidFill>
                <a:latin typeface="Arial"/>
                <a:cs typeface="Arial"/>
              </a:defRPr>
            </a:lvl4pPr>
            <a:lvl5pPr marL="457200">
              <a:defRPr sz="1500">
                <a:solidFill>
                  <a:srgbClr val="7F7F7F"/>
                </a:solidFill>
                <a:latin typeface="Arial"/>
                <a:cs typeface="Arial"/>
              </a:defRPr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UY" alt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First</a:t>
            </a:r>
            <a:r>
              <a:rPr kumimoji="0" lang="es-UY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s-UY" alt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level</a:t>
            </a:r>
            <a:r>
              <a:rPr kumimoji="0" lang="es-UY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s-UY" alt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copy</a:t>
            </a:r>
            <a:endParaRPr kumimoji="0" lang="es-UY" altLang="en-US" sz="3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s-UY" alt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</a:t>
            </a:r>
            <a:r>
              <a:rPr kumimoji="0" lang="es-UY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s-UY" alt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level</a:t>
            </a:r>
            <a:r>
              <a:rPr kumimoji="0" lang="es-UY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s-UY" alt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copy</a:t>
            </a:r>
            <a:endParaRPr kumimoji="0" lang="es-UY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UY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</a:t>
            </a:r>
            <a:r>
              <a:rPr kumimoji="0" lang="es-UY" alt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level</a:t>
            </a:r>
            <a:r>
              <a:rPr kumimoji="0" lang="es-UY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s-UY" alt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copy</a:t>
            </a:r>
            <a:endParaRPr kumimoji="0" lang="es-E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lvl="0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1" b="15757"/>
          <a:stretch/>
        </p:blipFill>
        <p:spPr>
          <a:xfrm>
            <a:off x="365889" y="4442994"/>
            <a:ext cx="3123589" cy="57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841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&amp;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23966"/>
            <a:ext cx="8229600" cy="857250"/>
          </a:xfrm>
        </p:spPr>
        <p:txBody>
          <a:bodyPr lIns="0" tIns="0" anchor="t">
            <a:normAutofit/>
          </a:bodyPr>
          <a:lstStyle>
            <a:lvl1pPr algn="l">
              <a:defRPr sz="3600">
                <a:solidFill>
                  <a:srgbClr val="A20815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Insert Title Here Image &amp; Copy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1" b="15757"/>
          <a:stretch/>
        </p:blipFill>
        <p:spPr>
          <a:xfrm>
            <a:off x="365889" y="4442994"/>
            <a:ext cx="3123589" cy="571382"/>
          </a:xfrm>
          <a:prstGeom prst="rect">
            <a:avLst/>
          </a:prstGeom>
        </p:spPr>
      </p:pic>
      <p:sp>
        <p:nvSpPr>
          <p:cNvPr id="6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533900" y="1270116"/>
            <a:ext cx="3744913" cy="3035105"/>
          </a:xfrm>
        </p:spPr>
        <p:txBody>
          <a:bodyPr>
            <a:normAutofit/>
          </a:bodyPr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kumimoji="0" lang="es-UY" altLang="en-US" sz="1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1800" b="1">
                <a:solidFill>
                  <a:schemeClr val="tx1"/>
                </a:solidFill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─"/>
              <a:tabLst/>
              <a:defRPr sz="1800" b="1">
                <a:solidFill>
                  <a:schemeClr val="tx1"/>
                </a:solidFill>
              </a:defRPr>
            </a:lvl3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UY" alt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First</a:t>
            </a:r>
            <a:r>
              <a:rPr kumimoji="0" lang="es-UY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s-UY" alt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level</a:t>
            </a:r>
            <a:r>
              <a:rPr kumimoji="0" lang="es-UY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s-UY" alt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copy</a:t>
            </a:r>
            <a:endParaRPr kumimoji="0" lang="es-UY" altLang="en-US" sz="3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s-UY" alt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</a:t>
            </a:r>
            <a:r>
              <a:rPr kumimoji="0" lang="es-UY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s-UY" alt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level</a:t>
            </a:r>
            <a:r>
              <a:rPr kumimoji="0" lang="es-UY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s-UY" alt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copy</a:t>
            </a:r>
            <a:endParaRPr kumimoji="0" lang="es-UY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UY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</a:t>
            </a:r>
            <a:r>
              <a:rPr kumimoji="0" lang="es-UY" alt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level</a:t>
            </a:r>
            <a:r>
              <a:rPr kumimoji="0" lang="es-UY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s-UY" alt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copy</a:t>
            </a:r>
            <a:endParaRPr kumimoji="0" lang="es-E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62427" y="1270771"/>
            <a:ext cx="3554338" cy="3034529"/>
          </a:xfrm>
          <a:solidFill>
            <a:schemeClr val="bg1">
              <a:lumMod val="5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23966"/>
            <a:ext cx="8229600" cy="857250"/>
          </a:xfrm>
        </p:spPr>
        <p:txBody>
          <a:bodyPr lIns="0" tIns="0" anchor="t">
            <a:normAutofit/>
          </a:bodyPr>
          <a:lstStyle>
            <a:lvl1pPr algn="l">
              <a:defRPr sz="3600">
                <a:solidFill>
                  <a:srgbClr val="A20815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Insert Title Here Double Column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1" b="15757"/>
          <a:stretch/>
        </p:blipFill>
        <p:spPr>
          <a:xfrm>
            <a:off x="365889" y="4442994"/>
            <a:ext cx="3123589" cy="571382"/>
          </a:xfrm>
          <a:prstGeom prst="rect">
            <a:avLst/>
          </a:prstGeom>
        </p:spPr>
      </p:pic>
      <p:sp>
        <p:nvSpPr>
          <p:cNvPr id="6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533900" y="1270116"/>
            <a:ext cx="3744913" cy="3035105"/>
          </a:xfrm>
        </p:spPr>
        <p:txBody>
          <a:bodyPr>
            <a:normAutofit/>
          </a:bodyPr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kumimoji="0" lang="es-UY" altLang="en-US" sz="1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1800" b="1">
                <a:solidFill>
                  <a:schemeClr val="tx1"/>
                </a:solidFill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─"/>
              <a:tabLst/>
              <a:defRPr sz="1800" b="1">
                <a:solidFill>
                  <a:schemeClr val="tx1"/>
                </a:solidFill>
              </a:defRPr>
            </a:lvl3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UY" alt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First</a:t>
            </a:r>
            <a:r>
              <a:rPr kumimoji="0" lang="es-UY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s-UY" alt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level</a:t>
            </a:r>
            <a:r>
              <a:rPr kumimoji="0" lang="es-UY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s-UY" alt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copy</a:t>
            </a:r>
            <a:endParaRPr kumimoji="0" lang="es-UY" altLang="en-US" sz="3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s-UY" alt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</a:t>
            </a:r>
            <a:r>
              <a:rPr kumimoji="0" lang="es-UY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s-UY" alt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level</a:t>
            </a:r>
            <a:r>
              <a:rPr kumimoji="0" lang="es-UY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s-UY" alt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copy</a:t>
            </a:r>
            <a:endParaRPr kumimoji="0" lang="es-UY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UY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</a:t>
            </a:r>
            <a:r>
              <a:rPr kumimoji="0" lang="es-UY" alt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level</a:t>
            </a:r>
            <a:r>
              <a:rPr kumimoji="0" lang="es-UY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s-UY" alt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copy</a:t>
            </a:r>
            <a:endParaRPr kumimoji="0" lang="es-E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671852" y="1294552"/>
            <a:ext cx="3744913" cy="3035105"/>
          </a:xfrm>
        </p:spPr>
        <p:txBody>
          <a:bodyPr>
            <a:normAutofit/>
          </a:bodyPr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kumimoji="0" lang="es-UY" altLang="en-US" sz="1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1800" b="1">
                <a:solidFill>
                  <a:schemeClr val="tx1"/>
                </a:solidFill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─"/>
              <a:tabLst/>
              <a:defRPr sz="1800" b="1">
                <a:solidFill>
                  <a:schemeClr val="tx1"/>
                </a:solidFill>
              </a:defRPr>
            </a:lvl3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UY" alt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First</a:t>
            </a:r>
            <a:r>
              <a:rPr kumimoji="0" lang="es-UY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s-UY" alt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level</a:t>
            </a:r>
            <a:r>
              <a:rPr kumimoji="0" lang="es-UY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s-UY" alt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copy</a:t>
            </a:r>
            <a:endParaRPr kumimoji="0" lang="es-UY" altLang="en-US" sz="3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s-UY" alt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</a:t>
            </a:r>
            <a:r>
              <a:rPr kumimoji="0" lang="es-UY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s-UY" alt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level</a:t>
            </a:r>
            <a:r>
              <a:rPr kumimoji="0" lang="es-UY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s-UY" alt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copy</a:t>
            </a:r>
            <a:endParaRPr kumimoji="0" lang="es-UY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UY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</a:t>
            </a:r>
            <a:r>
              <a:rPr kumimoji="0" lang="es-UY" alt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level</a:t>
            </a:r>
            <a:r>
              <a:rPr kumimoji="0" lang="es-UY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s-UY" alt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copy</a:t>
            </a:r>
            <a:endParaRPr kumimoji="0" lang="es-E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&amp; Copy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23966"/>
            <a:ext cx="8229600" cy="857250"/>
          </a:xfrm>
        </p:spPr>
        <p:txBody>
          <a:bodyPr lIns="0" tIns="0" anchor="t">
            <a:normAutofit/>
          </a:bodyPr>
          <a:lstStyle>
            <a:lvl1pPr algn="l">
              <a:defRPr sz="3600">
                <a:solidFill>
                  <a:srgbClr val="A20815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Insert Title Here Images &amp; Copy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1" b="15757"/>
          <a:stretch/>
        </p:blipFill>
        <p:spPr>
          <a:xfrm>
            <a:off x="365889" y="4442994"/>
            <a:ext cx="3123589" cy="571382"/>
          </a:xfrm>
          <a:prstGeom prst="rect">
            <a:avLst/>
          </a:prstGeom>
        </p:spPr>
      </p:pic>
      <p:sp>
        <p:nvSpPr>
          <p:cNvPr id="7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888615" y="1290639"/>
            <a:ext cx="2177520" cy="1707543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500629" y="1290639"/>
            <a:ext cx="2177520" cy="1707543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20"/>
          </p:nvPr>
        </p:nvSpPr>
        <p:spPr>
          <a:xfrm>
            <a:off x="6127895" y="1290639"/>
            <a:ext cx="2177520" cy="1707543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888615" y="3133005"/>
            <a:ext cx="2177520" cy="1342673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500" b="1">
                <a:solidFill>
                  <a:schemeClr val="tx1"/>
                </a:solidFill>
                <a:latin typeface="Arial"/>
                <a:cs typeface="Arial"/>
              </a:defRPr>
            </a:lvl1pPr>
            <a:lvl2pPr marL="0" indent="-137160">
              <a:lnSpc>
                <a:spcPct val="120000"/>
              </a:lnSpc>
              <a:buClr>
                <a:srgbClr val="8D8E8D"/>
              </a:buClr>
              <a:buFont typeface="Lucida Grande"/>
              <a:buChar char="-"/>
              <a:defRPr sz="1500">
                <a:solidFill>
                  <a:schemeClr val="tx1"/>
                </a:solidFill>
                <a:latin typeface="Arial"/>
                <a:cs typeface="Arial"/>
              </a:defRPr>
            </a:lvl2pPr>
            <a:lvl3pPr marL="914400" indent="0">
              <a:buFontTx/>
              <a:buNone/>
              <a:defRPr sz="1500">
                <a:latin typeface="Arial"/>
                <a:cs typeface="Arial"/>
              </a:defRPr>
            </a:lvl3pPr>
            <a:lvl4pPr marL="1371600" indent="0">
              <a:buFontTx/>
              <a:buNone/>
              <a:defRPr sz="1500">
                <a:latin typeface="Arial"/>
                <a:cs typeface="Arial"/>
              </a:defRPr>
            </a:lvl4pPr>
            <a:lvl5pPr marL="1828800" indent="0">
              <a:buFontTx/>
              <a:buNone/>
              <a:defRPr sz="15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1"/>
          </p:nvPr>
        </p:nvSpPr>
        <p:spPr>
          <a:xfrm>
            <a:off x="3500629" y="3133005"/>
            <a:ext cx="2177520" cy="1342673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500" b="1">
                <a:solidFill>
                  <a:schemeClr val="tx1"/>
                </a:solidFill>
                <a:latin typeface="Arial"/>
                <a:cs typeface="Arial"/>
              </a:defRPr>
            </a:lvl1pPr>
            <a:lvl2pPr marL="0" indent="-137160">
              <a:lnSpc>
                <a:spcPct val="120000"/>
              </a:lnSpc>
              <a:buClr>
                <a:srgbClr val="8D8E8D"/>
              </a:buClr>
              <a:buFont typeface="Lucida Grande"/>
              <a:buChar char="-"/>
              <a:defRPr sz="1500">
                <a:solidFill>
                  <a:schemeClr val="tx1"/>
                </a:solidFill>
                <a:latin typeface="Arial"/>
                <a:cs typeface="Arial"/>
              </a:defRPr>
            </a:lvl2pPr>
            <a:lvl3pPr marL="914400" indent="0">
              <a:buFontTx/>
              <a:buNone/>
              <a:defRPr sz="1500">
                <a:latin typeface="Arial"/>
                <a:cs typeface="Arial"/>
              </a:defRPr>
            </a:lvl3pPr>
            <a:lvl4pPr marL="1371600" indent="0">
              <a:buFontTx/>
              <a:buNone/>
              <a:defRPr sz="1500">
                <a:latin typeface="Arial"/>
                <a:cs typeface="Arial"/>
              </a:defRPr>
            </a:lvl4pPr>
            <a:lvl5pPr marL="1828800" indent="0">
              <a:buFontTx/>
              <a:buNone/>
              <a:defRPr sz="15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2"/>
          </p:nvPr>
        </p:nvSpPr>
        <p:spPr>
          <a:xfrm>
            <a:off x="6127895" y="3133005"/>
            <a:ext cx="2177520" cy="1342673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500" b="1">
                <a:solidFill>
                  <a:schemeClr val="tx1"/>
                </a:solidFill>
                <a:latin typeface="Arial"/>
                <a:cs typeface="Arial"/>
              </a:defRPr>
            </a:lvl1pPr>
            <a:lvl2pPr marL="0" indent="-137160">
              <a:lnSpc>
                <a:spcPct val="120000"/>
              </a:lnSpc>
              <a:buClr>
                <a:srgbClr val="8D8E8D"/>
              </a:buClr>
              <a:buFont typeface="Lucida Grande"/>
              <a:buChar char="-"/>
              <a:defRPr sz="1500">
                <a:solidFill>
                  <a:schemeClr val="tx1"/>
                </a:solidFill>
                <a:latin typeface="Arial"/>
                <a:cs typeface="Arial"/>
              </a:defRPr>
            </a:lvl2pPr>
            <a:lvl3pPr marL="914400" indent="0">
              <a:buFontTx/>
              <a:buNone/>
              <a:defRPr sz="1500">
                <a:latin typeface="Arial"/>
                <a:cs typeface="Arial"/>
              </a:defRPr>
            </a:lvl3pPr>
            <a:lvl4pPr marL="1371600" indent="0">
              <a:buFontTx/>
              <a:buNone/>
              <a:defRPr sz="1500">
                <a:latin typeface="Arial"/>
                <a:cs typeface="Arial"/>
              </a:defRPr>
            </a:lvl4pPr>
            <a:lvl5pPr marL="1828800" indent="0">
              <a:buFontTx/>
              <a:buNone/>
              <a:defRPr sz="15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op &amp; Copy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23966"/>
            <a:ext cx="8229600" cy="857250"/>
          </a:xfrm>
        </p:spPr>
        <p:txBody>
          <a:bodyPr lIns="0" tIns="0" anchor="t">
            <a:normAutofit/>
          </a:bodyPr>
          <a:lstStyle>
            <a:lvl1pPr algn="l">
              <a:defRPr sz="3600">
                <a:solidFill>
                  <a:srgbClr val="A20815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Insert Title Here Image &amp; Copy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1" b="15757"/>
          <a:stretch/>
        </p:blipFill>
        <p:spPr>
          <a:xfrm>
            <a:off x="365889" y="4442994"/>
            <a:ext cx="3123589" cy="571382"/>
          </a:xfrm>
          <a:prstGeom prst="rect">
            <a:avLst/>
          </a:prstGeom>
        </p:spPr>
      </p:pic>
      <p:sp>
        <p:nvSpPr>
          <p:cNvPr id="7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888614" y="1290639"/>
            <a:ext cx="7480685" cy="1707543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888614" y="3133005"/>
            <a:ext cx="7480685" cy="1342673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500" b="1">
                <a:solidFill>
                  <a:schemeClr val="tx1"/>
                </a:solidFill>
                <a:latin typeface="Arial"/>
                <a:cs typeface="Arial"/>
              </a:defRPr>
            </a:lvl1pPr>
            <a:lvl2pPr marL="0" indent="-137160">
              <a:lnSpc>
                <a:spcPct val="120000"/>
              </a:lnSpc>
              <a:buClr>
                <a:srgbClr val="8D8E8D"/>
              </a:buClr>
              <a:buFont typeface="Lucida Grande"/>
              <a:buChar char="-"/>
              <a:defRPr sz="1500">
                <a:solidFill>
                  <a:schemeClr val="tx1"/>
                </a:solidFill>
                <a:latin typeface="Arial"/>
                <a:cs typeface="Arial"/>
              </a:defRPr>
            </a:lvl2pPr>
            <a:lvl3pPr marL="914400" indent="0">
              <a:buFontTx/>
              <a:buNone/>
              <a:defRPr sz="1500">
                <a:latin typeface="Arial"/>
                <a:cs typeface="Arial"/>
              </a:defRPr>
            </a:lvl3pPr>
            <a:lvl4pPr marL="1371600" indent="0">
              <a:buFontTx/>
              <a:buNone/>
              <a:defRPr sz="1500">
                <a:latin typeface="Arial"/>
                <a:cs typeface="Arial"/>
              </a:defRPr>
            </a:lvl4pPr>
            <a:lvl5pPr marL="1828800" indent="0">
              <a:buFontTx/>
              <a:buNone/>
              <a:defRPr sz="15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s &amp; Cop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23966"/>
            <a:ext cx="8229600" cy="857250"/>
          </a:xfrm>
        </p:spPr>
        <p:txBody>
          <a:bodyPr lIns="0" tIns="0" anchor="t">
            <a:normAutofit/>
          </a:bodyPr>
          <a:lstStyle>
            <a:lvl1pPr algn="l">
              <a:defRPr sz="3600">
                <a:solidFill>
                  <a:srgbClr val="A20815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Insert Title Here Charts &amp; Copy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1" b="15757"/>
          <a:stretch/>
        </p:blipFill>
        <p:spPr>
          <a:xfrm>
            <a:off x="365889" y="4442994"/>
            <a:ext cx="3123589" cy="571382"/>
          </a:xfrm>
          <a:prstGeom prst="rect">
            <a:avLst/>
          </a:prstGeom>
        </p:spPr>
      </p:pic>
      <p:sp>
        <p:nvSpPr>
          <p:cNvPr id="14" name="Chart Placeholder 6"/>
          <p:cNvSpPr>
            <a:spLocks noGrp="1"/>
          </p:cNvSpPr>
          <p:nvPr>
            <p:ph type="chart" sz="quarter" idx="24"/>
          </p:nvPr>
        </p:nvSpPr>
        <p:spPr>
          <a:xfrm>
            <a:off x="3415727" y="1303461"/>
            <a:ext cx="2178050" cy="1627183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15" name="Chart Placeholder 6"/>
          <p:cNvSpPr>
            <a:spLocks noGrp="1"/>
          </p:cNvSpPr>
          <p:nvPr>
            <p:ph type="chart" sz="quarter" idx="25"/>
          </p:nvPr>
        </p:nvSpPr>
        <p:spPr>
          <a:xfrm>
            <a:off x="6037720" y="1303461"/>
            <a:ext cx="2178050" cy="1627183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16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796145" y="1303461"/>
            <a:ext cx="2178050" cy="1627183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2"/>
          </p:nvPr>
        </p:nvSpPr>
        <p:spPr>
          <a:xfrm>
            <a:off x="926715" y="3052889"/>
            <a:ext cx="2177520" cy="1390105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500" b="1">
                <a:solidFill>
                  <a:schemeClr val="tx1"/>
                </a:solidFill>
                <a:latin typeface="Arial"/>
                <a:cs typeface="Arial"/>
              </a:defRPr>
            </a:lvl1pPr>
            <a:lvl2pPr marL="0" indent="-137160">
              <a:lnSpc>
                <a:spcPct val="120000"/>
              </a:lnSpc>
              <a:buClr>
                <a:srgbClr val="8D8E8D"/>
              </a:buClr>
              <a:buFont typeface="Lucida Grande"/>
              <a:buChar char="-"/>
              <a:defRPr sz="1500" b="0">
                <a:solidFill>
                  <a:schemeClr val="tx1"/>
                </a:solidFill>
                <a:latin typeface="Arial"/>
                <a:cs typeface="Arial"/>
              </a:defRPr>
            </a:lvl2pPr>
            <a:lvl3pPr marL="914400" indent="0">
              <a:buFontTx/>
              <a:buNone/>
              <a:defRPr sz="1500">
                <a:latin typeface="Arial"/>
                <a:cs typeface="Arial"/>
              </a:defRPr>
            </a:lvl3pPr>
            <a:lvl4pPr marL="1371600" indent="0">
              <a:buFontTx/>
              <a:buNone/>
              <a:defRPr sz="1500">
                <a:latin typeface="Arial"/>
                <a:cs typeface="Arial"/>
              </a:defRPr>
            </a:lvl4pPr>
            <a:lvl5pPr marL="1828800" indent="0">
              <a:buFontTx/>
              <a:buNone/>
              <a:defRPr sz="15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1"/>
          </p:nvPr>
        </p:nvSpPr>
        <p:spPr>
          <a:xfrm>
            <a:off x="3538729" y="3052889"/>
            <a:ext cx="2177520" cy="1390105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500" b="1">
                <a:solidFill>
                  <a:schemeClr val="tx1"/>
                </a:solidFill>
                <a:latin typeface="Arial"/>
                <a:cs typeface="Arial"/>
              </a:defRPr>
            </a:lvl1pPr>
            <a:lvl2pPr marL="0" indent="-137160">
              <a:lnSpc>
                <a:spcPct val="120000"/>
              </a:lnSpc>
              <a:buClr>
                <a:srgbClr val="8D8E8D"/>
              </a:buClr>
              <a:buFont typeface="Lucida Grande"/>
              <a:buChar char="-"/>
              <a:defRPr sz="1500" b="0">
                <a:solidFill>
                  <a:schemeClr val="tx1"/>
                </a:solidFill>
                <a:latin typeface="Arial"/>
                <a:cs typeface="Arial"/>
              </a:defRPr>
            </a:lvl2pPr>
            <a:lvl3pPr marL="914400" indent="0">
              <a:buFontTx/>
              <a:buNone/>
              <a:defRPr sz="1500">
                <a:latin typeface="Arial"/>
                <a:cs typeface="Arial"/>
              </a:defRPr>
            </a:lvl3pPr>
            <a:lvl4pPr marL="1371600" indent="0">
              <a:buFontTx/>
              <a:buNone/>
              <a:defRPr sz="1500">
                <a:latin typeface="Arial"/>
                <a:cs typeface="Arial"/>
              </a:defRPr>
            </a:lvl4pPr>
            <a:lvl5pPr marL="1828800" indent="0">
              <a:buFontTx/>
              <a:buNone/>
              <a:defRPr sz="15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2"/>
          </p:nvPr>
        </p:nvSpPr>
        <p:spPr>
          <a:xfrm>
            <a:off x="6165995" y="3052889"/>
            <a:ext cx="2177520" cy="1390105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500" b="1">
                <a:solidFill>
                  <a:schemeClr val="tx1"/>
                </a:solidFill>
                <a:latin typeface="Arial"/>
                <a:cs typeface="Arial"/>
              </a:defRPr>
            </a:lvl1pPr>
            <a:lvl2pPr marL="0" indent="-137160">
              <a:lnSpc>
                <a:spcPct val="120000"/>
              </a:lnSpc>
              <a:buClr>
                <a:srgbClr val="8D8E8D"/>
              </a:buClr>
              <a:buFont typeface="Lucida Grande"/>
              <a:buChar char="-"/>
              <a:defRPr sz="1500" b="0">
                <a:solidFill>
                  <a:schemeClr val="tx1"/>
                </a:solidFill>
                <a:latin typeface="Arial"/>
                <a:cs typeface="Arial"/>
              </a:defRPr>
            </a:lvl2pPr>
            <a:lvl3pPr marL="914400" indent="0">
              <a:buFontTx/>
              <a:buNone/>
              <a:defRPr sz="1500">
                <a:latin typeface="Arial"/>
                <a:cs typeface="Arial"/>
              </a:defRPr>
            </a:lvl3pPr>
            <a:lvl4pPr marL="1371600" indent="0">
              <a:buFontTx/>
              <a:buNone/>
              <a:defRPr sz="1500">
                <a:latin typeface="Arial"/>
                <a:cs typeface="Arial"/>
              </a:defRPr>
            </a:lvl4pPr>
            <a:lvl5pPr marL="1828800" indent="0">
              <a:buFontTx/>
              <a:buNone/>
              <a:defRPr sz="15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s &amp; Cop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23966"/>
            <a:ext cx="8229600" cy="857250"/>
          </a:xfrm>
        </p:spPr>
        <p:txBody>
          <a:bodyPr lIns="0" tIns="0" anchor="t">
            <a:normAutofit/>
          </a:bodyPr>
          <a:lstStyle>
            <a:lvl1pPr algn="l">
              <a:defRPr sz="3600">
                <a:solidFill>
                  <a:srgbClr val="A20815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Insert Title Here Charts &amp; Copy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1" b="15757"/>
          <a:stretch/>
        </p:blipFill>
        <p:spPr>
          <a:xfrm>
            <a:off x="365889" y="4442994"/>
            <a:ext cx="3123589" cy="571382"/>
          </a:xfrm>
          <a:prstGeom prst="rect">
            <a:avLst/>
          </a:prstGeom>
        </p:spPr>
      </p:pic>
      <p:sp>
        <p:nvSpPr>
          <p:cNvPr id="11" name="Chart Placeholder 6"/>
          <p:cNvSpPr>
            <a:spLocks noGrp="1"/>
          </p:cNvSpPr>
          <p:nvPr>
            <p:ph type="chart" sz="quarter" idx="27"/>
          </p:nvPr>
        </p:nvSpPr>
        <p:spPr>
          <a:xfrm>
            <a:off x="6517174" y="1303339"/>
            <a:ext cx="1890226" cy="1706561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12" name="Chart Placeholder 6"/>
          <p:cNvSpPr>
            <a:spLocks noGrp="1"/>
          </p:cNvSpPr>
          <p:nvPr>
            <p:ph type="chart" sz="quarter" idx="28"/>
          </p:nvPr>
        </p:nvSpPr>
        <p:spPr>
          <a:xfrm>
            <a:off x="4595866" y="1303339"/>
            <a:ext cx="1890226" cy="1706561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13" name="Chart Placeholder 6"/>
          <p:cNvSpPr>
            <a:spLocks noGrp="1"/>
          </p:cNvSpPr>
          <p:nvPr>
            <p:ph type="chart" sz="quarter" idx="29"/>
          </p:nvPr>
        </p:nvSpPr>
        <p:spPr>
          <a:xfrm>
            <a:off x="2674558" y="1303339"/>
            <a:ext cx="1890226" cy="1706561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30"/>
          </p:nvPr>
        </p:nvSpPr>
        <p:spPr>
          <a:xfrm>
            <a:off x="753250" y="1303339"/>
            <a:ext cx="1890226" cy="1706561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21" name="Content Placeholder 3"/>
          <p:cNvSpPr>
            <a:spLocks noGrp="1"/>
          </p:cNvSpPr>
          <p:nvPr>
            <p:ph sz="half" idx="2"/>
          </p:nvPr>
        </p:nvSpPr>
        <p:spPr>
          <a:xfrm>
            <a:off x="888614" y="3133005"/>
            <a:ext cx="7480685" cy="1342673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500" b="1">
                <a:solidFill>
                  <a:schemeClr val="tx1"/>
                </a:solidFill>
                <a:latin typeface="Arial"/>
                <a:cs typeface="Arial"/>
              </a:defRPr>
            </a:lvl1pPr>
            <a:lvl2pPr marL="0" indent="-137160">
              <a:lnSpc>
                <a:spcPct val="120000"/>
              </a:lnSpc>
              <a:buClr>
                <a:srgbClr val="8D8E8D"/>
              </a:buClr>
              <a:buFont typeface="Lucida Grande"/>
              <a:buChar char="-"/>
              <a:defRPr sz="1500">
                <a:solidFill>
                  <a:schemeClr val="tx1"/>
                </a:solidFill>
                <a:latin typeface="Arial"/>
                <a:cs typeface="Arial"/>
              </a:defRPr>
            </a:lvl2pPr>
            <a:lvl3pPr marL="914400" indent="0">
              <a:buFontTx/>
              <a:buNone/>
              <a:defRPr sz="1500">
                <a:latin typeface="Arial"/>
                <a:cs typeface="Arial"/>
              </a:defRPr>
            </a:lvl3pPr>
            <a:lvl4pPr marL="1371600" indent="0">
              <a:buFontTx/>
              <a:buNone/>
              <a:defRPr sz="1500">
                <a:latin typeface="Arial"/>
                <a:cs typeface="Arial"/>
              </a:defRPr>
            </a:lvl4pPr>
            <a:lvl5pPr marL="1828800" indent="0">
              <a:buFontTx/>
              <a:buNone/>
              <a:defRPr sz="15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77695"/>
            <a:ext cx="8229600" cy="857250"/>
          </a:xfrm>
          <a:prstGeom prst="rect">
            <a:avLst/>
          </a:prstGeom>
        </p:spPr>
        <p:txBody>
          <a:bodyPr vert="horz" lIns="0" tIns="0" rIns="91440" bIns="45720" rtlCol="0" anchor="t">
            <a:normAutofit/>
          </a:bodyPr>
          <a:lstStyle/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7100" y="2150973"/>
            <a:ext cx="7734300" cy="2332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UY" alt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First</a:t>
            </a:r>
            <a:r>
              <a:rPr kumimoji="0" lang="es-UY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s-UY" alt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level</a:t>
            </a:r>
            <a:r>
              <a:rPr kumimoji="0" lang="es-UY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s-UY" alt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copy</a:t>
            </a:r>
            <a:endParaRPr kumimoji="0" lang="es-UY" altLang="en-US" sz="3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s-UY" alt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</a:t>
            </a:r>
            <a:r>
              <a:rPr kumimoji="0" lang="es-UY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s-UY" alt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level</a:t>
            </a:r>
            <a:r>
              <a:rPr kumimoji="0" lang="es-UY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s-UY" alt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copy</a:t>
            </a:r>
            <a:endParaRPr kumimoji="0" lang="es-UY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UY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</a:t>
            </a:r>
            <a:r>
              <a:rPr kumimoji="0" lang="es-UY" alt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level</a:t>
            </a:r>
            <a:r>
              <a:rPr kumimoji="0" lang="es-UY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s-UY" alt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copy</a:t>
            </a:r>
            <a:endParaRPr kumimoji="0" lang="es-E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4311873" y="4862513"/>
            <a:ext cx="52025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1" kern="1200">
                <a:solidFill>
                  <a:srgbClr val="8D8E8D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3BF4A0-F7E7-4F05-98F8-4325DF1FDB43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1" b="15757"/>
          <a:stretch/>
        </p:blipFill>
        <p:spPr>
          <a:xfrm>
            <a:off x="365889" y="4442994"/>
            <a:ext cx="3123589" cy="571382"/>
          </a:xfrm>
          <a:prstGeom prst="rect">
            <a:avLst/>
          </a:prstGeom>
        </p:spPr>
      </p:pic>
      <p:sp>
        <p:nvSpPr>
          <p:cNvPr id="7" name="Date Placeholder 2"/>
          <p:cNvSpPr txBox="1">
            <a:spLocks/>
          </p:cNvSpPr>
          <p:nvPr userDrawn="1"/>
        </p:nvSpPr>
        <p:spPr>
          <a:xfrm>
            <a:off x="5421682" y="4546122"/>
            <a:ext cx="348447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kern="1200">
                <a:solidFill>
                  <a:srgbClr val="8D8E8D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50" dirty="0" smtClean="0">
                <a:solidFill>
                  <a:srgbClr val="A20815"/>
                </a:solidFill>
              </a:rPr>
              <a:t>Main Presentation Title Edit In</a:t>
            </a:r>
            <a:r>
              <a:rPr lang="en-US" sz="1050" baseline="0" dirty="0" smtClean="0">
                <a:solidFill>
                  <a:srgbClr val="A20815"/>
                </a:solidFill>
              </a:rPr>
              <a:t> Slide Master</a:t>
            </a:r>
            <a:endParaRPr lang="en-US" sz="1050" dirty="0">
              <a:solidFill>
                <a:srgbClr val="A2081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339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51" r:id="rId3"/>
    <p:sldLayoutId id="2147483668" r:id="rId4"/>
    <p:sldLayoutId id="2147483671" r:id="rId5"/>
    <p:sldLayoutId id="2147483670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67" r:id="rId13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A20815"/>
          </a:solidFill>
          <a:latin typeface="Arial"/>
          <a:ea typeface="+mj-ea"/>
          <a:cs typeface="Arial"/>
        </a:defRPr>
      </a:lvl1pPr>
    </p:titleStyle>
    <p:bodyStyle>
      <a:lvl1pPr marL="342900" marR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•"/>
        <a:tabLst/>
        <a:defRPr sz="2400" kern="1200">
          <a:solidFill>
            <a:srgbClr val="7F7F7F"/>
          </a:solidFill>
          <a:latin typeface="Arial"/>
          <a:ea typeface="+mn-ea"/>
          <a:cs typeface="Arial"/>
        </a:defRPr>
      </a:lvl1pPr>
      <a:lvl2pPr marL="742950" marR="0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tabLst/>
        <a:defRPr sz="1500" b="1" kern="1200">
          <a:solidFill>
            <a:schemeClr val="accent3"/>
          </a:solidFill>
          <a:latin typeface="Arial"/>
          <a:ea typeface="+mn-ea"/>
          <a:cs typeface="Arial"/>
        </a:defRPr>
      </a:lvl2pPr>
      <a:lvl3pPr marL="11430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•"/>
        <a:tabLst/>
        <a:defRPr sz="1500" kern="1200">
          <a:solidFill>
            <a:srgbClr val="7F7F7F"/>
          </a:solidFill>
          <a:latin typeface="Arial"/>
          <a:ea typeface="+mn-ea"/>
          <a:cs typeface="Arial"/>
        </a:defRPr>
      </a:lvl3pPr>
      <a:lvl4pPr marL="0" indent="-228600" algn="l" defTabSz="457200" rtl="0" eaLnBrk="1" latinLnBrk="0" hangingPunct="1">
        <a:spcBef>
          <a:spcPct val="20000"/>
        </a:spcBef>
        <a:buFont typeface="Arial"/>
        <a:buChar char="–"/>
        <a:defRPr sz="1500" kern="1200">
          <a:solidFill>
            <a:srgbClr val="7F7F7F"/>
          </a:solidFill>
          <a:latin typeface="Arial"/>
          <a:ea typeface="+mn-ea"/>
          <a:cs typeface="Arial"/>
        </a:defRPr>
      </a:lvl4pPr>
      <a:lvl5pPr marL="457200" indent="-228600" algn="l" defTabSz="457200" rtl="0" eaLnBrk="1" latinLnBrk="0" hangingPunct="1">
        <a:spcBef>
          <a:spcPct val="20000"/>
        </a:spcBef>
        <a:buFont typeface="Arial"/>
        <a:buChar char="»"/>
        <a:defRPr sz="1500" kern="1200">
          <a:solidFill>
            <a:srgbClr val="7F7F7F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sas.com/content/graphicallyspeaking/2012/10/30/violin-plots/#prettyPhoto" TargetMode="External"/><Relationship Id="rId2" Type="http://schemas.openxmlformats.org/officeDocument/2006/relationships/hyperlink" Target="https://wcm-computing-club.github.io/file_slides/201904_Cooley_Visualization_in_R.html#introduction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blogs.sas.com/content/iml/2014/07/21/add-prediction-ellipse.html" TargetMode="External"/><Relationship Id="rId4" Type="http://schemas.openxmlformats.org/officeDocument/2006/relationships/hyperlink" Target="https://blogs.sas.com/content/graphicallyspeaking/2017/07/24/lollipop-charts/#prettyPhoto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smtClean="0"/>
              <a:t>Plots in SAS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72" y="2268408"/>
            <a:ext cx="6625830" cy="662149"/>
          </a:xfrm>
        </p:spPr>
        <p:txBody>
          <a:bodyPr>
            <a:normAutofit/>
          </a:bodyPr>
          <a:lstStyle/>
          <a:p>
            <a:r>
              <a:rPr lang="en-US" sz="1800" dirty="0" smtClean="0"/>
              <a:t>Boxplot, Lollipop graph, Scatterplot, Survival plot</a:t>
            </a:r>
          </a:p>
          <a:p>
            <a:r>
              <a:rPr lang="en-US" sz="1800" dirty="0" smtClean="0"/>
              <a:t>-SGPLOT, GCHART, SGPANEL, LIFETEST</a:t>
            </a:r>
            <a:endParaRPr lang="en-US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018478" y="3311248"/>
            <a:ext cx="5853112" cy="465717"/>
          </a:xfrm>
        </p:spPr>
        <p:txBody>
          <a:bodyPr/>
          <a:lstStyle/>
          <a:p>
            <a:r>
              <a:rPr lang="en-US" sz="1100" dirty="0" smtClean="0"/>
              <a:t>Xiaoyue Ma</a:t>
            </a:r>
          </a:p>
          <a:p>
            <a:r>
              <a:rPr lang="en-US" sz="1100" dirty="0"/>
              <a:t>Research </a:t>
            </a:r>
            <a:r>
              <a:rPr lang="en-US" sz="1100" dirty="0" smtClean="0"/>
              <a:t>Biostatistician II</a:t>
            </a:r>
            <a:endParaRPr lang="en-US" sz="1100" dirty="0"/>
          </a:p>
          <a:p>
            <a:r>
              <a:rPr lang="en-US" sz="1100" b="1" dirty="0" smtClean="0"/>
              <a:t>Weill </a:t>
            </a:r>
            <a:r>
              <a:rPr lang="en-US" sz="1100" b="1" dirty="0"/>
              <a:t>Cornell Medicine</a:t>
            </a:r>
            <a:endParaRPr lang="en-US" sz="1100" dirty="0"/>
          </a:p>
          <a:p>
            <a:r>
              <a:rPr lang="en-US" sz="1100" dirty="0"/>
              <a:t>Division of Biostatistics and </a:t>
            </a:r>
            <a:r>
              <a:rPr lang="en-US" sz="1100" dirty="0" smtClean="0"/>
              <a:t>Epidemiology, Department </a:t>
            </a:r>
            <a:r>
              <a:rPr lang="en-US" sz="1100" dirty="0"/>
              <a:t>of Healthcare Policy &amp; Research</a:t>
            </a:r>
            <a:br>
              <a:rPr lang="en-US" sz="1100" dirty="0"/>
            </a:br>
            <a:r>
              <a:rPr lang="en-US" sz="1100" dirty="0"/>
              <a:t>402 E. 67th Street / C2 – </a:t>
            </a:r>
            <a:r>
              <a:rPr lang="en-US" sz="1100" dirty="0" smtClean="0"/>
              <a:t>LA0001B, New </a:t>
            </a:r>
            <a:r>
              <a:rPr lang="en-US" sz="1100" dirty="0"/>
              <a:t>York, NY 10065</a:t>
            </a:r>
          </a:p>
          <a:p>
            <a:r>
              <a:rPr lang="en-US" sz="1100" dirty="0"/>
              <a:t>T: (646) 962-8029</a:t>
            </a:r>
          </a:p>
          <a:p>
            <a:r>
              <a:rPr lang="en-US" sz="1100" dirty="0"/>
              <a:t>xim2008@med.cornell.edu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1100" dirty="0" smtClean="0"/>
              <a:t>05.23.2019</a:t>
            </a:r>
          </a:p>
        </p:txBody>
      </p:sp>
    </p:spTree>
    <p:extLst>
      <p:ext uri="{BB962C8B-B14F-4D97-AF65-F5344CB8AC3E}">
        <p14:creationId xmlns:p14="http://schemas.microsoft.com/office/powerpoint/2010/main" val="381701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23966"/>
            <a:ext cx="3891963" cy="2715596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524" y="323966"/>
            <a:ext cx="4030276" cy="2715596"/>
          </a:xfrm>
        </p:spPr>
      </p:pic>
      <p:sp>
        <p:nvSpPr>
          <p:cNvPr id="5" name="Rectangle 4"/>
          <p:cNvSpPr/>
          <p:nvPr/>
        </p:nvSpPr>
        <p:spPr>
          <a:xfrm>
            <a:off x="457200" y="3704798"/>
            <a:ext cx="706546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sgplot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</a:rPr>
              <a:t>data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mtdat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000" dirty="0" err="1">
                <a:solidFill>
                  <a:srgbClr val="0000FF"/>
                </a:solidFill>
                <a:latin typeface="Courier New" panose="02070309020205020404" pitchFamily="49" charset="0"/>
              </a:rPr>
              <a:t>reg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</a:rPr>
              <a:t>y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=mpg </a:t>
            </a:r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</a:rPr>
              <a:t>x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/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clm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</a:rPr>
              <a:t>group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cyl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latin typeface="Courier New" panose="02070309020205020404" pitchFamily="49" charset="0"/>
              </a:rPr>
              <a:t>clmtransparency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008080"/>
                </a:solidFill>
                <a:latin typeface="Courier New" panose="02070309020205020404" pitchFamily="49" charset="0"/>
              </a:rPr>
              <a:t>0.6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latin typeface="Courier New" panose="02070309020205020404" pitchFamily="49" charset="0"/>
              </a:rPr>
              <a:t>markerattrs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</a:rPr>
              <a:t>size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008080"/>
                </a:solidFill>
                <a:latin typeface="Courier New" panose="02070309020205020404" pitchFamily="49" charset="0"/>
              </a:rPr>
              <a:t>5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6562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23966"/>
            <a:ext cx="3891963" cy="2715596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716" y="323967"/>
            <a:ext cx="3901839" cy="2715595"/>
          </a:xfrm>
        </p:spPr>
      </p:pic>
      <p:sp>
        <p:nvSpPr>
          <p:cNvPr id="10" name="Rectangle 9"/>
          <p:cNvSpPr/>
          <p:nvPr/>
        </p:nvSpPr>
        <p:spPr>
          <a:xfrm>
            <a:off x="457200" y="3686932"/>
            <a:ext cx="646611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sgplot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</a:rPr>
              <a:t>data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mtdat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</a:rPr>
              <a:t>loess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</a:rPr>
              <a:t>y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=mpg </a:t>
            </a:r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</a:rPr>
              <a:t>x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/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clm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</a:rPr>
              <a:t>group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cyl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</a:rPr>
              <a:t>degree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008080"/>
                </a:solidFill>
                <a:latin typeface="Courier New" panose="02070309020205020404" pitchFamily="49" charset="0"/>
              </a:rPr>
              <a:t>1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latin typeface="Courier New" panose="02070309020205020404" pitchFamily="49" charset="0"/>
              </a:rPr>
              <a:t>markerattrs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</a:rPr>
              <a:t>size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008080"/>
                </a:solidFill>
                <a:latin typeface="Courier New" panose="02070309020205020404" pitchFamily="49" charset="0"/>
              </a:rPr>
              <a:t>5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</a:rPr>
              <a:t>CLMTRANSPARENCY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008080"/>
                </a:solidFill>
                <a:latin typeface="Courier New" panose="02070309020205020404" pitchFamily="49" charset="0"/>
              </a:rPr>
              <a:t>0.6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331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3967"/>
            <a:ext cx="4121150" cy="281112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23966"/>
            <a:ext cx="4000668" cy="281112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7200" y="3144442"/>
            <a:ext cx="696557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data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test; </a:t>
            </a:r>
            <a:r>
              <a:rPr lang="en-US" sz="10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set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mtdat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cyl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0080"/>
                </a:solidFill>
                <a:latin typeface="Courier New" panose="02070309020205020404" pitchFamily="49" charset="0"/>
              </a:rPr>
              <a:t>"4"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</a:rPr>
              <a:t>then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</a:rPr>
              <a:t>do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; mpg_4=mpg; wt_4=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cyl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0080"/>
                </a:solidFill>
                <a:latin typeface="Courier New" panose="02070309020205020404" pitchFamily="49" charset="0"/>
              </a:rPr>
              <a:t>"6"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</a:rPr>
              <a:t>then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</a:rPr>
              <a:t>do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; mpg_6=mpg; wt_6=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cyl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0080"/>
                </a:solidFill>
                <a:latin typeface="Courier New" panose="02070309020205020404" pitchFamily="49" charset="0"/>
              </a:rPr>
              <a:t>"8"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</a:rPr>
              <a:t>then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</a:rPr>
              <a:t>do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; mpg_8=mpg; wt_8=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10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    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sgplot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</a:rPr>
              <a:t>data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=test </a:t>
            </a:r>
            <a:r>
              <a:rPr lang="en-US" sz="1000" dirty="0" err="1">
                <a:solidFill>
                  <a:srgbClr val="0000FF"/>
                </a:solidFill>
                <a:latin typeface="Courier New" panose="02070309020205020404" pitchFamily="49" charset="0"/>
              </a:rPr>
              <a:t>noautolegend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</a:rPr>
              <a:t>scatter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</a:rPr>
              <a:t>y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=mpg </a:t>
            </a:r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</a:rPr>
              <a:t>x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/</a:t>
            </a:r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</a:rPr>
              <a:t>group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cyl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</a:rPr>
              <a:t>jitter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</a:rPr>
              <a:t>ellipse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y=mpg_4 x=wt_4 ;</a:t>
            </a:r>
          </a:p>
          <a:p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</a:rPr>
              <a:t>ellipse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y=mpg_6 x=wt_6 ;   </a:t>
            </a:r>
          </a:p>
          <a:p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</a:rPr>
              <a:t>ellipse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y=mpg_8 x=wt_8 /</a:t>
            </a:r>
            <a:r>
              <a:rPr lang="en-US" sz="1000" dirty="0" err="1">
                <a:solidFill>
                  <a:srgbClr val="0000FF"/>
                </a:solidFill>
                <a:latin typeface="Courier New" panose="02070309020205020404" pitchFamily="49" charset="0"/>
              </a:rPr>
              <a:t>lineattrs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=(pattern=dot) </a:t>
            </a:r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</a:rPr>
              <a:t>TRANSPARENCY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008080"/>
                </a:solidFill>
                <a:latin typeface="Courier New" panose="02070309020205020404" pitchFamily="49" charset="0"/>
              </a:rPr>
              <a:t>0.6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;   </a:t>
            </a:r>
          </a:p>
          <a:p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4517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72" y="924320"/>
            <a:ext cx="8351856" cy="742436"/>
          </a:xfrm>
        </p:spPr>
        <p:txBody>
          <a:bodyPr/>
          <a:lstStyle/>
          <a:p>
            <a:r>
              <a:rPr lang="en-US" sz="5400" dirty="0" smtClean="0"/>
              <a:t>Survival plot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274" y="1760443"/>
            <a:ext cx="4063451" cy="274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97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3144442"/>
            <a:ext cx="696557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50" y="323966"/>
            <a:ext cx="4063451" cy="2740467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 noChangeAspect="1"/>
          </p:cNvPicPr>
          <p:nvPr>
            <p:ph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650" y="323966"/>
            <a:ext cx="4121150" cy="2740467"/>
          </a:xfrm>
        </p:spPr>
      </p:pic>
      <p:sp>
        <p:nvSpPr>
          <p:cNvPr id="11" name="Rectangle 10"/>
          <p:cNvSpPr/>
          <p:nvPr/>
        </p:nvSpPr>
        <p:spPr>
          <a:xfrm>
            <a:off x="457199" y="3417628"/>
            <a:ext cx="52059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lifetest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</a:rPr>
              <a:t>data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=colon plot=survival(</a:t>
            </a:r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</a:rPr>
              <a:t>cl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latin typeface="Courier New" panose="02070309020205020404" pitchFamily="49" charset="0"/>
              </a:rPr>
              <a:t>atrisk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</a:rPr>
              <a:t>outside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</a:rPr>
              <a:t>test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</a:rPr>
              <a:t>time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time*status(</a:t>
            </a:r>
            <a:r>
              <a:rPr lang="en-US" sz="1000" b="1" dirty="0">
                <a:solidFill>
                  <a:srgbClr val="00808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/*put the censor value in the bracket*/</a:t>
            </a:r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</a:rPr>
              <a:t>strata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adhere/ </a:t>
            </a:r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</a:rPr>
              <a:t>test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logrank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8760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Reference: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514831" y="1352722"/>
            <a:ext cx="8171970" cy="3090272"/>
          </a:xfrm>
        </p:spPr>
        <p:txBody>
          <a:bodyPr/>
          <a:lstStyle/>
          <a:p>
            <a:r>
              <a:rPr lang="en-US" sz="1400" b="0" dirty="0" smtClean="0"/>
              <a:t>R plot: </a:t>
            </a:r>
            <a:r>
              <a:rPr lang="en-US" sz="1400" b="0" dirty="0" smtClean="0">
                <a:hlinkClick r:id="rId2"/>
              </a:rPr>
              <a:t>https</a:t>
            </a:r>
            <a:r>
              <a:rPr lang="en-US" sz="1400" b="0" dirty="0">
                <a:hlinkClick r:id="rId2"/>
              </a:rPr>
              <a:t>://wcm-computing-club.github.io/file_slides/201904_Cooley_Visualization_in_R.html#introduction</a:t>
            </a:r>
            <a:endParaRPr lang="en-US" sz="1400" b="0" dirty="0" smtClean="0"/>
          </a:p>
          <a:p>
            <a:endParaRPr lang="en-US" sz="1400" b="0" dirty="0" smtClean="0"/>
          </a:p>
          <a:p>
            <a:r>
              <a:rPr lang="en-US" sz="1400" b="0" dirty="0" smtClean="0"/>
              <a:t>Violin </a:t>
            </a:r>
            <a:r>
              <a:rPr lang="en-US" sz="1400" b="0" dirty="0"/>
              <a:t>plot</a:t>
            </a:r>
            <a:r>
              <a:rPr lang="en-US" sz="1400" b="0" dirty="0" smtClean="0"/>
              <a:t>: </a:t>
            </a:r>
            <a:r>
              <a:rPr lang="en-US" sz="1400" b="0" dirty="0">
                <a:hlinkClick r:id="rId3"/>
              </a:rPr>
              <a:t>https://blogs.sas.com/content/graphicallyspeaking/2012/10/30/violin-plots/#</a:t>
            </a:r>
            <a:r>
              <a:rPr lang="en-US" sz="1400" b="0" dirty="0" smtClean="0">
                <a:hlinkClick r:id="rId3"/>
              </a:rPr>
              <a:t>prettyPhoto</a:t>
            </a:r>
            <a:endParaRPr lang="en-US" sz="1400" b="0" dirty="0" smtClean="0"/>
          </a:p>
          <a:p>
            <a:endParaRPr lang="en-US" sz="1400" b="0" dirty="0" smtClean="0"/>
          </a:p>
          <a:p>
            <a:r>
              <a:rPr lang="en-US" sz="1400" b="0" dirty="0" smtClean="0"/>
              <a:t>Lollipop chart: </a:t>
            </a:r>
            <a:r>
              <a:rPr lang="en-US" sz="1400" b="0" dirty="0" smtClean="0">
                <a:hlinkClick r:id="rId4"/>
              </a:rPr>
              <a:t>https</a:t>
            </a:r>
            <a:r>
              <a:rPr lang="en-US" sz="1400" b="0" dirty="0">
                <a:hlinkClick r:id="rId4"/>
              </a:rPr>
              <a:t>://blogs.sas.com/content/graphicallyspeaking/2017/07/24/lollipop-charts/#prettyPhoto</a:t>
            </a:r>
            <a:endParaRPr lang="en-US" sz="1400" b="0" dirty="0"/>
          </a:p>
          <a:p>
            <a:endParaRPr lang="en-US" sz="1400" b="0" dirty="0" smtClean="0"/>
          </a:p>
          <a:p>
            <a:r>
              <a:rPr lang="en-US" sz="1400" b="0" dirty="0" smtClean="0"/>
              <a:t>Ellipse: </a:t>
            </a:r>
            <a:r>
              <a:rPr lang="en-US" sz="1400" b="0" dirty="0">
                <a:hlinkClick r:id="rId5"/>
              </a:rPr>
              <a:t>https://</a:t>
            </a:r>
            <a:r>
              <a:rPr lang="en-US" sz="1400" b="0" dirty="0" smtClean="0">
                <a:hlinkClick r:id="rId5"/>
              </a:rPr>
              <a:t>blogs.sas.com/content/iml/2014/07/21/add-prediction-ellipse.html</a:t>
            </a:r>
            <a:endParaRPr lang="en-US" sz="1400" b="0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10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937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72" y="924320"/>
            <a:ext cx="8351856" cy="742436"/>
          </a:xfrm>
        </p:spPr>
        <p:txBody>
          <a:bodyPr/>
          <a:lstStyle/>
          <a:p>
            <a:r>
              <a:rPr lang="en-US" sz="5400" dirty="0" smtClean="0"/>
              <a:t>Boxplot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535" y="1666756"/>
            <a:ext cx="3718930" cy="2860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65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323966"/>
            <a:ext cx="3994030" cy="3072331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 noChangeAspect="1"/>
          </p:cNvPicPr>
          <p:nvPr>
            <p:ph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650" y="335965"/>
            <a:ext cx="4121150" cy="3090863"/>
          </a:xfrm>
        </p:spPr>
      </p:pic>
      <p:sp>
        <p:nvSpPr>
          <p:cNvPr id="12" name="Rectangle 11"/>
          <p:cNvSpPr/>
          <p:nvPr/>
        </p:nvSpPr>
        <p:spPr>
          <a:xfrm>
            <a:off x="457200" y="3464857"/>
            <a:ext cx="643537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sgplot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</a:rPr>
              <a:t>data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toothdat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000" dirty="0" err="1">
                <a:solidFill>
                  <a:srgbClr val="0000FF"/>
                </a:solidFill>
                <a:latin typeface="Courier New" panose="02070309020205020404" pitchFamily="49" charset="0"/>
              </a:rPr>
              <a:t>vbox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/ </a:t>
            </a:r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</a:rPr>
              <a:t>category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=dose </a:t>
            </a:r>
            <a:r>
              <a:rPr lang="en-US" sz="1000" dirty="0" err="1">
                <a:solidFill>
                  <a:srgbClr val="0000FF"/>
                </a:solidFill>
                <a:latin typeface="Courier New" panose="02070309020205020404" pitchFamily="49" charset="0"/>
              </a:rPr>
              <a:t>boxwidth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008080"/>
                </a:solidFill>
                <a:latin typeface="Courier New" panose="02070309020205020404" pitchFamily="49" charset="0"/>
              </a:rPr>
              <a:t>0.8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</a:rPr>
              <a:t>transparency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008080"/>
                </a:solidFill>
                <a:latin typeface="Courier New" panose="02070309020205020404" pitchFamily="49" charset="0"/>
              </a:rPr>
              <a:t>0.7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*boxplot;</a:t>
            </a:r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</a:rPr>
              <a:t>scatter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</a:rPr>
              <a:t>x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=dose </a:t>
            </a:r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</a:rPr>
              <a:t>y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/ </a:t>
            </a:r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</a:rPr>
              <a:t>jitter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</a:rPr>
              <a:t>transparency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008080"/>
                </a:solidFill>
                <a:latin typeface="Courier New" panose="02070309020205020404" pitchFamily="49" charset="0"/>
              </a:rPr>
              <a:t>0.1</a:t>
            </a:r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</a:t>
            </a:r>
            <a:r>
              <a:rPr lang="en-US" sz="1000" dirty="0" err="1">
                <a:solidFill>
                  <a:srgbClr val="0000FF"/>
                </a:solidFill>
                <a:latin typeface="Courier New" panose="02070309020205020404" pitchFamily="49" charset="0"/>
              </a:rPr>
              <a:t>markerattrs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=(symbol=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CircleFilled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</a:rPr>
              <a:t>size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008080"/>
                </a:solidFill>
                <a:latin typeface="Courier New" panose="02070309020205020404" pitchFamily="49" charset="0"/>
              </a:rPr>
              <a:t>5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</a:rPr>
              <a:t>group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=dose; 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*scatterplot;</a:t>
            </a:r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1722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72" y="924320"/>
            <a:ext cx="8351856" cy="742436"/>
          </a:xfrm>
        </p:spPr>
        <p:txBody>
          <a:bodyPr/>
          <a:lstStyle/>
          <a:p>
            <a:r>
              <a:rPr lang="en-US" sz="5400" dirty="0" smtClean="0"/>
              <a:t>Bar graphs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909" y="1666757"/>
            <a:ext cx="4122181" cy="288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68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23966"/>
            <a:ext cx="4188334" cy="2933095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Grp="1" noChangeAspect="1"/>
          </p:cNvPicPr>
          <p:nvPr>
            <p:ph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029" y="323966"/>
            <a:ext cx="3961771" cy="2971329"/>
          </a:xfrm>
        </p:spPr>
      </p:pic>
      <p:sp>
        <p:nvSpPr>
          <p:cNvPr id="14" name="Rectangle 13"/>
          <p:cNvSpPr/>
          <p:nvPr/>
        </p:nvSpPr>
        <p:spPr>
          <a:xfrm>
            <a:off x="457200" y="3492277"/>
            <a:ext cx="73958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axis1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value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r>
              <a:rPr lang="en-US" sz="10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a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000" b="1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90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width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000" b="1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0.5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gchart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data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=mtdat2;</a:t>
            </a:r>
          </a:p>
          <a:p>
            <a:r>
              <a:rPr lang="en-US" sz="100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vbar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type/</a:t>
            </a:r>
            <a:r>
              <a:rPr lang="en-US" sz="10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type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mean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sumvar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=mpg </a:t>
            </a:r>
            <a:r>
              <a:rPr lang="en-US" sz="10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descending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subgroup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cyl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maxis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axis1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space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000" b="1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1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5759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72" y="924320"/>
            <a:ext cx="8351856" cy="742436"/>
          </a:xfrm>
        </p:spPr>
        <p:txBody>
          <a:bodyPr/>
          <a:lstStyle/>
          <a:p>
            <a:r>
              <a:rPr lang="en-US" sz="5400" dirty="0" smtClean="0"/>
              <a:t>Lollipop graph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898" y="1666756"/>
            <a:ext cx="4170203" cy="281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35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398" y="323966"/>
            <a:ext cx="3901818" cy="2631995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792" y="323966"/>
            <a:ext cx="4272293" cy="2741963"/>
          </a:xfrm>
        </p:spPr>
      </p:pic>
      <p:sp>
        <p:nvSpPr>
          <p:cNvPr id="7" name="Rectangle 6"/>
          <p:cNvSpPr/>
          <p:nvPr/>
        </p:nvSpPr>
        <p:spPr>
          <a:xfrm>
            <a:off x="470398" y="2955961"/>
            <a:ext cx="72751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sort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</a:rPr>
              <a:t>data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mtdat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mpg;</a:t>
            </a:r>
          </a:p>
          <a:p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sgplot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</a:rPr>
              <a:t>data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mtdat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latin typeface="Courier New" panose="02070309020205020404" pitchFamily="49" charset="0"/>
              </a:rPr>
              <a:t>noautolegend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latin typeface="Courier New" panose="02070309020205020404" pitchFamily="49" charset="0"/>
              </a:rPr>
              <a:t>noborder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</a:rPr>
              <a:t>needle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</a:rPr>
              <a:t>x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=type </a:t>
            </a:r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</a:rPr>
              <a:t>y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=mpg / </a:t>
            </a:r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</a:rPr>
              <a:t>group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cyl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latin typeface="Courier New" panose="02070309020205020404" pitchFamily="49" charset="0"/>
              </a:rPr>
              <a:t>lineattrs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</a:rPr>
              <a:t>thickness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008080"/>
                </a:solidFill>
                <a:latin typeface="Courier New" panose="02070309020205020404" pitchFamily="49" charset="0"/>
              </a:rPr>
              <a:t>2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baselineattrs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</a:rPr>
              <a:t>thickness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00808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</a:rPr>
              <a:t>bubble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</a:rPr>
              <a:t>x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=type </a:t>
            </a:r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</a:rPr>
              <a:t>y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=mpg </a:t>
            </a:r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</a:rPr>
              <a:t>size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=mpg/</a:t>
            </a:r>
            <a:r>
              <a:rPr lang="en-US" sz="1000" dirty="0" err="1">
                <a:solidFill>
                  <a:srgbClr val="0000FF"/>
                </a:solidFill>
                <a:latin typeface="Courier New" panose="02070309020205020404" pitchFamily="49" charset="0"/>
              </a:rPr>
              <a:t>bradiusmin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008080"/>
                </a:solidFill>
                <a:latin typeface="Courier New" panose="02070309020205020404" pitchFamily="49" charset="0"/>
              </a:rPr>
              <a:t>8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latin typeface="Courier New" panose="02070309020205020404" pitchFamily="49" charset="0"/>
              </a:rPr>
              <a:t>datalabel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latin typeface="Courier New" panose="02070309020205020404" pitchFamily="49" charset="0"/>
              </a:rPr>
              <a:t>datalabelpos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=center;</a:t>
            </a:r>
          </a:p>
          <a:p>
            <a:r>
              <a:rPr lang="en-US" sz="1000" dirty="0" err="1">
                <a:solidFill>
                  <a:srgbClr val="0000FF"/>
                </a:solidFill>
                <a:latin typeface="Courier New" panose="02070309020205020404" pitchFamily="49" charset="0"/>
              </a:rPr>
              <a:t>xaxis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</a:rPr>
              <a:t>display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nolabel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noticks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000" dirty="0" err="1">
                <a:solidFill>
                  <a:srgbClr val="0000FF"/>
                </a:solidFill>
                <a:latin typeface="Courier New" panose="02070309020205020404" pitchFamily="49" charset="0"/>
              </a:rPr>
              <a:t>yaxis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latin typeface="Courier New" panose="02070309020205020404" pitchFamily="49" charset="0"/>
              </a:rPr>
              <a:t>offsetmin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00808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</a:rPr>
              <a:t>display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nolabel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noticks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noline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</a:rPr>
              <a:t>grid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2010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23966"/>
            <a:ext cx="4153500" cy="2881257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125" y="323966"/>
            <a:ext cx="3520675" cy="4694234"/>
          </a:xfrm>
        </p:spPr>
      </p:pic>
      <p:sp>
        <p:nvSpPr>
          <p:cNvPr id="10" name="Rectangle 9"/>
          <p:cNvSpPr/>
          <p:nvPr/>
        </p:nvSpPr>
        <p:spPr>
          <a:xfrm>
            <a:off x="457200" y="3233096"/>
            <a:ext cx="695789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data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test;</a:t>
            </a:r>
          </a:p>
          <a:p>
            <a:r>
              <a:rPr lang="en-US" sz="10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set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test;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zero=0;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000" b="1" dirty="0" smtClean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sgpanel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data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=test;</a:t>
            </a:r>
          </a:p>
          <a:p>
            <a:r>
              <a:rPr lang="en-US" sz="100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panelby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cyl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/ </a:t>
            </a:r>
            <a:r>
              <a:rPr lang="en-US" sz="10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layout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rowlattice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novarname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uniscale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=column </a:t>
            </a:r>
            <a:r>
              <a:rPr lang="en-US" sz="10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sort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0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descending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00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highlow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y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=type </a:t>
            </a:r>
            <a:r>
              <a:rPr lang="en-US" sz="10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low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=zero </a:t>
            </a:r>
            <a:r>
              <a:rPr lang="en-US" sz="10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high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=mpg / </a:t>
            </a:r>
            <a:r>
              <a:rPr lang="en-US" sz="10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group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=type;</a:t>
            </a:r>
          </a:p>
          <a:p>
            <a:r>
              <a:rPr lang="en-US" sz="10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scatter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y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=type </a:t>
            </a:r>
            <a:r>
              <a:rPr lang="en-US" sz="10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x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=mpg / </a:t>
            </a:r>
            <a:r>
              <a:rPr lang="en-US" sz="10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group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=type </a:t>
            </a:r>
            <a:r>
              <a:rPr lang="en-US" sz="100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markerattrs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=(symbol=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circlefilled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sz="100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markerchar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=mpg;</a:t>
            </a:r>
          </a:p>
          <a:p>
            <a:r>
              <a:rPr lang="en-US" sz="100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colaxis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offsetmin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000" b="1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0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00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rowaxis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display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nolabel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noticks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sz="100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valueattrs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r>
              <a:rPr lang="en-US" sz="10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size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000" b="1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6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16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72" y="924320"/>
            <a:ext cx="8351856" cy="742436"/>
          </a:xfrm>
        </p:spPr>
        <p:txBody>
          <a:bodyPr/>
          <a:lstStyle/>
          <a:p>
            <a:r>
              <a:rPr lang="en-US" sz="5400" dirty="0" smtClean="0"/>
              <a:t>Scatterplot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272" y="1666756"/>
            <a:ext cx="4373455" cy="305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CM_Template_Cobranded PPT_Gray">
  <a:themeElements>
    <a:clrScheme name="Weill Cornell Medicine">
      <a:dk1>
        <a:srgbClr val="2D2E2D"/>
      </a:dk1>
      <a:lt1>
        <a:sysClr val="window" lastClr="FFFFFF"/>
      </a:lt1>
      <a:dk2>
        <a:srgbClr val="A20815"/>
      </a:dk2>
      <a:lt2>
        <a:srgbClr val="EFEEED"/>
      </a:lt2>
      <a:accent1>
        <a:srgbClr val="A20815"/>
      </a:accent1>
      <a:accent2>
        <a:srgbClr val="C23019"/>
      </a:accent2>
      <a:accent3>
        <a:srgbClr val="E0621B"/>
      </a:accent3>
      <a:accent4>
        <a:srgbClr val="FEBD22"/>
      </a:accent4>
      <a:accent5>
        <a:srgbClr val="8D8E8D"/>
      </a:accent5>
      <a:accent6>
        <a:srgbClr val="CECFCD"/>
      </a:accent6>
      <a:hlink>
        <a:srgbClr val="272727"/>
      </a:hlink>
      <a:folHlink>
        <a:srgbClr val="27272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WCM_MB_PPT Template_Wide Screen 031518</Template>
  <TotalTime>4462</TotalTime>
  <Words>368</Words>
  <Application>Microsoft Office PowerPoint</Application>
  <PresentationFormat>On-screen Show (16:9)</PresentationFormat>
  <Paragraphs>71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Lucida Grande</vt:lpstr>
      <vt:lpstr>Arial</vt:lpstr>
      <vt:lpstr>Calibri</vt:lpstr>
      <vt:lpstr>Courier New</vt:lpstr>
      <vt:lpstr>WCM_Template_Cobranded PPT_Gray</vt:lpstr>
      <vt:lpstr>Plots in SAS</vt:lpstr>
      <vt:lpstr>Boxplot</vt:lpstr>
      <vt:lpstr>PowerPoint Presentation</vt:lpstr>
      <vt:lpstr>Bar graphs</vt:lpstr>
      <vt:lpstr>PowerPoint Presentation</vt:lpstr>
      <vt:lpstr>Lollipop graph</vt:lpstr>
      <vt:lpstr>PowerPoint Presentation</vt:lpstr>
      <vt:lpstr>PowerPoint Presentation</vt:lpstr>
      <vt:lpstr>Scatterplot</vt:lpstr>
      <vt:lpstr>PowerPoint Presentation</vt:lpstr>
      <vt:lpstr>PowerPoint Presentation</vt:lpstr>
      <vt:lpstr>PowerPoint Presentation</vt:lpstr>
      <vt:lpstr>Survival plot</vt:lpstr>
      <vt:lpstr>PowerPoint Presentation</vt:lpstr>
      <vt:lpstr>Reference: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Cover Slide Title</dc:title>
  <dc:creator>brian zickerman</dc:creator>
  <cp:lastModifiedBy>Xiaoyue Ma</cp:lastModifiedBy>
  <cp:revision>43</cp:revision>
  <cp:lastPrinted>2015-10-19T20:50:20Z</cp:lastPrinted>
  <dcterms:created xsi:type="dcterms:W3CDTF">2018-03-15T16:06:59Z</dcterms:created>
  <dcterms:modified xsi:type="dcterms:W3CDTF">2019-05-23T13:57:10Z</dcterms:modified>
</cp:coreProperties>
</file>