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0d28a7f1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0d28a7f17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0d28a7f1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0d28a7f17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0d28a7f1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0d28a7f1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0d28a7f1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0d28a7f1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0d28a7f1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0d28a7f1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0d28a7f1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0d28a7f1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0d28a7f17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0d28a7f17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0d28a7f17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0d28a7f17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0d28a7f17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0d28a7f17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-conf-2020.github.io/what-they-forgot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-conf-2020.github.io/what-they-forgo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resources.rstudio.com/rstudio-conf-2020" TargetMode="External"/><Relationship Id="rId4" Type="http://schemas.openxmlformats.org/officeDocument/2006/relationships/hyperlink" Target="https://rstats.wtf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 at rstudio::conf(2020)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Alan Wu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to Kara Woo, Jenny Bryan, and Jim Hester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accent5"/>
                </a:solidFill>
                <a:hlinkClick r:id="rId3"/>
              </a:rPr>
              <a:t>https://rstudio-conf-2020.github.io/what-they-forgot/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Everything is online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What They Forgot to Teach You about 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https://rstudio-conf-2020.github.io/what-they-forgot/</a:t>
            </a:r>
            <a:r>
              <a:rPr lang="en"/>
              <a:t> (slides, exercises, structure)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https://rstats.wtf/</a:t>
            </a:r>
            <a:r>
              <a:rPr lang="en"/>
              <a:t> (pure content)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Conference talks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https://resources.rstudio.com/rstudio-conf-2020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Adopt a project-oriented workflow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Help yourself compartmentalize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Use Projects and the here() package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stable base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Restart R often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450" y="2698175"/>
            <a:ext cx="4042825" cy="219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6275" y="1808325"/>
            <a:ext cx="3245575" cy="308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a friend to yourself and your machine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Machine readable names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Regex-friendly (avoid spaces, cases, punctuations)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Delimiters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Human readable names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Names contain info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Anticipates context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Play together nicely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Use numerics to sort (left pad with zeros for constant width)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ISO-8601 for dates (YYYY-MM-DD)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No excuses!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Easy to implement now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Payoff increases with time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3950" y="1017725"/>
            <a:ext cx="1951799" cy="250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1850" y="3591251"/>
            <a:ext cx="3383901" cy="135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up monoliths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Long programs are opaque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Break logic and output into pieces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Helpful for future projects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Smaller chunks help with debugging and exporting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4625" y="2924912"/>
            <a:ext cx="3767675" cy="164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5201" y="2522125"/>
            <a:ext cx="3053800" cy="204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Tips: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Google the exact error message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Keyword search community.rstudio.com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Stackoverflow - [r] tag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But given that we’ve tried that….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print()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1175" y="3027700"/>
            <a:ext cx="6491126" cy="183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Debugging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4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More advanced techniques: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traceback()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str()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browser() or breakpoints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Step through functions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Use ls(), print(), and str() to understand what environment looks like 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675" y="917950"/>
            <a:ext cx="4303876" cy="107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675" y="2206825"/>
            <a:ext cx="4303876" cy="1178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0614" y="3602950"/>
            <a:ext cx="4275993" cy="107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Customizing R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6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.Rprofile runs every session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Set default CRAN mirror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Write a welcome message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Customize R prompts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Options, screen width, numeric display*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Aliases/shortcuts for frequently used functions*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Be aware when sharing code</a:t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670250" y="4235550"/>
            <a:ext cx="11571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* with caution</a:t>
            </a:r>
            <a:endParaRPr sz="1000"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2700" y="1152471"/>
            <a:ext cx="4382582" cy="2747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Customizing R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17026"/>
            <a:ext cx="8008051" cy="149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2925" y="3335750"/>
            <a:ext cx="1656825" cy="143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Application>Microsoft Office PowerPoint</Application>
  <PresentationFormat>On-screen Show (16:9)</PresentationFormat>
  <Paragraphs>61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What We Learned at rstudio::conf(2020)</vt:lpstr>
      <vt:lpstr>Everything is online </vt:lpstr>
      <vt:lpstr>Adopt a project-oriented workflow</vt:lpstr>
      <vt:lpstr>Be a friend to yourself and your machine</vt:lpstr>
      <vt:lpstr>Break up monoliths</vt:lpstr>
      <vt:lpstr>Debugging</vt:lpstr>
      <vt:lpstr>Debugging </vt:lpstr>
      <vt:lpstr>Customizing R</vt:lpstr>
      <vt:lpstr>Customizing R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We Learned at rstudio::conf(2020)</dc:title>
  <dc:creator>Elizabeth Mauer</dc:creator>
  <cp:lastModifiedBy>Elizabeth Mauer</cp:lastModifiedBy>
  <cp:revision>1</cp:revision>
  <dcterms:modified xsi:type="dcterms:W3CDTF">2020-03-03T16:22:51Z</dcterms:modified>
</cp:coreProperties>
</file>