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0T20:00:10.9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1472 173,'0'-2,"-1"0,1-1,0 1,-1 0,0 0,1 0,-1 0,0 0,0 0,0 1,0-1,-1 0,1 0,0 1,-1-1,1 1,-1-1,0 1,1-1,-1 1,0 0,0 0,0 0,0 0,-6-3,0 0,-1 1,1 1,-1-1,-4 0,-37-8,-122-22,90 21,-20-3,-27 2,-13 0,-23 0,146 12,-16 0,-2 2,26-1,0 1,1 1,-1 0,1 0,-7 4,0 0,2 1,-1 1,1 1,0 0,1 1,0 1,1 0,0 0,-7 10,3-3,1 2,1 0,0 1,2 0,1 1,-4 10,-27 53,22-45,1 1,-8 27,24-55,1 0,0 0,1 0,0 0,1 0,1 1,0-1,1 0,0 0,1 0,1 2,-1-3,2 0,-1-1,1 1,1-1,0 0,1 0,0 0,1-1,0 0,0 0,1-1,1 1,8 6,1-1,0 0,1-1,0-2,1 0,20 9,28 12,116 54,-147-71,2-3,31 14,9 4,0-4,2-3,12-1,-51-15,-19-3,-1 0,18 7,-24-6,1-1,0-1,0 0,0-1,0 0,1-2,2 0,124-2,-118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0T20:00:14.7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46 0,'-2'6,"1"-1,-1 1,1 0,0-1,0 1,0 0,1 0,0-1,0 1,0 0,1 0,2 14,1 0,4 10,-7-25,6 18,1 1,0-1,2-1,1 1,0-2,14 19,-17-28,0 1,0 1,1 4,-6-10,0-1,-1 1,1 0,-2 0,1 0,-1 0,0 1,2 24,3 5,-1-4,-1 1,-4-31,0 1,0-1,0 0,0 0,0 1,-1-1,0 0,0 0,0 0,0 0,-1 0,0 0,0 0,0 0,0 0,0-1,-1 1,1-1,-1 0,0 0,0 0,0 0,-4 2,-8 4,1-1,-2-1,1-1,-1 0,-1 0,-2 0,-28 11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24C2-8058-417C-98F3-C5EE9ABFC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D3DE2-AABB-4696-BEE2-C52B35114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C8C26-8525-45E8-9E31-2F33A2F8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5014-0F77-4269-A9F3-3765A2E6EE67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6C2C7-622A-4ED8-B96F-CAC9DC70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3A315-1B17-41FA-B4DB-F311CF3F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125A-E87B-46DF-B64B-40C73F14D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8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AB0A-DC1B-4989-A27F-A95DCC2B3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071F3-8FF0-4125-95ED-822E76A5E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AD7C9-1AEC-434B-80D3-A0050E1E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5014-0F77-4269-A9F3-3765A2E6EE67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C250E-A3D4-45EC-973F-7C6AC9454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26B1C-B3B5-4C5E-AE38-7FD9C6D7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125A-E87B-46DF-B64B-40C73F14D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3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E8372-AED9-4D33-9A6E-A3F83D8D6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61280-8EC4-40D0-913B-2D62F265E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7ACA6-2400-4103-81A5-AF2FE3FF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5014-0F77-4269-A9F3-3765A2E6EE67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24C3F-D3F8-4FA1-90DA-057B54C6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39AB7-8F3C-4D58-87A1-64E6B328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125A-E87B-46DF-B64B-40C73F14D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2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723C-2D8E-4729-9AFE-851502C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11EFC-8EF4-4377-9AB7-76040961F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C4257-FA3B-4951-8F8E-78A77197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5014-0F77-4269-A9F3-3765A2E6EE67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B4130-F0B2-458F-8320-A6BCA18B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836EF-4381-4C12-9E5B-71406485C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125A-E87B-46DF-B64B-40C73F14D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7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6BE8-5332-43D0-B6E6-6E07A554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95533-C381-414A-A306-A2FCDA0B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0CA58-0A90-4007-9D01-89C1C035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5014-0F77-4269-A9F3-3765A2E6EE67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27638-E4CA-4BE1-BE46-06C8212AB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FC9AC-3B24-4447-A6CA-6D1E3702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125A-E87B-46DF-B64B-40C73F14D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4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1B94-4E78-4FB7-9FE9-78B9528D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BED2B-62F6-4B2F-AD88-92512157D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3F144-D1F5-4AF7-A173-0B75C3112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BCC5B-56F7-44AC-9438-2E33827C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5014-0F77-4269-A9F3-3765A2E6EE67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71A2A-AA82-4ECB-9A3D-CA03A157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6317D-6F46-49FF-BF14-345EE3EE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125A-E87B-46DF-B64B-40C73F14D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1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E1FEE-A854-45B7-9D62-2B7E15653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D47CC-AD13-41B2-8B83-BF122F31F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BBDC4-98B0-4C84-90DE-A342BF762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D43AF-D9C2-4441-B41B-030A2769F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0D0C8B-2511-4160-A656-9B1B48043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42929F-C973-4CD5-B895-FD6424D1B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5014-0F77-4269-A9F3-3765A2E6EE67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EACB9F-E359-479B-BD4D-8D1D0A68C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AAD3F8-C63A-484F-BBB6-3FE16C2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125A-E87B-46DF-B64B-40C73F14D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3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F94BF-2481-42DA-A4DE-95415D15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633D7-6E47-4B3B-9145-51EF1425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5014-0F77-4269-A9F3-3765A2E6EE67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3CAC1-47D7-44FB-8D88-1608A51C1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D1BE6-FE78-4929-9234-DA644D55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125A-E87B-46DF-B64B-40C73F14D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9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30B519-D00C-4F48-853A-ACB152229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5014-0F77-4269-A9F3-3765A2E6EE67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44D92F-3CEC-47A3-808F-D4FAFE4D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9DA16-0A0C-4A07-A77B-454E3084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125A-E87B-46DF-B64B-40C73F14D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5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3D84-8139-4372-9038-39CC63C17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2178B-62F9-4169-B859-7EEBFFF44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A5B3C-0BE0-4B39-8BE4-52F2845D4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22D0A-476F-44AD-9EF0-9F728933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5014-0F77-4269-A9F3-3765A2E6EE67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29FE5-61C8-4C17-904B-A8B0095D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23C49-2C16-4B9D-B279-728A338D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125A-E87B-46DF-B64B-40C73F14D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5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14F1-E8BC-4249-BEFE-8EF73060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F00686-2ED3-411F-8987-A0F19EDC9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5DBF4-76FE-4FDD-B11E-3FD6B0FF0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2B3BF-7C60-4038-AB6E-88593094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5014-0F77-4269-A9F3-3765A2E6EE67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1624E-4CDE-4C8D-88E2-FC746E94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71211-85E7-4459-9B38-CA4F238BC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125A-E87B-46DF-B64B-40C73F14D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2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0134B-1019-4A7D-827E-8CE4D184F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3D6D1-1FB3-49DD-A224-74C007154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60B49-F206-4427-AE65-7B50CC637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65014-0F77-4269-A9F3-3765A2E6EE67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A5715-9EE6-43A0-A201-C6004182A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57499-B059-4171-B5D3-53358CF20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8125A-E87B-46DF-B64B-40C73F14D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5FD2-4B19-4E98-B704-85B37AB0E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8C004-27D7-4ACB-8875-0527C543B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9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E101-1EF1-4971-8C11-54F24FBF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Across Row Until Edge is Detected</a:t>
            </a:r>
          </a:p>
        </p:txBody>
      </p:sp>
      <p:pic>
        <p:nvPicPr>
          <p:cNvPr id="5" name="Content Placeholder 4" descr="A close up of a keyboard&#10;&#10;Description automatically generated">
            <a:extLst>
              <a:ext uri="{FF2B5EF4-FFF2-40B4-BE49-F238E27FC236}">
                <a16:creationId xmlns:a16="http://schemas.microsoft.com/office/drawing/2014/main" id="{A8F192CA-AFC6-41D1-BBDD-482E6747C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393" y="1967480"/>
            <a:ext cx="5286821" cy="4348837"/>
          </a:xfr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D826713C-A69B-49ED-A584-1972EB185C29}"/>
              </a:ext>
            </a:extLst>
          </p:cNvPr>
          <p:cNvSpPr/>
          <p:nvPr/>
        </p:nvSpPr>
        <p:spPr>
          <a:xfrm>
            <a:off x="2628900" y="2738438"/>
            <a:ext cx="2185988" cy="176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5FEE-67B0-42BE-B4AF-BDE08566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“Bar” going out to the end of the edge of the blob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22A21-7767-417A-8081-6AAC7FDF1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 descr="A close up of a keyboard&#10;&#10;Description automatically generated">
            <a:extLst>
              <a:ext uri="{FF2B5EF4-FFF2-40B4-BE49-F238E27FC236}">
                <a16:creationId xmlns:a16="http://schemas.microsoft.com/office/drawing/2014/main" id="{D5E280EE-7878-4720-ADF7-5BCCBE26F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393" y="1967480"/>
            <a:ext cx="5286821" cy="4348837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99AED7D-8B65-417F-B3B8-4756065BADE4}"/>
              </a:ext>
            </a:extLst>
          </p:cNvPr>
          <p:cNvSpPr/>
          <p:nvPr/>
        </p:nvSpPr>
        <p:spPr>
          <a:xfrm>
            <a:off x="2628900" y="2738438"/>
            <a:ext cx="2185988" cy="176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36969996-50DE-4C77-B374-7797339298EC}"/>
              </a:ext>
            </a:extLst>
          </p:cNvPr>
          <p:cNvSpPr/>
          <p:nvPr/>
        </p:nvSpPr>
        <p:spPr>
          <a:xfrm>
            <a:off x="4890052" y="2738438"/>
            <a:ext cx="1898374" cy="17621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5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C2915-52BA-453A-84A7-A19A4F54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the bar down 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A5221-5B34-4579-BAAA-F0E557F97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 descr="A close up of a keyboard&#10;&#10;Description automatically generated">
            <a:extLst>
              <a:ext uri="{FF2B5EF4-FFF2-40B4-BE49-F238E27FC236}">
                <a16:creationId xmlns:a16="http://schemas.microsoft.com/office/drawing/2014/main" id="{2D2DB4B6-855D-4B11-9298-F8D5671F8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393" y="1967480"/>
            <a:ext cx="5286821" cy="4348837"/>
          </a:xfrm>
          <a:prstGeom prst="rect">
            <a:avLst/>
          </a:prstGeom>
        </p:spPr>
      </p:pic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D861C895-A623-4149-A941-9263B73ABEFC}"/>
              </a:ext>
            </a:extLst>
          </p:cNvPr>
          <p:cNvSpPr/>
          <p:nvPr/>
        </p:nvSpPr>
        <p:spPr>
          <a:xfrm>
            <a:off x="4890052" y="2738438"/>
            <a:ext cx="1898374" cy="17621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7EB6D95F-3FA4-4BDF-9299-A194C697ABCD}"/>
              </a:ext>
            </a:extLst>
          </p:cNvPr>
          <p:cNvSpPr/>
          <p:nvPr/>
        </p:nvSpPr>
        <p:spPr>
          <a:xfrm>
            <a:off x="4890052" y="3145632"/>
            <a:ext cx="1898374" cy="17621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AA321A1-EA75-4C83-A125-46FA93C17CF5}"/>
                  </a:ext>
                </a:extLst>
              </p14:cNvPr>
              <p14:cNvContentPartPr/>
              <p14:nvPr/>
            </p14:nvContentPartPr>
            <p14:xfrm>
              <a:off x="4156110" y="2699542"/>
              <a:ext cx="529920" cy="449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AA321A1-EA75-4C83-A125-46FA93C17C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38470" y="2681542"/>
                <a:ext cx="56556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DCD06ED-44FB-431D-8895-2E2D2F802E3F}"/>
                  </a:ext>
                </a:extLst>
              </p14:cNvPr>
              <p14:cNvContentPartPr/>
              <p14:nvPr/>
            </p14:nvContentPartPr>
            <p14:xfrm>
              <a:off x="4616910" y="2999782"/>
              <a:ext cx="72720" cy="266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DCD06ED-44FB-431D-8895-2E2D2F802E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99270" y="2981782"/>
                <a:ext cx="108360" cy="30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0625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28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Slide Across Row Until Edge is Detected</vt:lpstr>
      <vt:lpstr>Create a “Bar” going out to the end of the edge of the blob</vt:lpstr>
      <vt:lpstr>Slide the bar down row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Winfield Moses</dc:creator>
  <cp:lastModifiedBy>Winfield Moses</cp:lastModifiedBy>
  <cp:revision>3</cp:revision>
  <dcterms:created xsi:type="dcterms:W3CDTF">2020-04-10T19:50:51Z</dcterms:created>
  <dcterms:modified xsi:type="dcterms:W3CDTF">2020-04-10T20:10:24Z</dcterms:modified>
</cp:coreProperties>
</file>