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5" r:id="rId9"/>
    <p:sldId id="267" r:id="rId10"/>
    <p:sldId id="261" r:id="rId11"/>
    <p:sldId id="262" r:id="rId12"/>
    <p:sldId id="263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1" autoAdjust="0"/>
    <p:restoredTop sz="94660"/>
  </p:normalViewPr>
  <p:slideViewPr>
    <p:cSldViewPr>
      <p:cViewPr>
        <p:scale>
          <a:sx n="80" d="100"/>
          <a:sy n="80" d="100"/>
        </p:scale>
        <p:origin x="-450" y="-7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9245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143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350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2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97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7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61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920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766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060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306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92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23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523021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sz="3200" dirty="0" smtClean="0"/>
              <a:t>WCP52  USB Gain/Phase Analyzer</a:t>
            </a:r>
            <a:endParaRPr lang="en-US" sz="3200" dirty="0"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" dirty="0" smtClean="0"/>
              <a:t>Low-cost, open-source gain/phase analyzer</a:t>
            </a:r>
            <a:endParaRPr lang="e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Project Launch: 2012‐09‐21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Requirements Analysis / SRR: 2014‐10‐17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System Design / SDR: 2014‐10‐31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90% </a:t>
            </a:r>
            <a:r>
              <a:rPr lang="en" sz="1800" dirty="0"/>
              <a:t>Architectural Design / PDR: 2014‐11‐14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0% Detailed Design / CDR: 2014‐12‐05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0% Interim Presentation: </a:t>
            </a:r>
            <a:r>
              <a:rPr lang="en" sz="1800" dirty="0" smtClean="0"/>
              <a:t>2014‐12‐12</a:t>
            </a:r>
            <a:endParaRPr lang="en" sz="1800" dirty="0"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Major Milestones Fall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Project Finances: 500$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87" y="1200174"/>
            <a:ext cx="5534025" cy="34226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 smtClean="0"/>
              <a:t>Schedule. Project is complicated, relies on many external services (PCB fabrication, parts, sampled parts)</a:t>
            </a:r>
            <a:endParaRPr lang="en" sz="1800" dirty="0"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/>
              <a:t>Major Issues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Chris Pavlina- EE Student Team Lead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Kaidi Xu- EE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Kenneth Zachary- CoE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Harrison Owens- CoE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Prof. Kyle Temkin- Faculty Advisor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Prof. Maynard - Program </a:t>
            </a:r>
            <a:r>
              <a:rPr lang="en" sz="1800" dirty="0" smtClean="0"/>
              <a:t>Manager</a:t>
            </a:r>
            <a:endParaRPr lang="en" sz="1800" dirty="0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  <a:r>
              <a:rPr lang="en"/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Key Personnel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275" y="948325"/>
            <a:ext cx="3148700" cy="23949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715001" y="3387347"/>
            <a:ext cx="3253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[Pictured Left to Right: Harrison Owens,Kenneth Zachary</a:t>
            </a:r>
            <a:r>
              <a:rPr lang="en" sz="800" dirty="0" smtClean="0"/>
              <a:t>,</a:t>
            </a:r>
          </a:p>
          <a:p>
            <a:r>
              <a:rPr lang="en" sz="800" dirty="0" smtClean="0"/>
              <a:t>Chris </a:t>
            </a:r>
            <a:r>
              <a:rPr lang="en" sz="800" dirty="0"/>
              <a:t>Pavlina, Kaidi Xu]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We are creating a USB driven device that analyzes the frequency response of filters, amplifiers, and control systems and creates a corresponding Bode Plot of the analysis</a:t>
            </a:r>
            <a:r>
              <a:rPr lang="en" sz="2400" dirty="0" smtClean="0"/>
              <a:t>.</a:t>
            </a:r>
            <a:endParaRPr lang="en" sz="2400"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Executive Summary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Context Diagram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752600"/>
            <a:ext cx="57150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WCP52 USB Gain/Phase Analyzer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System Diagram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8" y="1230824"/>
            <a:ext cx="3352804" cy="343476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Hardware: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Signal generator: Synthesizes signal to stimulate the Device Under Test (DUT)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Input detector: Measures the signal returned from the DUT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Microprocessor: Controls other components, computes measurements, communicates with PC Software</a:t>
            </a:r>
          </a:p>
          <a:p>
            <a:r>
              <a:rPr lang="en-US" sz="2000" dirty="0" smtClean="0"/>
              <a:t>PC Software: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Sends control signals to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Receives data, formats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Possibly performs post-processing</a:t>
            </a:r>
            <a:endParaRPr lang="en-US" sz="2000"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 smtClean="0"/>
              <a:t>System Architecture</a:t>
            </a:r>
            <a:endParaRPr lang="e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04308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Source frequency range: entirely covered by one part; easy to achieve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Received dynamic range: entirely covered by one part; circuitry may require RF shielding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Most other requirements are software requirements</a:t>
            </a:r>
            <a:endParaRPr lang="en-US" sz="2400"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 smtClean="0"/>
              <a:t>Meeting Requirements</a:t>
            </a:r>
            <a:endParaRPr lang="e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1860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entire system consists of a single Printed Circuit Board, assembled with typical SMT assembly techniques, and inserted into a premade enclosure. All parts are easily available.</a:t>
            </a:r>
            <a:endParaRPr lang="en-US"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 smtClean="0"/>
              <a:t>Manufacturing Feasibility</a:t>
            </a:r>
            <a:endParaRPr lang="e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1317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Schedule: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PCBs slow to manufacture. Subsystems are developed in parallel; development can continue while waiting.</a:t>
            </a:r>
          </a:p>
          <a:p>
            <a:r>
              <a:rPr lang="en-US" dirty="0" smtClean="0"/>
              <a:t>Documentation: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Parts </a:t>
            </a:r>
            <a:r>
              <a:rPr lang="en-US" dirty="0" smtClean="0"/>
              <a:t>that we are using </a:t>
            </a:r>
            <a:r>
              <a:rPr lang="en-US" dirty="0" smtClean="0"/>
              <a:t>are not always well </a:t>
            </a:r>
            <a:r>
              <a:rPr lang="en-US" dirty="0" smtClean="0"/>
              <a:t>documented</a:t>
            </a:r>
            <a:endParaRPr lang="en-US"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 smtClean="0"/>
              <a:t>Risks</a:t>
            </a:r>
            <a:endParaRPr lang="e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96640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ave-footer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393</Words>
  <Application>Microsoft Office PowerPoint</Application>
  <PresentationFormat>On-screen Show (16:9)</PresentationFormat>
  <Paragraphs>87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wave-footer</vt:lpstr>
      <vt:lpstr>  WCP52  USB Gain/Phase Analyzer</vt:lpstr>
      <vt:lpstr>WCP52 USB Gain/Phase Analyzer  Key Personnel</vt:lpstr>
      <vt:lpstr>WCP52 USB Gain/Phase Analyzer Executive Summary </vt:lpstr>
      <vt:lpstr>WCP52 USB Gain/Phase Analyzer  Context Diagram</vt:lpstr>
      <vt:lpstr>WCP52 USB Gain/Phase Analyzer  System Diagram</vt:lpstr>
      <vt:lpstr>WCP52 USB Gain/Phase Analyzer System Architecture</vt:lpstr>
      <vt:lpstr>WCP52 USB Gain/Phase Analyzer Meeting Requirements</vt:lpstr>
      <vt:lpstr>WCP52 USB Gain/Phase Analyzer Manufacturing Feasibility</vt:lpstr>
      <vt:lpstr>WCP52 USB Gain/Phase Analyzer Risks</vt:lpstr>
      <vt:lpstr>WCP52 USB Gain/Phase Analyzer Major Milestones Fall</vt:lpstr>
      <vt:lpstr>WCP52 USB Gain/Phase Analyzer Project Finances: 500$</vt:lpstr>
      <vt:lpstr>WCP52 USB Gain/Phase Analyzer Major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WCP52  USB Gain/Phase Analyzer</dc:title>
  <dc:creator>Harrison</dc:creator>
  <cp:lastModifiedBy>cmp</cp:lastModifiedBy>
  <cp:revision>16</cp:revision>
  <dcterms:modified xsi:type="dcterms:W3CDTF">2014-11-08T01:36:24Z</dcterms:modified>
</cp:coreProperties>
</file>