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87DF4B6-8CA3-4FAD-8436-DE5F5BD52F18}">
  <a:tblStyle styleName="Table_0" styleId="{B87DF4B6-8CA3-4FAD-8436-DE5F5BD52F1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1658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WCP52  USB Gain/Phase Analyzer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/>
              <a:t>Low-cost, open-source gain/phase analyzer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algn="l">
              <a:spcBef>
                <a:spcPts val="0"/>
              </a:spcBef>
              <a:buNone/>
            </a:pPr>
            <a:r>
              <a:rPr sz="1100" lang="en"/>
              <a:t>2014-10-17                                                              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244250" x="457200"/>
            <a:ext cy="3690300" cx="8229600"/>
          </a:xfrm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Chris Pavlina- EE Student Team Lead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Kaidi Xu- EE Student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Kenneth Zachary- CoE Student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Harrison Owens- CoE Student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Prof. Kyle Temkin- Faculty Advisor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Prof. Maynard - Program Manager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r" rtl="0">
              <a:spcBef>
                <a:spcPts val="0"/>
              </a:spcBef>
              <a:buNone/>
            </a:pPr>
            <a:r>
              <a:rPr sz="1800" lang="en"/>
              <a:t>				</a:t>
            </a:r>
            <a:r>
              <a:rPr sz="800" lang="en"/>
              <a:t>							</a:t>
            </a:r>
            <a:r>
              <a:rPr sz="600" lang="en"/>
              <a:t>[Pictured Left to Right: Harrison Owens,Kenneth Zachary,Chris Pavlina, Kaidi Xu]</a:t>
            </a:r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2014-10-17                                                                            1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48325" x="5820275"/>
            <a:ext cy="2394949" cx="31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2400" lang="en"/>
              <a:t>We are creating a USB driven device that analyzes the frequency response of filters, amplifiers, and control systems and creates a corresponding Bode Plot of the analysis.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Executive Summary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2014-10-17                                                                            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2600" x="1714500"/>
            <a:ext cy="1638300" cx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2014-10-17                                                                            3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WCP52 USB Gain/Phase Analyzer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4250" x="2025862"/>
            <a:ext cy="3197950" cx="50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100% Project Launch: 2012‐09‐21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100% Requirements Analysis / SRR: 2014‐10‐17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10% System Design / SDR: 2014‐10‐31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10% Architectural Design / PDR: 2014‐11‐14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0% Detailed Design / CDR: 2014‐12‐05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0% Interim Presentation: 2014‐12‐12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2014-10-17                                                                            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Major Milestones Fall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2014-10-17                                                                            5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Project Finances: 500$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y="17401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{B87DF4B6-8CA3-4FAD-8436-DE5F5BD52F18}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327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Items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Original Estimate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Actual to Date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Estimate to Completion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Estimate at Completion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Specialized ICs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4-layer PCB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 misc.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1244250" x="457200"/>
            <a:ext cy="3703799" cx="8273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Still need work on EDA and layout skills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Need high level system block diagram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Whether to use op-amps or a, more complicated, transistor based design to achieve an appropriate source signal.  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Need to figure out how to make the hard parts of the design a little bit easier, e.g. phase calculation.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2014-10-17                                                                      6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Major Issues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