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54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44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842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8200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688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350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252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4730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79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5E81-2818-4016-B972-9A1AED5F53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dirty="0"/>
          </a:p>
          <a:p>
            <a:pPr algn="ctr" rtl="0">
              <a:spcBef>
                <a:spcPts val="0"/>
              </a:spcBef>
              <a:buNone/>
            </a:pPr>
            <a:endParaRPr sz="2400" dirty="0"/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WCP52  USB Gain/Phase Analyzer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1800" dirty="0"/>
              <a:t>Low-cost, open-source gain/phase </a:t>
            </a:r>
            <a:r>
              <a:rPr lang="en" sz="1800" dirty="0" smtClean="0"/>
              <a:t>analyzer</a:t>
            </a:r>
            <a:endParaRPr lang="en" sz="1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</a:t>
            </a:r>
            <a:r>
              <a:rPr lang="en" sz="1800" dirty="0" smtClean="0"/>
              <a:t>Zach- </a:t>
            </a:r>
            <a:r>
              <a:rPr lang="en" sz="1800" dirty="0"/>
              <a:t>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Manager</a:t>
            </a:r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  <a:p>
            <a:pPr algn="r" rtl="0">
              <a:spcBef>
                <a:spcPts val="0"/>
              </a:spcBef>
              <a:buNone/>
            </a:pPr>
            <a:endParaRPr sz="6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0" y="3387338"/>
            <a:ext cx="26757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" dirty="0"/>
              <a:t>[Pictured Left to Right: Harrison Owens,Kenneth </a:t>
            </a:r>
            <a:r>
              <a:rPr lang="en" sz="800" dirty="0" smtClean="0"/>
              <a:t>Zach,</a:t>
            </a:r>
            <a:endParaRPr lang="en" sz="800" dirty="0" smtClean="0"/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4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pic>
        <p:nvPicPr>
          <p:cNvPr id="69" name="Shape 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862" y="1244250"/>
            <a:ext cx="5092274" cy="31979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100</a:t>
            </a:r>
            <a:r>
              <a:rPr lang="en" sz="1800" dirty="0" smtClean="0"/>
              <a:t>% </a:t>
            </a:r>
            <a:r>
              <a:rPr lang="en" sz="1800" dirty="0"/>
              <a:t>Architectural Design / PDR: </a:t>
            </a:r>
            <a:r>
              <a:rPr lang="en" sz="1800" dirty="0" smtClean="0"/>
              <a:t>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0</a:t>
            </a:r>
            <a:r>
              <a:rPr lang="en" sz="1800" dirty="0"/>
              <a:t>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10305"/>
              </p:ext>
            </p:extLst>
          </p:nvPr>
        </p:nvGraphicFramePr>
        <p:xfrm>
          <a:off x="914400" y="1123950"/>
          <a:ext cx="7315200" cy="3708400"/>
        </p:xfrm>
        <a:graphic>
          <a:graphicData uri="http://schemas.openxmlformats.org/drawingml/2006/table">
            <a:tbl>
              <a:tblPr firstRow="1" bandRow="1"/>
              <a:tblGrid>
                <a:gridCol w="1300480"/>
                <a:gridCol w="1300480"/>
                <a:gridCol w="1132840"/>
                <a:gridCol w="1468120"/>
                <a:gridCol w="21132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Item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Expended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Actual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 to </a:t>
                      </a:r>
                      <a:r>
                        <a:rPr lang="en-US" b="1" dirty="0" err="1" smtClean="0"/>
                        <a:t>Compl</a:t>
                      </a:r>
                      <a:r>
                        <a:rPr lang="en-US" b="1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Est.</a:t>
                      </a:r>
                      <a:r>
                        <a:rPr lang="en-US" b="1" baseline="0" dirty="0" smtClean="0"/>
                        <a:t> at </a:t>
                      </a:r>
                      <a:r>
                        <a:rPr lang="en-US" b="1" baseline="0" dirty="0" err="1" smtClean="0"/>
                        <a:t>Compl</a:t>
                      </a:r>
                      <a:r>
                        <a:rPr lang="en-US" b="1" baseline="0" dirty="0" smtClean="0"/>
                        <a:t>.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Synthesizer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Detector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Power supply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Final PCB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Enclosure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$30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Misc</a:t>
                      </a:r>
                      <a:r>
                        <a:rPr lang="en-US" dirty="0" smtClean="0"/>
                        <a:t>/re-spins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Total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$470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 smtClean="0"/>
              <a:t>Hardware is behind schedule. Considering pushing power supply design forward.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2014-11-14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55E81-2818-4016-B972-9A1AED5F539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ave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278</Words>
  <Application>Microsoft Office PowerPoint</Application>
  <PresentationFormat>On-screen Show (16:9)</PresentationFormat>
  <Paragraphs>96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cmp</cp:lastModifiedBy>
  <cp:revision>7</cp:revision>
  <dcterms:modified xsi:type="dcterms:W3CDTF">2014-11-15T03:13:02Z</dcterms:modified>
</cp:coreProperties>
</file>