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20</a:t>
            </a:r>
            <a:r>
              <a:rPr lang="en" sz="1800" dirty="0" smtClean="0"/>
              <a:t>% </a:t>
            </a:r>
            <a:r>
              <a:rPr lang="en" sz="1800" dirty="0"/>
              <a:t>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3486"/>
              </p:ext>
            </p:extLst>
          </p:nvPr>
        </p:nvGraphicFramePr>
        <p:xfrm>
          <a:off x="914400" y="1123950"/>
          <a:ext cx="7315200" cy="333756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Hardware is behind schedule. Considering pushing power supply design forward.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275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10</cp:revision>
  <dcterms:modified xsi:type="dcterms:W3CDTF">2014-11-17T23:42:39Z</dcterms:modified>
</cp:coreProperties>
</file>