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84" y="2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792459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6143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572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4618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9920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1766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2060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350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82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5971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5176499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9"/>
          <p:cNvSpPr/>
          <p:nvPr/>
        </p:nvSpPr>
        <p:spPr>
          <a:xfrm flipH="1">
            <a:off x="-3832" y="12039"/>
            <a:ext cx="10925833" cy="5165065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x="14659" y="660"/>
            <a:ext cx="10500940" cy="5165065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846666" y="-661"/>
            <a:ext cx="2167466" cy="5176308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x="-524933" y="131"/>
            <a:ext cx="1403434" cy="5176308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082040" y="1242060"/>
            <a:ext cx="7050900" cy="1102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082040" y="2423159"/>
            <a:ext cx="7035899" cy="694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523021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4038599" cy="35230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648200" y="1244242"/>
            <a:ext cx="4038599" cy="35230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Shape 34"/>
          <p:cNvGrpSpPr/>
          <p:nvPr/>
        </p:nvGrpSpPr>
        <p:grpSpPr>
          <a:xfrm>
            <a:off x="-6264" y="3700039"/>
            <a:ext cx="9150267" cy="2325488"/>
            <a:chOff x="-6264" y="4933386"/>
            <a:chExt cx="9150267" cy="3100650"/>
          </a:xfrm>
        </p:grpSpPr>
        <p:sp>
          <p:nvSpPr>
            <p:cNvPr id="35" name="Shape 35"/>
            <p:cNvSpPr/>
            <p:nvPr/>
          </p:nvSpPr>
          <p:spPr>
            <a:xfrm>
              <a:off x="-7" y="5537200"/>
              <a:ext cx="9144008" cy="1574769"/>
            </a:xfrm>
            <a:custGeom>
              <a:avLst/>
              <a:gdLst/>
              <a:ahLst/>
              <a:cxnLst/>
              <a:rect l="0" t="0" r="0" b="0"/>
              <a:pathLst>
                <a:path w="9144009" h="1257301" extrusionOk="0">
                  <a:moveTo>
                    <a:pt x="5" y="266700"/>
                  </a:moveTo>
                  <a:cubicBezTo>
                    <a:pt x="8115305" y="1257301"/>
                    <a:pt x="7620009" y="0"/>
                    <a:pt x="9144009" y="186267"/>
                  </a:cubicBezTo>
                  <a:cubicBezTo>
                    <a:pt x="9144008" y="441678"/>
                    <a:pt x="9143998" y="818763"/>
                    <a:pt x="9143997" y="1074174"/>
                  </a:cubicBezTo>
                  <a:lnTo>
                    <a:pt x="0" y="1086874"/>
                  </a:lnTo>
                  <a:cubicBezTo>
                    <a:pt x="0" y="854041"/>
                    <a:pt x="5" y="499533"/>
                    <a:pt x="5" y="266700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5400000" flipH="1">
              <a:off x="3018543" y="1908578"/>
              <a:ext cx="3100650" cy="9150266"/>
            </a:xfrm>
            <a:custGeom>
              <a:avLst/>
              <a:gdLst/>
              <a:ahLst/>
              <a:cxnLst/>
              <a:rect l="0" t="0" r="0" b="0"/>
              <a:pathLst>
                <a:path w="8053639" h="6879900" extrusionOk="0">
                  <a:moveTo>
                    <a:pt x="4696126" y="16025"/>
                  </a:moveTo>
                  <a:lnTo>
                    <a:pt x="2920537" y="0"/>
                  </a:lnTo>
                  <a:cubicBezTo>
                    <a:pt x="2927053" y="2293300"/>
                    <a:pt x="2933568" y="4586600"/>
                    <a:pt x="2940084" y="6879900"/>
                  </a:cubicBezTo>
                  <a:lnTo>
                    <a:pt x="4085318" y="6861462"/>
                  </a:lnTo>
                  <a:cubicBezTo>
                    <a:pt x="8053639" y="4651267"/>
                    <a:pt x="0" y="3113439"/>
                    <a:pt x="4696126" y="16025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-7" y="5740400"/>
              <a:ext cx="9144010" cy="1574769"/>
            </a:xfrm>
            <a:custGeom>
              <a:avLst/>
              <a:gdLst/>
              <a:ahLst/>
              <a:cxnLst/>
              <a:rect l="0" t="0" r="0" b="0"/>
              <a:pathLst>
                <a:path w="9144011" h="1257301" extrusionOk="0">
                  <a:moveTo>
                    <a:pt x="7" y="266700"/>
                  </a:moveTo>
                  <a:cubicBezTo>
                    <a:pt x="8115307" y="1257301"/>
                    <a:pt x="7620011" y="0"/>
                    <a:pt x="9144011" y="186267"/>
                  </a:cubicBezTo>
                  <a:lnTo>
                    <a:pt x="9144011" y="921775"/>
                  </a:lnTo>
                  <a:lnTo>
                    <a:pt x="0" y="931914"/>
                  </a:lnTo>
                  <a:cubicBezTo>
                    <a:pt x="0" y="699081"/>
                    <a:pt x="7" y="499533"/>
                    <a:pt x="7" y="266700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buNone/>
              <a:defRPr sz="2400"/>
            </a:lvl1pPr>
          </a:lstStyle>
          <a:p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560"/>
              </a:spcBef>
              <a:buClr>
                <a:schemeClr val="dk2"/>
              </a:buClr>
              <a:buSzPct val="100000"/>
              <a:buFont typeface="Trebuchet MS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79C76-1B6A-4E37-9B85-8606EC8655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algn="ctr"/>
            <a:r>
              <a:rPr lang="en-US" sz="3200" dirty="0" smtClean="0"/>
              <a:t>WCP52  USB Gain/Phase Analyzer</a:t>
            </a:r>
            <a:endParaRPr lang="en-US" sz="3200" dirty="0"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" dirty="0" smtClean="0"/>
              <a:t>Low-cost, open-source gain/phase analyzer</a:t>
            </a:r>
            <a:endParaRPr lang="e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ln w="9525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/>
              <a:t>Chris Pavlina- EE Student Team Lead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/>
              <a:t>Kaidi Xu- EE Student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/>
              <a:t>Kenneth Zachary- CoE Student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/>
              <a:t>Harrison Owens- CoE Student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/>
              <a:t>Prof. Kyle Temkin- Faculty Advisor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/>
              <a:t>Prof. Maynard - Program </a:t>
            </a:r>
            <a:r>
              <a:rPr lang="en" sz="1800" dirty="0" smtClean="0"/>
              <a:t>Manager</a:t>
            </a:r>
            <a:endParaRPr lang="en" sz="1800" dirty="0"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/>
              <a:t>WCP52 USB Gain/Phase Analyzer</a:t>
            </a:r>
            <a:r>
              <a:rPr lang="en"/>
              <a:t> 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/>
              <a:t>Key Personnel</a:t>
            </a:r>
          </a:p>
        </p:txBody>
      </p:sp>
      <p:pic>
        <p:nvPicPr>
          <p:cNvPr id="49" name="Shape 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0275" y="948325"/>
            <a:ext cx="3148700" cy="23949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715001" y="3387347"/>
            <a:ext cx="32539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[Pictured Left to Right: Harrison Owens,Kenneth Zachary</a:t>
            </a:r>
            <a:r>
              <a:rPr lang="en" sz="800" dirty="0" smtClean="0"/>
              <a:t>,</a:t>
            </a:r>
          </a:p>
          <a:p>
            <a:r>
              <a:rPr lang="en" sz="800" dirty="0" smtClean="0"/>
              <a:t>Chris </a:t>
            </a:r>
            <a:r>
              <a:rPr lang="en" sz="800" dirty="0"/>
              <a:t>Pavlina, Kaidi Xu]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r>
              <a:rPr lang="en" sz="2400" dirty="0"/>
              <a:t>We are creating a USB driven device that analyzes the frequency response of filters, amplifiers, and control systems and creates a corresponding Bode Plot of the analysis</a:t>
            </a:r>
            <a:r>
              <a:rPr lang="en" sz="2400" dirty="0" smtClean="0"/>
              <a:t>.</a:t>
            </a:r>
            <a:endParaRPr lang="en" sz="2400" dirty="0"/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/>
              <a:t>WCP52 USB Gain/Phase Analyzer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/>
              <a:t>Executive Summary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endParaRPr sz="1100" dirty="0">
              <a:solidFill>
                <a:srgbClr val="FFFFFF"/>
              </a:solidFill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/>
              <a:t>WCP52 USB Gain/Phase Analyzer 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/>
              <a:t>Context Diagram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752600"/>
            <a:ext cx="5715000" cy="1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WCP52 USB Gain/Phase Analyzer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400"/>
              <a:t>System Diagram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5862" y="1244250"/>
            <a:ext cx="5092274" cy="31979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 dirty="0"/>
              <a:t>WCP52 USB Gain/Phase Analyzer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 dirty="0" smtClean="0"/>
              <a:t>System Architecture</a:t>
            </a:r>
            <a:endParaRPr lang="en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04308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100% Project Launch: 2012‐09‐21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100% Requirements Analysis / SRR: 2014‐10‐17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100% System Design / SDR: 2014‐10‐31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 smtClean="0"/>
              <a:t>90% </a:t>
            </a:r>
            <a:r>
              <a:rPr lang="en" sz="1800" dirty="0"/>
              <a:t>Architectural Design / PDR: 2014‐11‐14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0% Detailed Design / CDR: 2014‐12‐05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/>
              <a:t>0% Interim Presentation: </a:t>
            </a:r>
            <a:r>
              <a:rPr lang="en" sz="1800" dirty="0" smtClean="0"/>
              <a:t>2014‐12‐12</a:t>
            </a:r>
            <a:endParaRPr lang="en" sz="1800" dirty="0"/>
          </a:p>
        </p:txBody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/>
              <a:t>WCP52 USB Gain/Phase Analyzer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/>
              <a:t>Major Milestones Fall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/>
              <a:t>WCP52 USB Gain/Phase Analyzer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/>
              <a:t>Project Finances: 500$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987" y="1200174"/>
            <a:ext cx="5534025" cy="34226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sz="1800" dirty="0"/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/>
              <a:t>Better understand how to interface with  the ATSAM4S16C </a:t>
            </a:r>
            <a:r>
              <a:rPr lang="en" sz="1800" dirty="0" smtClean="0"/>
              <a:t>microcontroller</a:t>
            </a:r>
            <a:endParaRPr lang="en" sz="1800" dirty="0"/>
          </a:p>
        </p:txBody>
      </p: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/>
              <a:t>WCP52 USB Gain/Phase Analyzer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/>
              <a:t>Major Issues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wave-footer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208</Words>
  <Application>Microsoft Office PowerPoint</Application>
  <PresentationFormat>On-screen Show (16:9)</PresentationFormat>
  <Paragraphs>59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wave-footer</vt:lpstr>
      <vt:lpstr>  WCP52  USB Gain/Phase Analyzer</vt:lpstr>
      <vt:lpstr>WCP52 USB Gain/Phase Analyzer  Key Personnel</vt:lpstr>
      <vt:lpstr>WCP52 USB Gain/Phase Analyzer Executive Summary </vt:lpstr>
      <vt:lpstr>WCP52 USB Gain/Phase Analyzer  Context Diagram</vt:lpstr>
      <vt:lpstr>WCP52 USB Gain/Phase Analyzer  System Diagram</vt:lpstr>
      <vt:lpstr>WCP52 USB Gain/Phase Analyzer System Architecture</vt:lpstr>
      <vt:lpstr>WCP52 USB Gain/Phase Analyzer Major Milestones Fall</vt:lpstr>
      <vt:lpstr>WCP52 USB Gain/Phase Analyzer Project Finances: 500$</vt:lpstr>
      <vt:lpstr>WCP52 USB Gain/Phase Analyzer Major Issues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WCP52  USB Gain/Phase Analyzer</dc:title>
  <cp:lastModifiedBy>Christopher Pavlina</cp:lastModifiedBy>
  <cp:revision>8</cp:revision>
  <dcterms:modified xsi:type="dcterms:W3CDTF">2014-11-05T17:54:58Z</dcterms:modified>
</cp:coreProperties>
</file>