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</a:t>
            </a:r>
            <a:r>
              <a:rPr lang="en" sz="1800" dirty="0" smtClean="0"/>
              <a:t>% </a:t>
            </a:r>
            <a:r>
              <a:rPr lang="en" sz="1800" dirty="0"/>
              <a:t>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97341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Still need to fully characterize synthesizer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269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14</cp:revision>
  <dcterms:modified xsi:type="dcterms:W3CDTF">2014-11-29T04:18:14Z</dcterms:modified>
</cp:coreProperties>
</file>