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8, 2015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6" y="-1518954"/>
            <a:ext cx="9296400" cy="8916452"/>
          </a:xfrm>
          <a:prstGeom prst="rect">
            <a:avLst/>
          </a:prstGeom>
        </p:spPr>
      </p:pic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686799" cy="83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Design — PCB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2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1089574823"/>
              </p:ext>
            </p:extLst>
          </p:nvPr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8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800" baseline="0" smtClean="0">
                          <a:latin typeface="HelveticaNeueLT Pro 45 Lt" pitchFamily="34" charset="0"/>
                        </a:rPr>
                        <a:t> Plan</a:t>
                      </a:r>
                      <a:endParaRPr lang="en" sz="180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578694707"/>
              </p:ext>
            </p:extLst>
          </p:nvPr>
        </p:nvGraphicFramePr>
        <p:xfrm>
          <a:off x="560862" y="1586083"/>
          <a:ext cx="8022275" cy="452458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Synthesizer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Input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Output amp.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Power supply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Final build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</a:tr>
              <a:tr h="288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Enclosure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</a:tr>
              <a:tr h="308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Misc/re-spins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$250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$446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</a:t>
            </a:r>
            <a:r>
              <a:rPr lang="en" sz="1800" dirty="0" smtClean="0">
                <a:latin typeface="HelveticaNeueLT Pro 45 Lt" pitchFamily="34" charset="0"/>
              </a:rPr>
              <a:t>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</a:t>
            </a:r>
            <a:r>
              <a:rPr lang="en" sz="1800" dirty="0" smtClean="0">
                <a:latin typeface="HelveticaNeueLT Pro 45 Lt" pitchFamily="34" charset="0"/>
              </a:rPr>
              <a:t>data</a:t>
            </a:r>
          </a:p>
          <a:p>
            <a:pPr marL="457200" indent="-342900"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Calibration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latin typeface="HelveticaNeueLT Pro 45 Lt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HelveticaNeueLT Pro 45 Lt" pitchFamily="34" charset="0"/>
              </a:rPr>
              <a:t>Finalization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Operating manual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Software packaging and installation</a:t>
            </a:r>
            <a:endParaRPr sz="1800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Agenda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Education</a:t>
            </a:r>
            <a:endParaRPr lang="en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Testing, design, characterization of:</a:t>
            </a:r>
            <a:endParaRPr lang="en" dirty="0">
              <a:latin typeface="HelveticaNeueLT Pro 45 Lt" pitchFamily="34" charset="0"/>
            </a:endParaRPr>
          </a:p>
          <a:p>
            <a:pPr marL="457200" lvl="0" indent="-419100">
              <a:buFont typeface="Arial"/>
              <a:buChar char="●"/>
            </a:pPr>
            <a:r>
              <a:rPr lang="en" dirty="0" smtClean="0">
                <a:latin typeface="HelveticaNeueLT Pro 45 Lt" pitchFamily="34" charset="0"/>
              </a:rPr>
              <a:t>Signal </a:t>
            </a:r>
            <a:r>
              <a:rPr lang="en" dirty="0">
                <a:latin typeface="HelveticaNeueLT Pro 45 Lt" pitchFamily="34" charset="0"/>
              </a:rPr>
              <a:t>filters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7182" r="3410" b="6626"/>
          <a:stretch/>
        </p:blipFill>
        <p:spPr>
          <a:xfrm>
            <a:off x="5240767" y="914400"/>
            <a:ext cx="3524596" cy="214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056" y="6539342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Keysight</a:t>
            </a:r>
            <a:r>
              <a:rPr lang="en-US" dirty="0" smtClean="0"/>
              <a:t> Technologies, “E5071C ENA Series Network Analyzer”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5112" t="5522" r="3722" b="6003"/>
          <a:stretch/>
        </p:blipFill>
        <p:spPr>
          <a:xfrm>
            <a:off x="5441430" y="2533338"/>
            <a:ext cx="2683239" cy="16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320</Words>
  <Application>Microsoft Office PowerPoint</Application>
  <PresentationFormat>On-screen Show (4:3)</PresentationFormat>
  <Paragraphs>149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simple-light</vt:lpstr>
      <vt:lpstr>Electronics_Lecture</vt:lpstr>
      <vt:lpstr>Gain and Phase Analyzer Interim Report  </vt:lpstr>
      <vt:lpstr>Agenda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Design — PCB</vt:lpstr>
      <vt:lpstr>Timeline</vt:lpstr>
      <vt:lpstr>Schedule</vt:lpstr>
      <vt:lpstr>Budget</vt:lpstr>
      <vt:lpstr>Next Steps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18</cp:revision>
  <dcterms:modified xsi:type="dcterms:W3CDTF">2015-05-06T01:44:28Z</dcterms:modified>
</cp:coreProperties>
</file>