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0" y="-6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2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7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Low-cost, open-source gain/phase </a:t>
            </a:r>
            <a:r>
              <a:rPr lang="en" sz="1800" dirty="0" smtClean="0"/>
              <a:t>analyzer</a:t>
            </a:r>
            <a:endParaRPr lang="e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</a:t>
            </a:r>
            <a:r>
              <a:rPr lang="en" sz="1800" dirty="0" smtClean="0"/>
              <a:t>Zach- </a:t>
            </a:r>
            <a:r>
              <a:rPr lang="en" sz="1800" dirty="0"/>
              <a:t>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Manager</a:t>
            </a:r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0" y="338733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" dirty="0"/>
              <a:t>[Pictured Left to Right: Harrison Owens,Kenneth </a:t>
            </a:r>
            <a:r>
              <a:rPr lang="en" sz="800" dirty="0" smtClean="0"/>
              <a:t>Zach,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100% </a:t>
            </a:r>
            <a:r>
              <a:rPr lang="en" sz="1800" dirty="0"/>
              <a:t>Architectural Design / PDR: </a:t>
            </a:r>
            <a:r>
              <a:rPr lang="en" sz="1800" dirty="0" smtClean="0"/>
              <a:t>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3</a:t>
            </a:r>
            <a:r>
              <a:rPr lang="en" sz="1800" dirty="0" smtClean="0"/>
              <a:t>0</a:t>
            </a:r>
            <a:r>
              <a:rPr lang="en" sz="1800" dirty="0" smtClean="0"/>
              <a:t>% </a:t>
            </a:r>
            <a:r>
              <a:rPr lang="en" sz="1800" dirty="0"/>
              <a:t>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3486"/>
              </p:ext>
            </p:extLst>
          </p:nvPr>
        </p:nvGraphicFramePr>
        <p:xfrm>
          <a:off x="914400" y="1123950"/>
          <a:ext cx="7315200" cy="3337560"/>
        </p:xfrm>
        <a:graphic>
          <a:graphicData uri="http://schemas.openxmlformats.org/drawingml/2006/table">
            <a:tbl>
              <a:tblPr firstRow="1" bandRow="1"/>
              <a:tblGrid>
                <a:gridCol w="1300480"/>
                <a:gridCol w="1300480"/>
                <a:gridCol w="1132840"/>
                <a:gridCol w="1468120"/>
                <a:gridCol w="2113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Expended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to </a:t>
                      </a:r>
                      <a:r>
                        <a:rPr lang="en-US" b="1" dirty="0" err="1" smtClean="0"/>
                        <a:t>Compl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</a:t>
                      </a:r>
                      <a:r>
                        <a:rPr lang="en-US" b="1" baseline="0" dirty="0" smtClean="0"/>
                        <a:t> at </a:t>
                      </a:r>
                      <a:r>
                        <a:rPr lang="en-US" b="1" baseline="0" dirty="0" err="1" smtClean="0"/>
                        <a:t>Compl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r>
                        <a:rPr lang="en-US" dirty="0" smtClean="0"/>
                        <a:t>/re-spins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Hardware is behind schedule. Considering pushing power supply design forward</a:t>
            </a:r>
            <a:r>
              <a:rPr lang="en" sz="1800" dirty="0" smtClean="0"/>
              <a:t>.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smtClean="0"/>
              <a:t>Synthesizer interface is buggy.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2014-11-21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280</Words>
  <Application>Microsoft Office PowerPoint</Application>
  <PresentationFormat>On-screen Show (16:9)</PresentationFormat>
  <Paragraphs>95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cmp</cp:lastModifiedBy>
  <cp:revision>11</cp:revision>
  <dcterms:modified xsi:type="dcterms:W3CDTF">2014-11-22T03:48:36Z</dcterms:modified>
</cp:coreProperties>
</file>