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78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43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50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61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92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6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06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0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9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23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3200" dirty="0" smtClean="0"/>
              <a:t>WCP52  USB Gain/Phase Analyzer</a:t>
            </a:r>
            <a:endParaRPr lang="en-US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" dirty="0" smtClean="0"/>
              <a:t>Low-cost, open-source gain/phase analyzer</a:t>
            </a:r>
            <a:endParaRPr lang="e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90% </a:t>
            </a:r>
            <a:r>
              <a:rPr lang="en" sz="1800" dirty="0"/>
              <a:t>Architectural Design / PDR: 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0% Detailed Design / CDR: 2014‐12‐05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0% 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7" y="1200174"/>
            <a:ext cx="5534025" cy="3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Better understand how to interface with  the ATSAM4S16C </a:t>
            </a:r>
            <a:r>
              <a:rPr lang="en" sz="1800" dirty="0" smtClean="0"/>
              <a:t>microcontroller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Zachary-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</a:t>
            </a:r>
            <a:r>
              <a:rPr lang="en" sz="1800" dirty="0" smtClean="0"/>
              <a:t>Manager</a:t>
            </a:r>
            <a:endParaRPr lang="en" sz="18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1" y="3387347"/>
            <a:ext cx="325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[Pictured Left to Right: Harrison Owens,Kenneth Zachary</a:t>
            </a:r>
            <a:r>
              <a:rPr lang="en" sz="800" dirty="0" smtClean="0"/>
              <a:t>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lang="en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8" y="1230824"/>
            <a:ext cx="3352804" cy="343476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Hardware: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Signal generator: Synthesizes signal to stimulate the Device Under Test (DUT)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 detector: Measures the signal returned from the DUT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Microprocessor: Controls other components, computes measurements, communicates with PC Software</a:t>
            </a:r>
          </a:p>
          <a:p>
            <a:r>
              <a:rPr lang="en-US" sz="2000" dirty="0" smtClean="0"/>
              <a:t>PC 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Sends control signals to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Receives data, formats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Possibly performs </a:t>
            </a:r>
            <a:r>
              <a:rPr lang="en-US" sz="2000" dirty="0" err="1" smtClean="0"/>
              <a:t>postprocessing</a:t>
            </a:r>
            <a:endParaRPr lang="en-US" sz="20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System Architecture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30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Meeting Requirements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860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consists of a single Printed Circuit Board, assembled with typical SMT assembly techniques, and inserted into a premade enclosure. All parts are easily available.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Manufacturing Feasibility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31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PCBs slow to manufacture. Subsystems are developed in parallel; development can continue while waiting.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Risks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664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-footer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336</Words>
  <Application>Microsoft Office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wave-footer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System Architecture</vt:lpstr>
      <vt:lpstr>WCP52 USB Gain/Phase Analyzer Meeting Requirements</vt:lpstr>
      <vt:lpstr>WCP52 USB Gain/Phase Analyzer Manufacturing Feasibility</vt:lpstr>
      <vt:lpstr>WCP52 USB Gain/Phase Analyzer Risks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Christopher Pavlina</cp:lastModifiedBy>
  <cp:revision>12</cp:revision>
  <dcterms:modified xsi:type="dcterms:W3CDTF">2014-11-07T17:23:08Z</dcterms:modified>
</cp:coreProperties>
</file>