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082040" y="11658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 sz="2400"/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/>
              <a:t>Low-cost, open-source gain/phase analyzer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 sz="1100"/>
          </a:p>
          <a:p>
            <a:pPr algn="l" rtl="0">
              <a:spcBef>
                <a:spcPts val="0"/>
              </a:spcBef>
              <a:buNone/>
            </a:pPr>
            <a:endParaRPr sz="1100"/>
          </a:p>
          <a:p>
            <a:pPr algn="l">
              <a:spcBef>
                <a:spcPts val="0"/>
              </a:spcBef>
              <a:buNone/>
            </a:pPr>
            <a:r>
              <a:rPr lang="en" sz="1100"/>
              <a:t>2014-10-31                                                              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44250"/>
            <a:ext cx="8229600" cy="3690300"/>
          </a:xfrm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Prof. Maynard - Program Manager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algn="r" rtl="0">
              <a:spcBef>
                <a:spcPts val="0"/>
              </a:spcBef>
              <a:buNone/>
            </a:pPr>
            <a:r>
              <a:rPr lang="en" sz="1800"/>
              <a:t>				</a:t>
            </a:r>
            <a:r>
              <a:rPr lang="en" sz="800"/>
              <a:t>							</a:t>
            </a:r>
            <a:r>
              <a:rPr lang="en" sz="600"/>
              <a:t>[Pictured Left to Right: Harrison Owens,Kenneth Zachary,Chris Pavlina, Kaidi Xu]</a:t>
            </a:r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algn="r" rtl="0">
              <a:spcBef>
                <a:spcPts val="0"/>
              </a:spcBef>
              <a:buNone/>
            </a:pP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2014-10-31                                                                            1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400"/>
              <a:t>We are creating a USB driven device that analyzes the frequency response of filters, amplifiers, and control systems and creates a corresponding Bode Plot of the analysis.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1100"/>
          </a:p>
          <a:p>
            <a:pPr rtl="0">
              <a:spcBef>
                <a:spcPts val="0"/>
              </a:spcBef>
              <a:buNone/>
            </a:pPr>
            <a:endParaRPr sz="1100"/>
          </a:p>
          <a:p>
            <a:pPr rtl="0">
              <a:spcBef>
                <a:spcPts val="0"/>
              </a:spcBef>
              <a:buNone/>
            </a:pPr>
            <a:endParaRPr sz="1100"/>
          </a:p>
          <a:p>
            <a:pPr rtl="0">
              <a:spcBef>
                <a:spcPts val="0"/>
              </a:spcBef>
              <a:buNone/>
            </a:pPr>
            <a:r>
              <a:rPr lang="en" sz="1100"/>
              <a:t>2014-10-31                                                                         2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2014-10-31                                                                           3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2014-10-31                                                                            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10% 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0% Interim Presentation: 2014‐12‐12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2014-10-31                                                                           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1100" dirty="0">
                <a:solidFill>
                  <a:schemeClr val="lt1"/>
                </a:solidFill>
              </a:rPr>
              <a:t>2014-10-31                                                                            5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44250"/>
            <a:ext cx="8273699" cy="37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/>
              <a:t>Better understand how to interface with  the ATSAM4S16C microcontroller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2014-10-31                                                                      6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Issues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115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1</cp:revision>
  <dcterms:modified xsi:type="dcterms:W3CDTF">2014-11-01T02:43:42Z</dcterms:modified>
</cp:coreProperties>
</file>