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r M Pav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9977C8E-F750-436E-9E58-F7E5E3B9D801}">
  <a:tblStyle styleId="{49977C8E-F750-436E-9E58-F7E5E3B9D801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1D0F49D-33E1-459A-BC1D-EA78DF0CC150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This WILL have been assembled by the FINAL presentation. We'll have to add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2927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600200" y="-685799"/>
            <a:ext cx="5943599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" y="282"/>
            <a:ext cx="9143099" cy="6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2286000"/>
            <a:ext cx="91533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and Phase Analyzer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Interim Report</a:t>
            </a:r>
            <a:r>
              <a:rPr lang="en" sz="3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" sz="3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6983" y="3962400"/>
            <a:ext cx="8839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95959"/>
              </a:buClr>
              <a:buSzPct val="25000"/>
              <a:buFont typeface="Helvetica Neue"/>
              <a:buNone/>
            </a:pPr>
            <a:r>
              <a:rPr lang="en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2014, December 5th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Detection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00" y="4710479"/>
            <a:ext cx="3001999" cy="21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l="17099" r="14748"/>
          <a:stretch/>
        </p:blipFill>
        <p:spPr>
          <a:xfrm>
            <a:off x="3742100" y="5168425"/>
            <a:ext cx="2399900" cy="17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209523"/>
            <a:ext cx="8229600" cy="2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53900"/>
            <a:ext cx="3544199" cy="1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77" name="Shape 177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57724"/>
            <a:ext cx="8686800" cy="154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460225" y="1526300"/>
          <a:ext cx="8223525" cy="3797780"/>
        </p:xfrm>
        <a:graphic>
          <a:graphicData uri="http://schemas.openxmlformats.org/drawingml/2006/table">
            <a:tbl>
              <a:tblPr>
                <a:noFill/>
                <a:tableStyleId>{49977C8E-F750-436E-9E58-F7E5E3B9D801}</a:tableStyleId>
              </a:tblPr>
              <a:tblGrid>
                <a:gridCol w="2055875"/>
                <a:gridCol w="1564475"/>
                <a:gridCol w="1840900"/>
                <a:gridCol w="2762275"/>
              </a:tblGrid>
              <a:tr h="625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Start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End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Percent Complete</a:t>
                      </a:r>
                    </a:p>
                  </a:txBody>
                  <a:tcPr marL="91425" marR="91425" marT="121900" marB="121900"/>
                </a:tc>
              </a:tr>
              <a:tr h="57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PRS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2014-10-03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100%</a:t>
                      </a:r>
                    </a:p>
                  </a:txBody>
                  <a:tcPr marL="91425" marR="91425" marT="121900" marB="121900"/>
                </a:tc>
              </a:tr>
              <a:tr h="520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PDP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85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Architecture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7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Interim Report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772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Proto. built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468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Proto. firmware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2014-11-10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100%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512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560862" y="1586083"/>
          <a:ext cx="8022275" cy="4524585"/>
        </p:xfrm>
        <a:graphic>
          <a:graphicData uri="http://schemas.openxmlformats.org/drawingml/2006/table">
            <a:tbl>
              <a:tblPr>
                <a:noFill/>
                <a:tableStyleId>{D1D0F49D-33E1-459A-BC1D-EA78DF0CC150}</a:tableStyleId>
              </a:tblPr>
              <a:tblGrid>
                <a:gridCol w="1355950"/>
                <a:gridCol w="1372800"/>
                <a:gridCol w="958675"/>
                <a:gridCol w="2167425"/>
                <a:gridCol w="2167425"/>
              </a:tblGrid>
              <a:tr h="4013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Expended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Actual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Estimated to Completion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Estimated at Completion</a:t>
                      </a:r>
                    </a:p>
                  </a:txBody>
                  <a:tcPr marL="91425" marR="91425" marT="121900" marB="121900"/>
                </a:tc>
              </a:tr>
              <a:tr h="378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Synthesizer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</a:t>
                      </a:r>
                    </a:p>
                  </a:txBody>
                  <a:tcPr marL="91425" marR="91425" marT="121900" marB="121900"/>
                </a:tc>
              </a:tr>
              <a:tr h="31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$70</a:t>
                      </a:r>
                    </a:p>
                  </a:txBody>
                  <a:tcPr marL="91425" marR="91425" marT="121900" marB="1219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Output amp.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$66</a:t>
                      </a:r>
                    </a:p>
                  </a:txBody>
                  <a:tcPr marL="91425" marR="91425" marT="121900" marB="121900"/>
                </a:tc>
              </a:tr>
              <a:tr h="285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Power supply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</a:tr>
              <a:tr h="299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Final build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L="91425" marR="91425" marT="121900" marB="121900"/>
                </a:tc>
              </a:tr>
              <a:tr h="288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Enclosure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</a:t>
                      </a:r>
                    </a:p>
                  </a:txBody>
                  <a:tcPr marL="91425" marR="91425" marT="121900" marB="121900"/>
                </a:tc>
              </a:tr>
              <a:tr h="308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Misc/re-spins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L="91425" marR="91425" marT="121900" marB="121900"/>
                </a:tc>
              </a:tr>
              <a:tr h="532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Total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$250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$446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Hardware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Combine prototypes into a final product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/>
              <a:t>Software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Finish firmware with full analysis capability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Write PC software that receives and plots data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Product can capture Bode plots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Uses signal synthesizer, output amplifier, input frontend, ADC, and microcontroller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These have been prototyped and tested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3058800"/>
            <a:ext cx="8229600" cy="74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3039453"/>
            <a:ext cx="8229600" cy="77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Test the frequency behavior of filters, amplifiers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Generate Bode plot with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/>
              <a:t>amplitude and phase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3319000"/>
            <a:ext cx="3894325" cy="3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Gain and Phase Analyzer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41500" y="155813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Requirements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Design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Prototyping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Schedule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Budget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Next Steps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85" y="1943250"/>
            <a:ext cx="7500624" cy="29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Software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762" y="1495425"/>
            <a:ext cx="31527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537" y="1018112"/>
            <a:ext cx="31527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5440050"/>
            <a:ext cx="3579169" cy="14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Microcontroller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012" y="2427637"/>
            <a:ext cx="29432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921" y="1982562"/>
            <a:ext cx="3249924" cy="280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37475"/>
            <a:ext cx="3585649" cy="142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Signal Generation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50" y="4880025"/>
            <a:ext cx="2552901" cy="17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l="17382" t="4594" r="16697" b="4594"/>
          <a:stretch/>
        </p:blipFill>
        <p:spPr>
          <a:xfrm>
            <a:off x="3682012" y="4802854"/>
            <a:ext cx="2471551" cy="190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725" y="1559987"/>
            <a:ext cx="5672549" cy="31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46673"/>
            <a:ext cx="3562450" cy="14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Signal Output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00" y="4472941"/>
            <a:ext cx="2692699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37" y="2160075"/>
            <a:ext cx="7000924" cy="21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42300"/>
            <a:ext cx="3573500" cy="1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Phase Detection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266950"/>
            <a:ext cx="7010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s_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On-screen Show (4:3)</PresentationFormat>
  <Paragraphs>107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simple-light</vt:lpstr>
      <vt:lpstr>Electronics_Lecture</vt:lpstr>
      <vt:lpstr>Gain and Phase Analyzer Interim Report  </vt:lpstr>
      <vt:lpstr>Purpose</vt:lpstr>
      <vt:lpstr>Gain and Phase Analyzer</vt:lpstr>
      <vt:lpstr>Requirements</vt:lpstr>
      <vt:lpstr>Design — Software</vt:lpstr>
      <vt:lpstr>Design — Microcontroller</vt:lpstr>
      <vt:lpstr>Design — Signal Generation</vt:lpstr>
      <vt:lpstr>Design — Signal Output</vt:lpstr>
      <vt:lpstr>Design — Phase Detection</vt:lpstr>
      <vt:lpstr>Design — Detection</vt:lpstr>
      <vt:lpstr>Timeline</vt:lpstr>
      <vt:lpstr>Schedule</vt:lpstr>
      <vt:lpstr>Budget</vt:lpstr>
      <vt:lpstr>Next Steps</vt:lpstr>
      <vt:lpstr>Conclusion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and Phase Analyzer Interim Report  </dc:title>
  <cp:lastModifiedBy>cmp</cp:lastModifiedBy>
  <cp:revision>1</cp:revision>
  <dcterms:modified xsi:type="dcterms:W3CDTF">2014-12-06T00:57:16Z</dcterms:modified>
</cp:coreProperties>
</file>