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4" y="-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4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42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20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68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0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52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47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9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 rtl="0">
              <a:spcBef>
                <a:spcPts val="0"/>
              </a:spcBef>
              <a:buNone/>
            </a:pPr>
            <a:endParaRPr sz="2400" dirty="0"/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WCP52  USB Gain/Phase Analyzer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Low-cost, open-source gain/phase </a:t>
            </a:r>
            <a:r>
              <a:rPr lang="en" sz="1800" dirty="0" smtClean="0"/>
              <a:t>analyzer</a:t>
            </a:r>
            <a:endParaRPr lang="en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</a:t>
            </a:r>
            <a:r>
              <a:rPr lang="en" sz="1800" dirty="0" smtClean="0"/>
              <a:t>Zach- </a:t>
            </a:r>
            <a:r>
              <a:rPr lang="en" sz="1800" dirty="0"/>
              <a:t>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Manager</a:t>
            </a:r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0" y="3387338"/>
            <a:ext cx="2675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" dirty="0"/>
              <a:t>[Pictured Left to Right: Harrison Owens,Kenneth </a:t>
            </a:r>
            <a:r>
              <a:rPr lang="en" sz="800" dirty="0" smtClean="0"/>
              <a:t>Zach,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62" y="1244250"/>
            <a:ext cx="5092274" cy="31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100% </a:t>
            </a:r>
            <a:r>
              <a:rPr lang="en" sz="1800" dirty="0"/>
              <a:t>Architectural Design / PDR: </a:t>
            </a:r>
            <a:r>
              <a:rPr lang="en" sz="1800" dirty="0" smtClean="0"/>
              <a:t>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10</a:t>
            </a:r>
            <a:r>
              <a:rPr lang="en" sz="1800" dirty="0" smtClean="0"/>
              <a:t>0</a:t>
            </a:r>
            <a:r>
              <a:rPr lang="en" sz="1800" dirty="0" smtClean="0"/>
              <a:t>% </a:t>
            </a:r>
            <a:r>
              <a:rPr lang="en" sz="1800" dirty="0"/>
              <a:t>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97341"/>
              </p:ext>
            </p:extLst>
          </p:nvPr>
        </p:nvGraphicFramePr>
        <p:xfrm>
          <a:off x="838200" y="1123950"/>
          <a:ext cx="7315200" cy="3337560"/>
        </p:xfrm>
        <a:graphic>
          <a:graphicData uri="http://schemas.openxmlformats.org/drawingml/2006/table">
            <a:tbl>
              <a:tblPr firstRow="1" bandRow="1"/>
              <a:tblGrid>
                <a:gridCol w="1300480"/>
                <a:gridCol w="1300480"/>
                <a:gridCol w="1132840"/>
                <a:gridCol w="1468120"/>
                <a:gridCol w="2113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Expended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 to </a:t>
                      </a:r>
                      <a:r>
                        <a:rPr lang="en-US" b="1" dirty="0" err="1" smtClean="0"/>
                        <a:t>Compl</a:t>
                      </a:r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</a:t>
                      </a:r>
                      <a:r>
                        <a:rPr lang="en-US" b="1" baseline="0" dirty="0" smtClean="0"/>
                        <a:t> at </a:t>
                      </a:r>
                      <a:r>
                        <a:rPr lang="en-US" b="1" baseline="0" dirty="0" err="1" smtClean="0"/>
                        <a:t>Compl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PCB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Misc</a:t>
                      </a:r>
                      <a:r>
                        <a:rPr lang="en-US" dirty="0" smtClean="0"/>
                        <a:t>/re-spins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 smtClean="0"/>
              <a:t>Still need </a:t>
            </a:r>
            <a:r>
              <a:rPr lang="en" sz="1800" smtClean="0"/>
              <a:t>to </a:t>
            </a:r>
            <a:r>
              <a:rPr lang="en" sz="1800" smtClean="0"/>
              <a:t>test output amplifier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2014-12-05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269</Words>
  <Application>Microsoft Office PowerPoint</Application>
  <PresentationFormat>On-screen Show (16:9)</PresentationFormat>
  <Paragraphs>94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cmp</cp:lastModifiedBy>
  <cp:revision>15</cp:revision>
  <dcterms:modified xsi:type="dcterms:W3CDTF">2014-12-06T04:04:16Z</dcterms:modified>
</cp:coreProperties>
</file>