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78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79245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044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42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200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688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3507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522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473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79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5230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5230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5230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Shape 34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35" name="Shape 35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endParaRPr dirty="0"/>
          </a:p>
          <a:p>
            <a:pPr algn="ctr" rtl="0">
              <a:spcBef>
                <a:spcPts val="0"/>
              </a:spcBef>
              <a:buNone/>
            </a:pPr>
            <a:endParaRPr sz="2400" dirty="0"/>
          </a:p>
          <a:p>
            <a:pPr algn="ctr">
              <a:spcBef>
                <a:spcPts val="0"/>
              </a:spcBef>
              <a:buNone/>
            </a:pPr>
            <a:r>
              <a:rPr lang="en" sz="2400" dirty="0"/>
              <a:t>WCP52  USB Gain/Phase Analyzer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1800" dirty="0"/>
              <a:t>Low-cost, open-source gain/phase </a:t>
            </a:r>
            <a:r>
              <a:rPr lang="en" sz="1800" dirty="0" smtClean="0"/>
              <a:t>analyzer</a:t>
            </a:r>
            <a:endParaRPr lang="en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Chris Pavlina- EE Student Team Lead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Kaidi Xu- EE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Kenneth Zachary- CoE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Harrison Owens- CoE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Prof. Kyle Temkin- Faculty Advisor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Prof. Maynard - Program Manager</a:t>
            </a:r>
          </a:p>
          <a:p>
            <a:pPr algn="r" rtl="0">
              <a:spcBef>
                <a:spcPts val="0"/>
              </a:spcBef>
              <a:buNone/>
            </a:pPr>
            <a:endParaRPr sz="600" dirty="0"/>
          </a:p>
          <a:p>
            <a:pPr algn="r" rtl="0">
              <a:spcBef>
                <a:spcPts val="0"/>
              </a:spcBef>
              <a:buNone/>
            </a:pPr>
            <a:endParaRPr sz="600" dirty="0"/>
          </a:p>
          <a:p>
            <a:pPr algn="r" rtl="0">
              <a:spcBef>
                <a:spcPts val="0"/>
              </a:spcBef>
              <a:buNone/>
            </a:pPr>
            <a:endParaRPr sz="600" dirty="0"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  <a:r>
              <a:rPr lang="en"/>
              <a:t> 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Key Personnel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275" y="948325"/>
            <a:ext cx="3148700" cy="23949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715000" y="3387338"/>
            <a:ext cx="28184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800" dirty="0"/>
              <a:t>[Pictured Left to Right: Harrison Owens,Kenneth Zachary</a:t>
            </a:r>
            <a:r>
              <a:rPr lang="en" sz="800" dirty="0" smtClean="0"/>
              <a:t>,</a:t>
            </a:r>
          </a:p>
          <a:p>
            <a:r>
              <a:rPr lang="en" sz="800" dirty="0" smtClean="0"/>
              <a:t>Chris </a:t>
            </a:r>
            <a:r>
              <a:rPr lang="en" sz="800" dirty="0"/>
              <a:t>Pavlina, Kaidi Xu]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We are creating a USB driven device that analyzes the frequency response of filters, amplifiers, and control systems and creates a corresponding Bode Plot of the analysis</a:t>
            </a:r>
            <a:r>
              <a:rPr lang="en" sz="2400" dirty="0" smtClean="0"/>
              <a:t>.</a:t>
            </a: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Executive Summary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sz="1100" dirty="0">
              <a:solidFill>
                <a:srgbClr val="FFFFFF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sz="1100" dirty="0">
              <a:solidFill>
                <a:srgbClr val="FFFFF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sz="1100" dirty="0">
                <a:solidFill>
                  <a:srgbClr val="FFFFFF"/>
                </a:solidFill>
              </a:rPr>
              <a:t>2014-10-31                                                                           3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 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Context Diagram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752600"/>
            <a:ext cx="571500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WCP52 USB Gain/Phase Analyzer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/>
              <a:t>System Diagram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862" y="1244250"/>
            <a:ext cx="5092274" cy="31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Project Launch: 2012‐09‐21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Requirements Analysis / SRR: 2014‐10‐17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System Design / SDR: 2014‐10‐31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90</a:t>
            </a:r>
            <a:r>
              <a:rPr lang="en" sz="1800" dirty="0" smtClean="0"/>
              <a:t>% </a:t>
            </a:r>
            <a:r>
              <a:rPr lang="en" sz="1800" dirty="0"/>
              <a:t>Architectural Design / PDR: 2014‐11‐14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0% Detailed Design / CDR: 2014‐12‐05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0% Interim Presentation: </a:t>
            </a:r>
            <a:r>
              <a:rPr lang="en" sz="1800" dirty="0" smtClean="0"/>
              <a:t>2014‐12‐12</a:t>
            </a:r>
            <a:endParaRPr lang="en" sz="1800" dirty="0"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/>
              <a:t>Major Milestones Fall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Project Finances: 500$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987" y="1200174"/>
            <a:ext cx="5534025" cy="34226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Better understand how to interface with  the ATSAM4S16C microcontroller 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Major Issues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202</Words>
  <Application>Microsoft Office PowerPoint</Application>
  <PresentationFormat>On-screen Show (16:9)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wave</vt:lpstr>
      <vt:lpstr>  WCP52  USB Gain/Phase Analyzer</vt:lpstr>
      <vt:lpstr>WCP52 USB Gain/Phase Analyzer  Key Personnel</vt:lpstr>
      <vt:lpstr>WCP52 USB Gain/Phase Analyzer Executive Summary </vt:lpstr>
      <vt:lpstr>WCP52 USB Gain/Phase Analyzer  Context Diagram</vt:lpstr>
      <vt:lpstr>WCP52 USB Gain/Phase Analyzer  System Diagram</vt:lpstr>
      <vt:lpstr>WCP52 USB Gain/Phase Analyzer Major Milestones Fall</vt:lpstr>
      <vt:lpstr>WCP52 USB Gain/Phase Analyzer Project Finances: 500$</vt:lpstr>
      <vt:lpstr>WCP52 USB Gain/Phase Analyzer Major Issues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WCP52  USB Gain/Phase Analyzer</dc:title>
  <cp:lastModifiedBy>Christopher Pavlina</cp:lastModifiedBy>
  <cp:revision>3</cp:revision>
  <dcterms:modified xsi:type="dcterms:W3CDTF">2014-11-05T18:00:36Z</dcterms:modified>
</cp:coreProperties>
</file>