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isberg, Frank" initials="FF" lastIdx="0" clrIdx="0">
    <p:extLst>
      <p:ext uri="{19B8F6BF-5375-455C-9EA6-DF929625EA0E}">
        <p15:presenceInfo xmlns:p15="http://schemas.microsoft.com/office/powerpoint/2012/main" userId="S::F.Freisberg@telekom.de::5174cb82-1b5c-4e19-927c-77e3bd2ca2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E4DFA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>
      <p:cViewPr>
        <p:scale>
          <a:sx n="90" d="100"/>
          <a:sy n="90" d="100"/>
        </p:scale>
        <p:origin x="25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B3E609E-176C-4D7A-846B-3073D56ED28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18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96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04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4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711652361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Stefan - Schlagzeuger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722335672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Bedürfnisse sozial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Kreativität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Neugie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Effizienz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 setzen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Motorische Aktivität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Körperliche Bewegung 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Regeln brechen 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Bestimmen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Freundschaft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Helfen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Geselligkeit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Kommunizieren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72239652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485856568"/>
              </p:ext>
            </p:extLst>
          </p:nvPr>
        </p:nvGraphicFramePr>
        <p:xfrm>
          <a:off x="2245320" y="876600"/>
          <a:ext cx="7720560" cy="1597320"/>
        </p:xfrm>
        <a:graphic>
          <a:graphicData uri="http://schemas.openxmlformats.org/drawingml/2006/table">
            <a:tbl>
              <a:tblPr/>
              <a:tblGrid>
                <a:gridCol w="77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6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Arial"/>
                        </a:rPr>
                        <a:t>Stefan ist in einem taditionellen familiärem Umfeld auf dem Land aufgewachsen. Er hat 2 jüngere Brüder und die Eltern führen einen landwirtschaftlichen Betrieb. Während seiner Ausbildung ist er nach St. Augustin umgezogen. In seiner Freizeit übernimmt er Arbeiten in der Land- und Forstwirtschaft. Jan ist verwurzelt mit seiner Heimat und er engagiert sich gerne in lokalen gemeinnützigen Organisationen. Beruflich arbeitet er in einem Betrieb für den Bau technischer Produktionsanlagen. Vor 6 Jahren hat er Schlagzeug gelernt und er spielt unregelmässig in einem Musikverein.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1187950780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3565160088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358695563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</a:t>
                      </a: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201530264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R="0"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Grafik 53"/>
          <p:cNvPicPr/>
          <p:nvPr/>
        </p:nvPicPr>
        <p:blipFill>
          <a:blip r:embed="rId3"/>
          <a:stretch/>
        </p:blipFill>
        <p:spPr>
          <a:xfrm>
            <a:off x="180000" y="201600"/>
            <a:ext cx="1889640" cy="2232360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</a:t>
            </a:r>
            <a:r>
              <a:rPr lang="de-DE" sz="1200" dirty="0"/>
              <a:t> 28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Facharbeiter Maschinenbau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Techniker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St. Augustin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ledig, keine Kinder</a:t>
            </a:r>
          </a:p>
          <a:p>
            <a:r>
              <a:rPr lang="de-DE" sz="1200" b="1" dirty="0"/>
              <a:t>Persönlichkeit:</a:t>
            </a:r>
            <a:r>
              <a:rPr lang="de-DE" sz="1200" dirty="0"/>
              <a:t> zielstrebig, bodenständig, Pragmatiker, eher zurückhaltend; aber bestimmend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sucht kleinere Gruppe mit aktuellem Musik-</a:t>
            </a:r>
            <a:r>
              <a:rPr lang="de-DE" sz="1200" dirty="0" err="1"/>
              <a:t>Repertroire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würde gerne mehr Verantwortung übernehmen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Spaß haben mit Gleichgesinnten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bessere zeitliche Vereinbarkeit mit bestehenden Verpflichtungen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man sich auf ihn verlassen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eine schwierige Passage sitzt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der Wecker klingelt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andere im Orchester den Takt verlieren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Schlager der </a:t>
            </a:r>
            <a:r>
              <a:rPr lang="de-DE" sz="1200" dirty="0" err="1"/>
              <a:t>90er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Nickelback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Linkin Park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Wolfgang Petry</a:t>
            </a: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21563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39614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checkt E-Mails in Straßenbahn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Skype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Mails lesen am Rechner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Facebook und Internetrecherche parallel zum Fernsehen 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Maschinen reparieren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Familie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99EEDB-B5B1-4F1F-B71A-A58E2254280F}"/>
              </a:ext>
            </a:extLst>
          </p:cNvPr>
          <p:cNvSpPr txBox="1"/>
          <p:nvPr/>
        </p:nvSpPr>
        <p:spPr>
          <a:xfrm>
            <a:off x="5447020" y="3813841"/>
            <a:ext cx="250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1877745167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  <a:ea typeface="DejaVu Sans"/>
              </a:rPr>
              <a:t>Elke</a:t>
            </a: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E-Gitarre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396541660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Bedürfnisse sozial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Kreativität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Anregung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Effizienz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Ziele setzen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Kompetenz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Entspannung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R="0" marT="3600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Gehorchen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Familie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Freundschaft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Helfen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Kommunizieren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108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1214115229"/>
              </p:ext>
            </p:extLst>
          </p:nvPr>
        </p:nvGraphicFramePr>
        <p:xfrm>
          <a:off x="2886120" y="2546329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4048904515"/>
              </p:ext>
            </p:extLst>
          </p:nvPr>
        </p:nvGraphicFramePr>
        <p:xfrm>
          <a:off x="2245320" y="876599"/>
          <a:ext cx="7720560" cy="1602361"/>
        </p:xfrm>
        <a:graphic>
          <a:graphicData uri="http://schemas.openxmlformats.org/drawingml/2006/table">
            <a:tbl>
              <a:tblPr/>
              <a:tblGrid>
                <a:gridCol w="77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8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077"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Elke ist erst vor 5 Jahren nach Bonn gezogen. Sie ist in Hannover aufgewachsen und hat dort bei der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Stadtsparkasse für den Bereich Immobilien gearbeitet. Ihre Tochter geht aktuell in eine Ganztagsschule,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sodass sie sich neben ihren Teilzeit- Job in Bonn auch wieder ihrer alten Leidenschaft Musikspielen widmen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will. Sie hat in ihrer bisherigen Aktiven- Zeit einige Leistungskurse der Landesschule besucht und sehr gute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Leistungen bescheinigt bekommen.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494179090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2474681765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934366049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1952658567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35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Bankerin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Bankkauffrau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Bonn-Beuel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verheiratet, ein</a:t>
            </a:r>
          </a:p>
          <a:p>
            <a:r>
              <a:rPr lang="de-DE" sz="1200" dirty="0"/>
              <a:t>Kind</a:t>
            </a:r>
          </a:p>
          <a:p>
            <a:r>
              <a:rPr lang="de-DE" sz="1200" b="1" dirty="0"/>
              <a:t>Persönlichkeit:</a:t>
            </a:r>
          </a:p>
          <a:p>
            <a:r>
              <a:rPr lang="de-DE" sz="1200" dirty="0"/>
              <a:t>selbstbewusst, unscheinbare</a:t>
            </a:r>
          </a:p>
          <a:p>
            <a:r>
              <a:rPr lang="de-DE" sz="1200" dirty="0"/>
              <a:t>Erscheinung, anpackend, engagiert</a:t>
            </a:r>
          </a:p>
          <a:p>
            <a:r>
              <a:rPr lang="de-DE" sz="1200" dirty="0"/>
              <a:t>übernimmt übergreifende Aufgaben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gesellschaftlicher Beitrag leisten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der Musikerrolle beweisen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gute Leistung 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Vorbildfunktion </a:t>
            </a:r>
            <a:r>
              <a:rPr lang="de-DE" sz="1200" dirty="0" err="1"/>
              <a:t>erfullen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alle ihr bestes 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ihre Leistung anerkannt wird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Engagement fehlt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sie nicht ernst genommen wird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POP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Schlager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Oldies &amp; Evergreens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69383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Dieter Thomas Kuhn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Rex Gildo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180534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801826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App-basiertes Musik-Streaming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Weiterbildungsangebote in Form von Online-Seminaren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hat sich eine Smart-Watch gekauft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liest Zeitschriften auf dem Tablet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Gardetanz</a:t>
            </a:r>
          </a:p>
          <a:p>
            <a:endParaRPr lang="de-DE" sz="11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DDBF94-1062-4468-8BE6-B9ACC4E4AE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8000" y="216000"/>
            <a:ext cx="1691280" cy="215928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396491D-068D-4CF6-B573-7DE05BB63E11}"/>
              </a:ext>
            </a:extLst>
          </p:cNvPr>
          <p:cNvSpPr txBox="1"/>
          <p:nvPr/>
        </p:nvSpPr>
        <p:spPr>
          <a:xfrm>
            <a:off x="5415280" y="3796028"/>
            <a:ext cx="2517700" cy="116531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55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3823763588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 - Trompete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727092661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Kreativität Anregung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Neugier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Spielen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Motorische Aktivität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Rückmeldung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Freundschaft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Geselligkeit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Kommunizieren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Gruppenzugehörigkeit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Sozialer Vergleich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51292097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1321411792"/>
              </p:ext>
            </p:extLst>
          </p:nvPr>
        </p:nvGraphicFramePr>
        <p:xfrm>
          <a:off x="2222280" y="840566"/>
          <a:ext cx="7719120" cy="1629424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22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16000" marB="36000"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04"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 ist in Bonn aufgewachsen. Er besucht das Beethoven-Gymnasium und zeigt dort gute Leistungen. 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der Schule ist das Spielen eines Instruments bis hin zur Veranstaltung umfangreicher Konzerte ein fester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Bestandteil des Unterrichts. Ihm macht das Trompete-Spielen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Spass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aber er mochte einmal in einem anderen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Umfeld regelmassig spielen. Er besitzt mehrere eigene Instrumente.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ist IT-affin und nutzt online-Angebote relativ oft.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B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216551498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250788323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3068726129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</a:t>
                      </a: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932705192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17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Schuler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keine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Bonn Wachtberg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ledig</a:t>
            </a:r>
          </a:p>
          <a:p>
            <a:r>
              <a:rPr lang="de-DE" sz="1200" b="1" dirty="0"/>
              <a:t>Persönlichkeit: </a:t>
            </a:r>
            <a:r>
              <a:rPr lang="de-DE" sz="1200" dirty="0"/>
              <a:t>erwachsenes</a:t>
            </a:r>
          </a:p>
          <a:p>
            <a:r>
              <a:rPr lang="de-DE" sz="1200" dirty="0"/>
              <a:t>Auftreten, guter Bildungsstand,</a:t>
            </a:r>
          </a:p>
          <a:p>
            <a:r>
              <a:rPr lang="de-DE" sz="1200" dirty="0"/>
              <a:t>etwas zurückhaltend, ehrgeizig in</a:t>
            </a:r>
          </a:p>
          <a:p>
            <a:r>
              <a:rPr lang="de-DE" sz="1200" dirty="0"/>
              <a:t>Erreichen von Zielen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einem kleinerem Umfeld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seine spielerische Fähigkeiten einsetzen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freieres Umfeld ohne Gruppenzwang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Ausrichtung mehr mitgestalten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relaxed zugeht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gesellig ist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andere kleinlich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nicht gefragt wird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Hip Hop &amp; 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52455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Cold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Run-DMC</a:t>
            </a: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530836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02681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hört Radio über Handy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Schrittzähler-App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Facebook und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Laptop in Schule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Fußball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PC-Spiele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4F89DFF-F08D-4428-A92C-BCF376776F6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00" y="216000"/>
            <a:ext cx="1619280" cy="215928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EDCDB58-00FE-4F0C-81D9-A4BBF82A2BA2}"/>
              </a:ext>
            </a:extLst>
          </p:cNvPr>
          <p:cNvSpPr txBox="1"/>
          <p:nvPr/>
        </p:nvSpPr>
        <p:spPr>
          <a:xfrm>
            <a:off x="5447020" y="3779837"/>
            <a:ext cx="2550280" cy="61131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855350271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41280" y="188052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4DFA0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latin typeface="+mj-lt"/>
              </a:rPr>
              <a:t>Peter - Posaune</a:t>
            </a: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4135865923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Familie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Helfen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Geselligkeit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Schützen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Privatsphäre/ Intimität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71816890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3860614800"/>
              </p:ext>
            </p:extLst>
          </p:nvPr>
        </p:nvGraphicFramePr>
        <p:xfrm>
          <a:off x="2245320" y="840566"/>
          <a:ext cx="7719120" cy="1629423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88000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96">
                <a:tc>
                  <a:txBody>
                    <a:bodyPr/>
                    <a:lstStyle/>
                    <a:p>
                      <a:r>
                        <a:rPr lang="de-DE" sz="1200" b="0" strike="noStrike" spc="-1" dirty="0">
                          <a:latin typeface="+mn-lt"/>
                        </a:rPr>
                        <a:t>Peter spielt schon seit sehr langer Zeit ein Instrument. Auch seine Frau und seine beiden Töchter im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Grundschulalter sind sehr musikalisch und spielen u.a. Klavier. Er hat sich seit einiger Zeit auf Posaune als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Instrument festgelegt. Er hat ein eigenes Instrument und sucht einen weiteren Einsatz neben seinem aktuellen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Verein. Er ist bereit, auch größeren Aufwand in Kauf zu nehmen und sich einer schon formierten Gruppe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anzuschließen. Internet- Portale nutzt er eher weniger. Er informiert sich eher über „persönliche“ Kontakte.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458728847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2520" indent="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78199449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063292998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18612477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288504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Grafik 22">
            <a:extLst>
              <a:ext uri="{FF2B5EF4-FFF2-40B4-BE49-F238E27FC236}">
                <a16:creationId xmlns:a16="http://schemas.microsoft.com/office/drawing/2014/main" id="{E9C4F12A-8A3C-49E1-98AD-17620997193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00" y="208800"/>
            <a:ext cx="1532160" cy="220500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815373-2F0F-4A88-B9A1-DB0F50705B8A}"/>
              </a:ext>
            </a:extLst>
          </p:cNvPr>
          <p:cNvSpPr txBox="1"/>
          <p:nvPr/>
        </p:nvSpPr>
        <p:spPr>
          <a:xfrm>
            <a:off x="154800" y="2878282"/>
            <a:ext cx="2535440" cy="196552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55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Sachbearbeiter</a:t>
            </a:r>
          </a:p>
          <a:p>
            <a:r>
              <a:rPr lang="de-DE" sz="1200" dirty="0"/>
              <a:t>kassenarztliche Vereinigung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Bürokaufmann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Meckenheim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verheiratet, 2</a:t>
            </a:r>
          </a:p>
          <a:p>
            <a:r>
              <a:rPr lang="de-DE" sz="1200" dirty="0"/>
              <a:t>Töchter</a:t>
            </a:r>
          </a:p>
          <a:p>
            <a:r>
              <a:rPr lang="de-DE" sz="1200" b="1" dirty="0"/>
              <a:t>Persönlichkeit: </a:t>
            </a:r>
            <a:r>
              <a:rPr lang="de-DE" sz="1200" dirty="0"/>
              <a:t>sehr humorvoll,</a:t>
            </a:r>
          </a:p>
          <a:p>
            <a:r>
              <a:rPr lang="de-DE" sz="1200" dirty="0"/>
              <a:t>bedächtig, feingeistig, unaufgeregt, genügsam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0F350A-B000-46D0-A898-FD98CED8E454}"/>
              </a:ext>
            </a:extLst>
          </p:cNvPr>
          <p:cNvSpPr txBox="1"/>
          <p:nvPr/>
        </p:nvSpPr>
        <p:spPr>
          <a:xfrm>
            <a:off x="2886120" y="2900185"/>
            <a:ext cx="3535233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sucht eine neue Musik-Gruppe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mochte unbedingt aktiv bleiben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37CE79-FE88-4833-A76F-117A91EE3A39}"/>
              </a:ext>
            </a:extLst>
          </p:cNvPr>
          <p:cNvSpPr txBox="1"/>
          <p:nvPr/>
        </p:nvSpPr>
        <p:spPr>
          <a:xfrm>
            <a:off x="6429207" y="2893317"/>
            <a:ext cx="3535233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regelmäßiges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spielen im vorgegebenen Rahmen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00565E-7880-44AE-80EC-0FECB4601E4A}"/>
              </a:ext>
            </a:extLst>
          </p:cNvPr>
          <p:cNvSpPr txBox="1"/>
          <p:nvPr/>
        </p:nvSpPr>
        <p:spPr>
          <a:xfrm>
            <a:off x="2910440" y="4165953"/>
            <a:ext cx="252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nicht im Rampenlicht steht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für sich gut spielt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5CB1FA-5216-4977-83FF-A4206CF5E3F9}"/>
              </a:ext>
            </a:extLst>
          </p:cNvPr>
          <p:cNvSpPr txBox="1"/>
          <p:nvPr/>
        </p:nvSpPr>
        <p:spPr>
          <a:xfrm>
            <a:off x="5439600" y="4165954"/>
            <a:ext cx="25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wenig Vorgaben bekommt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schwer zu verärgern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ED8F85-8375-4FF7-8A22-7B963A799AD7}"/>
              </a:ext>
            </a:extLst>
          </p:cNvPr>
          <p:cNvSpPr txBox="1"/>
          <p:nvPr/>
        </p:nvSpPr>
        <p:spPr>
          <a:xfrm>
            <a:off x="8014200" y="4165953"/>
            <a:ext cx="19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klassische Musik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Deutsch-Rock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87F267-B0C6-49A2-82B8-113CDDBD4440}"/>
              </a:ext>
            </a:extLst>
          </p:cNvPr>
          <p:cNvSpPr txBox="1"/>
          <p:nvPr/>
        </p:nvSpPr>
        <p:spPr>
          <a:xfrm>
            <a:off x="8014200" y="5361709"/>
            <a:ext cx="1927200" cy="83233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Pur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Lang-Lang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Anne-Sophie Mutter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Royal Orchestra London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E41AFF-5F2E-4E8F-A057-7EA4090B8774}"/>
              </a:ext>
            </a:extLst>
          </p:cNvPr>
          <p:cNvSpPr txBox="1"/>
          <p:nvPr/>
        </p:nvSpPr>
        <p:spPr>
          <a:xfrm>
            <a:off x="154800" y="5361709"/>
            <a:ext cx="2619360" cy="104219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de-DE" sz="1200" b="1"/>
              <a:t>Neugier</a:t>
            </a:r>
          </a:p>
          <a:p>
            <a:r>
              <a:rPr lang="de-DE" sz="1200" b="1"/>
              <a:t>Effizienz</a:t>
            </a:r>
          </a:p>
          <a:p>
            <a:r>
              <a:rPr lang="de-DE" sz="1200" b="1"/>
              <a:t>Kontrolle</a:t>
            </a:r>
          </a:p>
          <a:p>
            <a:r>
              <a:rPr lang="de-DE" sz="1200" b="1"/>
              <a:t>Planen</a:t>
            </a:r>
          </a:p>
          <a:p>
            <a:r>
              <a:rPr lang="de-DE" sz="1200" b="1"/>
              <a:t>Kompetenz</a:t>
            </a:r>
            <a:endParaRPr lang="de-DE" sz="12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835C96-3AA7-4660-A089-FE5AE2ECE840}"/>
              </a:ext>
            </a:extLst>
          </p:cNvPr>
          <p:cNvSpPr txBox="1"/>
          <p:nvPr/>
        </p:nvSpPr>
        <p:spPr>
          <a:xfrm>
            <a:off x="5452180" y="5390478"/>
            <a:ext cx="2492540" cy="141153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checkt E-Mails nur am Rechner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Smartphone nur für WhatsApp und Nachrichten-Apps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traditionelle Medien wie Fernsehen und Zeitung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FC64E6E-93FC-4C26-8D51-C37665AD8EDE}"/>
              </a:ext>
            </a:extLst>
          </p:cNvPr>
          <p:cNvSpPr txBox="1"/>
          <p:nvPr/>
        </p:nvSpPr>
        <p:spPr>
          <a:xfrm>
            <a:off x="8014200" y="6625995"/>
            <a:ext cx="1946200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Familienleben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gut kochen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lesen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0BCD00-4D4F-4640-94FD-7B5534C37662}"/>
              </a:ext>
            </a:extLst>
          </p:cNvPr>
          <p:cNvSpPr txBox="1"/>
          <p:nvPr/>
        </p:nvSpPr>
        <p:spPr>
          <a:xfrm>
            <a:off x="5439600" y="3745834"/>
            <a:ext cx="2525120" cy="586108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2386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16869414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Alter: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48 Jahre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Job: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DT Projektleiter Technik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Ausbildung: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Studium Elektrotechnik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Wohnort: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Bad Godesberg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Familienstand: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verheiratet, ein erwachsener Sohn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Persönlichkeit: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bodenständig, detailversessen, anspruchsvoll, kritisch, engagiert, kann auch mal im Vordergrund stehen</a:t>
                      </a: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72000" marT="108000" marB="108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altLang="de-DE" sz="3200" b="1" dirty="0">
                <a:cs typeface="DejaVu Sans" charset="0"/>
              </a:rPr>
              <a:t>Sandro - Saxophon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208046597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59777979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R="25200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3440767334"/>
              </p:ext>
            </p:extLst>
          </p:nvPr>
        </p:nvGraphicFramePr>
        <p:xfrm>
          <a:off x="2245320" y="840566"/>
          <a:ext cx="7719120" cy="1629423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880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96">
                <a:tc>
                  <a:txBody>
                    <a:bodyPr/>
                    <a:lstStyle/>
                    <a:p>
                      <a:r>
                        <a:rPr lang="de-DE" sz="1200" b="0" strike="noStrike" spc="-1" dirty="0">
                          <a:latin typeface="+mn-lt"/>
                        </a:rPr>
                        <a:t>Sandro spielte viele Jahre Saxophon, Altsaxophon und Klarinette. In seiner aktiven Zeit hatte er einmal einige Jahre in einer Big-Band gespielt und kennt daher die Anforderungen aus diesem Geschäft. Er hatte vor 5 Jahren das Spielen beendet, während er mit dem Hausbau beschäftigt war. 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Von seiner Kindheit an spielte er im örtlichen Spielmannszug bei Umzügen mit. Er beherrscht auch weitere Blasinstrumente. Zu seiner Aktiven Zeit engagierte er sich auch in der Jugendausbildung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2343712223"/>
              </p:ext>
            </p:extLst>
          </p:nvPr>
        </p:nvGraphicFramePr>
        <p:xfrm>
          <a:off x="8014200" y="6309360"/>
          <a:ext cx="1946200" cy="1153858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2520" indent="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789717970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314150987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405417545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27038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46">
            <a:extLst>
              <a:ext uri="{FF2B5EF4-FFF2-40B4-BE49-F238E27FC236}">
                <a16:creationId xmlns:a16="http://schemas.microsoft.com/office/drawing/2014/main" id="{B87B6EE2-9FF2-4D27-8936-F492E8D6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9" y="215900"/>
            <a:ext cx="1668462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FD7286-FAD1-4819-A225-AE9D2F10B48D}"/>
              </a:ext>
            </a:extLst>
          </p:cNvPr>
          <p:cNvSpPr txBox="1"/>
          <p:nvPr/>
        </p:nvSpPr>
        <p:spPr>
          <a:xfrm>
            <a:off x="2886120" y="2888673"/>
            <a:ext cx="3525071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möchte wieder aktiv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möchte populäre Musik spielen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5DAE3C-F55E-44F2-BD89-B2A2B348330B}"/>
              </a:ext>
            </a:extLst>
          </p:cNvPr>
          <p:cNvSpPr txBox="1"/>
          <p:nvPr/>
        </p:nvSpPr>
        <p:spPr>
          <a:xfrm>
            <a:off x="6411191" y="2888673"/>
            <a:ext cx="3262745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mehr improvisierte Inhalte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auf Veranstaltungen und Events spielen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9BC5DB-2FF9-492E-9543-6E7C900A6DDD}"/>
              </a:ext>
            </a:extLst>
          </p:cNvPr>
          <p:cNvSpPr txBox="1"/>
          <p:nvPr/>
        </p:nvSpPr>
        <p:spPr>
          <a:xfrm>
            <a:off x="2886120" y="4104983"/>
            <a:ext cx="2529160" cy="709219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Anerkennung erhält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sein Standpunkt berücksichtigt wird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79A925-F7D1-40F8-BDA6-A8143B1EE63A}"/>
              </a:ext>
            </a:extLst>
          </p:cNvPr>
          <p:cNvSpPr txBox="1"/>
          <p:nvPr/>
        </p:nvSpPr>
        <p:spPr>
          <a:xfrm>
            <a:off x="5467340" y="4104983"/>
            <a:ext cx="2497380" cy="33988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irgendetwas Geduld verlangt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FDA79C-20D8-49A5-8A47-6CDBF649CAD8}"/>
              </a:ext>
            </a:extLst>
          </p:cNvPr>
          <p:cNvSpPr txBox="1"/>
          <p:nvPr/>
        </p:nvSpPr>
        <p:spPr>
          <a:xfrm>
            <a:off x="8034520" y="4104983"/>
            <a:ext cx="1906880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Jazz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Evergreens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8B03A-1937-4937-9636-1DF08D7E4957}"/>
              </a:ext>
            </a:extLst>
          </p:cNvPr>
          <p:cNvSpPr txBox="1"/>
          <p:nvPr/>
        </p:nvSpPr>
        <p:spPr>
          <a:xfrm>
            <a:off x="155788" y="5362103"/>
            <a:ext cx="2616120" cy="805724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Effizienz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Ziele setzen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Kompetenz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Lernen</a:t>
            </a:r>
            <a:endParaRPr lang="de-DE" altLang="de-DE" sz="1200" b="1" dirty="0">
              <a:solidFill>
                <a:srgbClr val="000000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34BCF4-0DE2-4287-9E31-24AD5953AD43}"/>
              </a:ext>
            </a:extLst>
          </p:cNvPr>
          <p:cNvSpPr txBox="1"/>
          <p:nvPr/>
        </p:nvSpPr>
        <p:spPr>
          <a:xfrm>
            <a:off x="2771908" y="5362103"/>
            <a:ext cx="2616120" cy="805724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Bestimmen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Helfen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Geselligkeit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beschützt werden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B1B2E7-D65E-4BAA-AA3A-7A2ED34BF280}"/>
              </a:ext>
            </a:extLst>
          </p:cNvPr>
          <p:cNvSpPr txBox="1"/>
          <p:nvPr/>
        </p:nvSpPr>
        <p:spPr>
          <a:xfrm>
            <a:off x="8014200" y="5362103"/>
            <a:ext cx="1910637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Frank Sinatra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Diana Kral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8DC430-DC08-4DAC-8C4D-EA66AC79E454}"/>
              </a:ext>
            </a:extLst>
          </p:cNvPr>
          <p:cNvSpPr txBox="1"/>
          <p:nvPr/>
        </p:nvSpPr>
        <p:spPr>
          <a:xfrm>
            <a:off x="7982460" y="6626389"/>
            <a:ext cx="197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Ausbau Eigenheim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alte Funkgeräte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7D9E28-9BF0-4C9F-AA9F-31AAEADABBC1}"/>
              </a:ext>
            </a:extLst>
          </p:cNvPr>
          <p:cNvSpPr txBox="1"/>
          <p:nvPr/>
        </p:nvSpPr>
        <p:spPr>
          <a:xfrm>
            <a:off x="5467340" y="5362103"/>
            <a:ext cx="2487868" cy="159619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den Laptop nur für dienstliche Zwecke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liest Nachrichten in Papierform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E-Mails, Instant-Messaging auf Smartphone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ansonsten nur Nutzung elementarer Funktionen auf dem Smartphone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414D02-22E9-4091-BFCA-A7DBC55E7592}"/>
              </a:ext>
            </a:extLst>
          </p:cNvPr>
          <p:cNvSpPr txBox="1"/>
          <p:nvPr/>
        </p:nvSpPr>
        <p:spPr>
          <a:xfrm>
            <a:off x="5467340" y="3790620"/>
            <a:ext cx="2515120" cy="54975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32153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1105</Words>
  <Application>Microsoft Office PowerPoint</Application>
  <PresentationFormat>Benutzerdefiniert</PresentationFormat>
  <Paragraphs>674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Obst, Michael</dc:creator>
  <dc:description/>
  <cp:lastModifiedBy>Freisberg, Frank</cp:lastModifiedBy>
  <cp:revision>94</cp:revision>
  <dcterms:created xsi:type="dcterms:W3CDTF">2019-12-16T12:26:17Z</dcterms:created>
  <dcterms:modified xsi:type="dcterms:W3CDTF">2020-01-15T21:10:25Z</dcterms:modified>
  <dc:language>de-DE</dc:language>
</cp:coreProperties>
</file>