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2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3B95D-1F27-404A-8AB0-D31C5A195DF7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4E520-4E39-46E6-BCBF-4241F9419C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52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7EDD2-D7C8-4971-9413-33A354CCB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97440-E9B6-4168-8193-47613A50C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25C4A-AD8B-40B6-900D-0E5B9C3E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141B6-BC81-405B-B778-8CB8FBCF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667386-A82F-47A3-9430-FF21B4A3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72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87786-8DCB-457C-9AC9-DE851C82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D818C8-B20F-4EB1-B97E-B0B1E4D7A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406F9A-BFB9-4AD2-87DF-2884AF4E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3CDC18-CEBD-4E34-B10F-824F793F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F0E17-551B-4506-81A4-0CDFBE79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03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25EF9-B5FB-4194-90CF-A89AC5BA1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A6569-655F-4257-A867-24D0DF757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140ECC-386E-402A-ABBC-DFC31F12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453395-35DC-4362-8EF9-CF7AF95B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5F5E4E-C670-4C8F-A7DB-EEC0C0E7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96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A58A9-E63C-41A8-BC62-5D0BA2AC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5B038-5B7D-4E13-B01B-8EDC0B6D6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4FD9D7-14F5-4305-9196-85284872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54294-E152-4597-A115-6C300335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EFBAE-E66F-4091-9238-9770D33F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96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C06BD-0D77-4849-8CED-93337F1E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3DFAC-24C6-41FB-AC6F-A8441B82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99D8A-49A0-4429-B187-DA7CA5E7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84105-4319-4326-8B15-DDEDE98B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8AF83-9831-4684-974C-37243CE8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97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58D40-A00F-43A9-9DA3-DB24E15B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A5CAD-55F8-4626-A876-BBBADD7A7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5AED41-AFBB-44B9-A73B-A3B9660B7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0DCB7C-7D29-4E04-A319-017CDFAD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041B9-9F4D-4011-AA6D-2ECB034F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E78A91-E505-4EB8-B79C-0CC8F20D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06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D1E05-2C5C-4A7B-B396-D99077CE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A15DBB-AF34-4BEA-B1EF-24C25D163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D11853-F038-4205-856D-B0BE26FD9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8CB3DC-35BD-48AF-885F-D6862AD2C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20C7B8-A33F-4C45-B320-3FDC59D92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A6B481-D0F0-434D-B701-51EA1923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A927DE-32FE-4FB3-A611-F3538D0C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B2DDE4-B64C-45AA-A820-887546DC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63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D433A-C353-40CE-93C0-4A8FAECF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60048A-35D5-44F9-A7B3-882DA057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3BD097-550A-49D3-998F-DBB71CBD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13D5E6-02BE-4E8E-A0CE-94DC5010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2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805C68-2A9F-4481-8B81-3963DE7D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8FD37E-9271-4205-8975-9F37A23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A82A23-63A2-4A21-AE36-87D53014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36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F98A9-14AA-4A65-88A4-F2C8E3D4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3DED1-6C18-4365-A164-02340643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DE51D8-EACF-4AC6-978B-A66C4C907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8F7C64-E3E8-4104-B172-71ABE869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709CE1-C66D-4893-A653-ABC0B515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2FA65-9C5C-4BCB-8E42-EC9428B9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49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21877-58E6-4779-B696-1E855DCF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419683-B24E-450F-AF36-80581DAE2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3AC1F1-18AE-48CA-8162-FFAF5328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B3DD96-DCC9-480E-8EBC-F7C5E663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AE8719-8EE5-4672-AAE2-7157DF4E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344EF5-FB2C-4727-BA67-18F63397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86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C9C1EA-3551-4F89-981D-E615958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331D62-B2B0-42B3-B25E-445B4B9C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C4E44-46E0-4A8C-87AD-0A9F9F388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F2CD-A7E1-4390-9096-4FA17B00263D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76107D-287F-4F53-8233-C021D5CB0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FBC81E-CE9E-490A-8914-A609BE8A1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73664-B488-41D7-80A2-7ED78B1117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11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acdc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4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hyperlink" Target="mailto:email@acdc.com" TargetMode="External"/><Relationship Id="rId1" Type="http://schemas.openxmlformats.org/officeDocument/2006/relationships/slideLayout" Target="../slideLayouts/slideLayout6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022EB79-FEB9-4BE5-B62D-7976EDDB5E56}"/>
              </a:ext>
            </a:extLst>
          </p:cNvPr>
          <p:cNvSpPr txBox="1"/>
          <p:nvPr/>
        </p:nvSpPr>
        <p:spPr>
          <a:xfrm>
            <a:off x="1102101" y="1706446"/>
            <a:ext cx="821292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Home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01A64D-51AB-443D-9142-310DD5FA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80592BB-D84C-4842-A02C-86CDE85E2B5D}"/>
              </a:ext>
            </a:extLst>
          </p:cNvPr>
          <p:cNvSpPr txBox="1"/>
          <p:nvPr/>
        </p:nvSpPr>
        <p:spPr>
          <a:xfrm>
            <a:off x="2757480" y="1706446"/>
            <a:ext cx="821287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Bands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21928C-C1D4-4D29-8626-55115F3DFB01}"/>
              </a:ext>
            </a:extLst>
          </p:cNvPr>
          <p:cNvSpPr txBox="1"/>
          <p:nvPr/>
        </p:nvSpPr>
        <p:spPr>
          <a:xfrm>
            <a:off x="4171121" y="3927498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Banddetails</a:t>
            </a:r>
          </a:p>
          <a:p>
            <a:r>
              <a:rPr lang="de-DE" dirty="0"/>
              <a:t>ansehen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28D716-0A4C-4357-BE07-54DBA0E3EB95}"/>
              </a:ext>
            </a:extLst>
          </p:cNvPr>
          <p:cNvSpPr txBox="1"/>
          <p:nvPr/>
        </p:nvSpPr>
        <p:spPr>
          <a:xfrm>
            <a:off x="6228522" y="3927497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Band anlegen/ editieren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E66FFCB-551E-48C1-94AE-F8E2EDEAAE35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685591" y="2983994"/>
            <a:ext cx="1968062" cy="1002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8D115942-682B-4CD5-880D-20F405F49122}"/>
              </a:ext>
            </a:extLst>
          </p:cNvPr>
          <p:cNvCxnSpPr>
            <a:stCxn id="2" idx="2"/>
            <a:endCxn id="5" idx="1"/>
          </p:cNvCxnSpPr>
          <p:nvPr/>
        </p:nvCxnSpPr>
        <p:spPr>
          <a:xfrm rot="16200000" flipH="1">
            <a:off x="1857903" y="2156306"/>
            <a:ext cx="1968062" cy="2658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CB748962-700E-4918-9DDB-CDEBECBAF0F0}"/>
              </a:ext>
            </a:extLst>
          </p:cNvPr>
          <p:cNvSpPr txBox="1"/>
          <p:nvPr/>
        </p:nvSpPr>
        <p:spPr>
          <a:xfrm>
            <a:off x="9061059" y="1883235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Benutzer-profil ansehen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F4EFC2B-4412-419A-9836-059567081DFB}"/>
              </a:ext>
            </a:extLst>
          </p:cNvPr>
          <p:cNvSpPr txBox="1"/>
          <p:nvPr/>
        </p:nvSpPr>
        <p:spPr>
          <a:xfrm>
            <a:off x="8336987" y="5301584"/>
            <a:ext cx="1430892" cy="10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Benutzer-profil pflegen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0941F195-CCD1-49FE-8E35-AFCF0ADE47CA}"/>
              </a:ext>
            </a:extLst>
          </p:cNvPr>
          <p:cNvCxnSpPr>
            <a:cxnSpLocks/>
            <a:stCxn id="27" idx="3"/>
            <a:endCxn id="28" idx="3"/>
          </p:cNvCxnSpPr>
          <p:nvPr/>
        </p:nvCxnSpPr>
        <p:spPr>
          <a:xfrm flipH="1">
            <a:off x="9767879" y="2425261"/>
            <a:ext cx="724072" cy="3418349"/>
          </a:xfrm>
          <a:prstGeom prst="bentConnector3">
            <a:avLst>
              <a:gd name="adj1" fmla="val -315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366442AF-4112-448A-9CD6-6F0E509AEEDF}"/>
              </a:ext>
            </a:extLst>
          </p:cNvPr>
          <p:cNvCxnSpPr>
            <a:cxnSpLocks/>
            <a:stCxn id="27" idx="2"/>
            <a:endCxn id="14" idx="3"/>
          </p:cNvCxnSpPr>
          <p:nvPr/>
        </p:nvCxnSpPr>
        <p:spPr>
          <a:xfrm rot="5400000">
            <a:off x="7966842" y="2659859"/>
            <a:ext cx="1502237" cy="211709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09E080BB-BC55-4FBB-9507-5451DDC2308A}"/>
              </a:ext>
            </a:extLst>
          </p:cNvPr>
          <p:cNvCxnSpPr>
            <a:cxnSpLocks/>
            <a:stCxn id="27" idx="0"/>
            <a:endCxn id="5" idx="0"/>
          </p:cNvCxnSpPr>
          <p:nvPr/>
        </p:nvCxnSpPr>
        <p:spPr>
          <a:xfrm rot="16200000" flipH="1" flipV="1">
            <a:off x="6309404" y="460397"/>
            <a:ext cx="2044263" cy="4889938"/>
          </a:xfrm>
          <a:prstGeom prst="bentConnector3">
            <a:avLst>
              <a:gd name="adj1" fmla="val -11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F1562893-1F84-42F0-B9AA-2844B2DDCCEA}"/>
              </a:ext>
            </a:extLst>
          </p:cNvPr>
          <p:cNvSpPr txBox="1"/>
          <p:nvPr/>
        </p:nvSpPr>
        <p:spPr>
          <a:xfrm>
            <a:off x="1087477" y="371287"/>
            <a:ext cx="9891454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Hauptnavigation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6926EE5-F99B-4842-A1EA-D6885C043322}"/>
              </a:ext>
            </a:extLst>
          </p:cNvPr>
          <p:cNvCxnSpPr/>
          <p:nvPr/>
        </p:nvCxnSpPr>
        <p:spPr>
          <a:xfrm>
            <a:off x="10163503" y="1166303"/>
            <a:ext cx="0" cy="71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006C255-40EF-4967-BC43-3A63EC77527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168124" y="1166303"/>
            <a:ext cx="2" cy="54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AFBB3949-5345-4846-8678-2D1C4D84AF3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512746" y="1141915"/>
            <a:ext cx="1" cy="56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1631138C-1759-4442-88D3-330BE42F8EDF}"/>
              </a:ext>
            </a:extLst>
          </p:cNvPr>
          <p:cNvSpPr txBox="1"/>
          <p:nvPr/>
        </p:nvSpPr>
        <p:spPr>
          <a:xfrm>
            <a:off x="539797" y="5151554"/>
            <a:ext cx="1160251" cy="1204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Regis-</a:t>
            </a:r>
            <a:r>
              <a:rPr lang="de-DE" dirty="0" err="1"/>
              <a:t>trierung</a:t>
            </a:r>
            <a:endParaRPr lang="de-DE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BE1C5BE-6B9F-424A-B916-8A13CB3CDEA5}"/>
              </a:ext>
            </a:extLst>
          </p:cNvPr>
          <p:cNvSpPr txBox="1"/>
          <p:nvPr/>
        </p:nvSpPr>
        <p:spPr>
          <a:xfrm>
            <a:off x="11091478" y="3529989"/>
            <a:ext cx="821292" cy="7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de-DE" dirty="0"/>
              <a:t>Login</a:t>
            </a:r>
          </a:p>
        </p:txBody>
      </p: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06815CEE-5885-49F8-8BB6-1EED366379D7}"/>
              </a:ext>
            </a:extLst>
          </p:cNvPr>
          <p:cNvCxnSpPr>
            <a:cxnSpLocks/>
            <a:stCxn id="49" idx="1"/>
            <a:endCxn id="67" idx="1"/>
          </p:cNvCxnSpPr>
          <p:nvPr/>
        </p:nvCxnSpPr>
        <p:spPr>
          <a:xfrm rot="10800000" flipV="1">
            <a:off x="539797" y="768794"/>
            <a:ext cx="547680" cy="4985157"/>
          </a:xfrm>
          <a:prstGeom prst="bentConnector3">
            <a:avLst>
              <a:gd name="adj1" fmla="val 1417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DEF51002-802B-45CB-8578-851B9AC2B645}"/>
              </a:ext>
            </a:extLst>
          </p:cNvPr>
          <p:cNvCxnSpPr>
            <a:cxnSpLocks/>
            <a:stCxn id="49" idx="3"/>
            <a:endCxn id="68" idx="0"/>
          </p:cNvCxnSpPr>
          <p:nvPr/>
        </p:nvCxnSpPr>
        <p:spPr>
          <a:xfrm>
            <a:off x="10978931" y="768795"/>
            <a:ext cx="523193" cy="276119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97A4B155-556C-4AEB-89FC-BDF08D65E409}"/>
              </a:ext>
            </a:extLst>
          </p:cNvPr>
          <p:cNvSpPr txBox="1"/>
          <p:nvPr/>
        </p:nvSpPr>
        <p:spPr>
          <a:xfrm>
            <a:off x="796899" y="3175261"/>
            <a:ext cx="71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Klick auf Band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91FF5FB-1450-4E8B-8917-86E6F59481B8}"/>
              </a:ext>
            </a:extLst>
          </p:cNvPr>
          <p:cNvSpPr txBox="1"/>
          <p:nvPr/>
        </p:nvSpPr>
        <p:spPr>
          <a:xfrm>
            <a:off x="3128139" y="3137905"/>
            <a:ext cx="71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Klick auf Band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B2031FE-12FB-43F1-BF35-B15671B97D16}"/>
              </a:ext>
            </a:extLst>
          </p:cNvPr>
          <p:cNvSpPr txBox="1"/>
          <p:nvPr/>
        </p:nvSpPr>
        <p:spPr>
          <a:xfrm>
            <a:off x="8097210" y="4490684"/>
            <a:ext cx="167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Band anlegen/speichern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B05A964-C8EF-4079-B6AD-19A00455018E}"/>
              </a:ext>
            </a:extLst>
          </p:cNvPr>
          <p:cNvSpPr txBox="1"/>
          <p:nvPr/>
        </p:nvSpPr>
        <p:spPr>
          <a:xfrm>
            <a:off x="4981531" y="5289891"/>
            <a:ext cx="1867469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de-DE" sz="1200" dirty="0"/>
              <a:t>Band pflegen/speichern</a:t>
            </a:r>
          </a:p>
        </p:txBody>
      </p: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73A88C02-EBB7-4077-B88B-B2F03ABADA21}"/>
              </a:ext>
            </a:extLst>
          </p:cNvPr>
          <p:cNvCxnSpPr>
            <a:stCxn id="5" idx="2"/>
            <a:endCxn id="14" idx="2"/>
          </p:cNvCxnSpPr>
          <p:nvPr/>
        </p:nvCxnSpPr>
        <p:spPr>
          <a:xfrm rot="5400000" flipH="1" flipV="1">
            <a:off x="5915266" y="3982848"/>
            <a:ext cx="1" cy="2057401"/>
          </a:xfrm>
          <a:prstGeom prst="bent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7D809A-573F-4C13-B099-DA0227E766DF}"/>
              </a:ext>
            </a:extLst>
          </p:cNvPr>
          <p:cNvSpPr txBox="1"/>
          <p:nvPr/>
        </p:nvSpPr>
        <p:spPr>
          <a:xfrm>
            <a:off x="4959531" y="3146244"/>
            <a:ext cx="150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Klick auf meine Band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25C998A-BF54-4C61-BE18-E1EF19513F58}"/>
              </a:ext>
            </a:extLst>
          </p:cNvPr>
          <p:cNvSpPr txBox="1"/>
          <p:nvPr/>
        </p:nvSpPr>
        <p:spPr>
          <a:xfrm>
            <a:off x="9951466" y="5858372"/>
            <a:ext cx="143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Profil pflegen/speichern</a:t>
            </a:r>
          </a:p>
        </p:txBody>
      </p:sp>
    </p:spTree>
    <p:extLst>
      <p:ext uri="{BB962C8B-B14F-4D97-AF65-F5344CB8AC3E}">
        <p14:creationId xmlns:p14="http://schemas.microsoft.com/office/powerpoint/2010/main" val="262511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6002A-CE1E-4A2F-B688-293FA73D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70963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10280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Willkommen Stefan!</a:t>
            </a:r>
          </a:p>
          <a:p>
            <a:endParaRPr lang="de-DE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Geschlecht: 	Mann</a:t>
            </a:r>
          </a:p>
          <a:p>
            <a:r>
              <a:rPr lang="de-DE" dirty="0"/>
              <a:t>Nachname:	Mustermann</a:t>
            </a:r>
          </a:p>
          <a:p>
            <a:r>
              <a:rPr lang="de-DE" dirty="0"/>
              <a:t>Geburtsdatum:	01.01.2000</a:t>
            </a:r>
          </a:p>
          <a:p>
            <a:r>
              <a:rPr lang="de-DE" dirty="0"/>
              <a:t>Standort: 	53227 Bonn</a:t>
            </a:r>
          </a:p>
          <a:p>
            <a:r>
              <a:rPr lang="de-DE" dirty="0"/>
              <a:t>Email:		</a:t>
            </a:r>
            <a:r>
              <a:rPr lang="de-DE" dirty="0">
                <a:hlinkClick r:id="rId2"/>
              </a:rPr>
              <a:t>email@acdc.com</a:t>
            </a:r>
            <a:endParaRPr lang="de-DE" dirty="0"/>
          </a:p>
          <a:p>
            <a:r>
              <a:rPr lang="de-DE" dirty="0"/>
              <a:t>Telefon:		+49 171 …</a:t>
            </a:r>
          </a:p>
          <a:p>
            <a:r>
              <a:rPr lang="de-DE" dirty="0"/>
              <a:t>Lieblings-Genre:	Schlager, Pop</a:t>
            </a:r>
          </a:p>
          <a:p>
            <a:r>
              <a:rPr lang="de-DE" dirty="0"/>
              <a:t>Instrumente:	Gitarre, Schlagzeug</a:t>
            </a:r>
          </a:p>
          <a:p>
            <a:r>
              <a:rPr lang="de-DE" dirty="0"/>
              <a:t>Benutzername:	</a:t>
            </a:r>
            <a:r>
              <a:rPr lang="de-DE" dirty="0" err="1"/>
              <a:t>stefanm</a:t>
            </a:r>
            <a:endParaRPr lang="de-DE" dirty="0"/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Bands	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Benutzerprofil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391303-0FCA-461B-B584-6E135E23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Benutzerprofil anzeigen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6682BFF-6128-4135-B049-005BAB044BF2}"/>
              </a:ext>
            </a:extLst>
          </p:cNvPr>
          <p:cNvSpPr/>
          <p:nvPr/>
        </p:nvSpPr>
        <p:spPr>
          <a:xfrm>
            <a:off x="9246704" y="6163875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Edit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885A64D-C879-42D2-B5FB-439928EDC748}"/>
              </a:ext>
            </a:extLst>
          </p:cNvPr>
          <p:cNvSpPr txBox="1"/>
          <p:nvPr/>
        </p:nvSpPr>
        <p:spPr>
          <a:xfrm>
            <a:off x="1073426" y="539161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Meine Bands: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chemeClr val="accent1">
                    <a:lumMod val="50000"/>
                  </a:schemeClr>
                </a:solidFill>
              </a:rPr>
              <a:t>ACDC</a:t>
            </a:r>
          </a:p>
          <a:p>
            <a:r>
              <a:rPr lang="de-DE" u="sng" dirty="0">
                <a:solidFill>
                  <a:schemeClr val="accent1">
                    <a:lumMod val="50000"/>
                  </a:schemeClr>
                </a:solidFill>
              </a:rPr>
              <a:t>Neue Band anlegen</a:t>
            </a:r>
          </a:p>
        </p:txBody>
      </p:sp>
    </p:spTree>
    <p:extLst>
      <p:ext uri="{BB962C8B-B14F-4D97-AF65-F5344CB8AC3E}">
        <p14:creationId xmlns:p14="http://schemas.microsoft.com/office/powerpoint/2010/main" val="294448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14A7CB2-4AA6-4331-86DD-F794CEA0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Home</a:t>
            </a:r>
            <a:r>
              <a:rPr lang="de-DE" sz="2800" dirty="0"/>
              <a:t>	</a:t>
            </a:r>
            <a:r>
              <a:rPr lang="de-DE" sz="2800" dirty="0">
                <a:hlinkClick r:id="rId2" action="ppaction://hlinksldjump"/>
              </a:rPr>
              <a:t>Bands</a:t>
            </a:r>
            <a:r>
              <a:rPr lang="de-DE" sz="2800" dirty="0"/>
              <a:t>		</a:t>
            </a:r>
            <a:r>
              <a:rPr lang="de-DE" sz="2800" dirty="0">
                <a:hlinkClick r:id="rId3" action="ppaction://hlinksldjump"/>
              </a:rPr>
              <a:t>Register</a:t>
            </a:r>
            <a:r>
              <a:rPr lang="de-DE" sz="2800" dirty="0"/>
              <a:t>/</a:t>
            </a:r>
            <a:r>
              <a:rPr lang="de-DE" sz="2800" dirty="0">
                <a:hlinkClick r:id="rId4" action="ppaction://hlinksldjump"/>
              </a:rPr>
              <a:t>Login</a:t>
            </a:r>
            <a:endParaRPr lang="de-DE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123122" y="1411357"/>
            <a:ext cx="97403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Willkommen bei </a:t>
            </a:r>
            <a:r>
              <a:rPr lang="de-DE" dirty="0" err="1"/>
              <a:t>Soundmachine</a:t>
            </a:r>
            <a:r>
              <a:rPr lang="de-DE" dirty="0"/>
              <a:t>!</a:t>
            </a:r>
          </a:p>
          <a:p>
            <a:endParaRPr lang="de-DE" dirty="0"/>
          </a:p>
          <a:p>
            <a:r>
              <a:rPr lang="de-DE" dirty="0"/>
              <a:t>Hier findest du deine neue Band. Anbei die neuesten offenen Positionen: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chemeClr val="accent1">
                    <a:lumMod val="75000"/>
                  </a:schemeClr>
                </a:solidFill>
                <a:hlinkClick r:id="rId5" action="ppaction://hlinksldjump"/>
              </a:rPr>
              <a:t>ACDC</a:t>
            </a:r>
            <a:r>
              <a:rPr lang="de-DE" dirty="0"/>
              <a:t> (Bonn)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Gesang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>
                <a:solidFill>
                  <a:schemeClr val="accent1">
                    <a:lumMod val="75000"/>
                  </a:schemeClr>
                </a:solidFill>
              </a:rPr>
              <a:t>Dire </a:t>
            </a:r>
            <a:r>
              <a:rPr lang="de-DE" u="sng" dirty="0" err="1">
                <a:solidFill>
                  <a:schemeClr val="accent1">
                    <a:lumMod val="75000"/>
                  </a:schemeClr>
                </a:solidFill>
              </a:rPr>
              <a:t>Straits</a:t>
            </a:r>
            <a:r>
              <a:rPr lang="de-DE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/>
              <a:t>(Hamburg)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E-Gitarre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25EFA84-008D-47F4-93CB-A029B18E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Home (nicht angemeldet)</a:t>
            </a:r>
          </a:p>
        </p:txBody>
      </p:sp>
      <p:sp>
        <p:nvSpPr>
          <p:cNvPr id="2" name="Rechteck: gefaltete Ecke 1">
            <a:extLst>
              <a:ext uri="{FF2B5EF4-FFF2-40B4-BE49-F238E27FC236}">
                <a16:creationId xmlns:a16="http://schemas.microsoft.com/office/drawing/2014/main" id="{0BBECAA0-EC75-4B68-A79D-5ACCE20C1957}"/>
              </a:ext>
            </a:extLst>
          </p:cNvPr>
          <p:cNvSpPr/>
          <p:nvPr/>
        </p:nvSpPr>
        <p:spPr>
          <a:xfrm>
            <a:off x="10026870" y="1830285"/>
            <a:ext cx="1741060" cy="2024465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„Benutzerprofil“, sofern angemeldet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BB09FB9-D07F-40B7-92AB-876E287C9F1C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10026872" y="966953"/>
            <a:ext cx="870528" cy="86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58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9740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Filter: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Bands: 	&lt;Schalter zwischen alle/nur Bands mit offenen Positionen&gt;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Postleitzahl:	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&lt;Eingabe | ggf. vorbelegt&gt;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City:	&lt;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Eingabe | ggf. vorbelegt</a:t>
            </a:r>
            <a:r>
              <a:rPr lang="de-DE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Instrumente:	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&lt;Dropdown für Instrument&gt;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Genre:	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&lt;Dropdown für Genre&gt;</a:t>
            </a:r>
            <a:endParaRPr lang="de-DE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E521D67-1A78-4550-8BC1-29D2B584B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25440"/>
              </p:ext>
            </p:extLst>
          </p:nvPr>
        </p:nvGraphicFramePr>
        <p:xfrm>
          <a:off x="1073426" y="4062564"/>
          <a:ext cx="10014988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988">
                  <a:extLst>
                    <a:ext uri="{9D8B030D-6E8A-4147-A177-3AD203B41FA5}">
                      <a16:colId xmlns:a16="http://schemas.microsoft.com/office/drawing/2014/main" val="410083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Bandname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4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ACDC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53227 Bonn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Offene Instrumente: Schlagzeug, Trompete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Genre: Rock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9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 </a:t>
                      </a:r>
                      <a:r>
                        <a:rPr lang="de-DE" sz="1400" u="sng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Straits</a:t>
                      </a:r>
                      <a:endParaRPr lang="de-DE" sz="14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2xxxx Hamburg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Offene Instrumente: Gesang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u="none" dirty="0">
                          <a:solidFill>
                            <a:schemeClr val="tx1"/>
                          </a:solidFill>
                        </a:rPr>
                        <a:t>Genre: Pop</a:t>
                      </a:r>
                      <a:endParaRPr lang="de-DE" sz="14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11949"/>
                  </a:ext>
                </a:extLst>
              </a:tr>
            </a:tbl>
          </a:graphicData>
        </a:graphic>
      </p:graphicFrame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CE236B0-5D52-44FB-A1D0-ED765911F9C5}"/>
              </a:ext>
            </a:extLst>
          </p:cNvPr>
          <p:cNvSpPr/>
          <p:nvPr/>
        </p:nvSpPr>
        <p:spPr>
          <a:xfrm>
            <a:off x="1073426" y="3429000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Suchen</a:t>
            </a:r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Bands</a:t>
            </a:r>
            <a:r>
              <a:rPr lang="de-DE" sz="2800" dirty="0"/>
              <a:t>		Register/Login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12ECEA0-79A4-4091-B9DE-BAE493BC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Bands (Listenübersicht)</a:t>
            </a:r>
          </a:p>
        </p:txBody>
      </p:sp>
    </p:spTree>
    <p:extLst>
      <p:ext uri="{BB962C8B-B14F-4D97-AF65-F5344CB8AC3E}">
        <p14:creationId xmlns:p14="http://schemas.microsoft.com/office/powerpoint/2010/main" val="408859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102803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Willkommen bei ACDC!</a:t>
            </a:r>
          </a:p>
          <a:p>
            <a:endParaRPr lang="de-DE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Probe-Location: 	53227 Bonn</a:t>
            </a:r>
          </a:p>
          <a:p>
            <a:r>
              <a:rPr lang="de-DE" dirty="0"/>
              <a:t>Email:		</a:t>
            </a:r>
            <a:r>
              <a:rPr lang="de-DE" dirty="0">
                <a:hlinkClick r:id="rId2"/>
              </a:rPr>
              <a:t>email@acdc.com</a:t>
            </a:r>
            <a:endParaRPr lang="de-DE" dirty="0"/>
          </a:p>
          <a:p>
            <a:r>
              <a:rPr lang="de-DE" dirty="0"/>
              <a:t>Telefon:		+49 171 …</a:t>
            </a:r>
          </a:p>
          <a:p>
            <a:r>
              <a:rPr lang="de-DE" dirty="0"/>
              <a:t>Genre:		Schlager, Pop</a:t>
            </a:r>
          </a:p>
          <a:p>
            <a:r>
              <a:rPr lang="de-DE" dirty="0"/>
              <a:t>Instrumente:	Gitarre (2), Schlagzeug (1), Gesang (1)</a:t>
            </a:r>
          </a:p>
          <a:p>
            <a:r>
              <a:rPr lang="de-DE" dirty="0"/>
              <a:t>Davon unbesetzt:	Gesang</a:t>
            </a:r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Bands</a:t>
            </a:r>
            <a:r>
              <a:rPr lang="de-DE" sz="2800" dirty="0"/>
              <a:t>		Register/Login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391303-0FCA-461B-B584-6E135E23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Banddetails anzeigen</a:t>
            </a:r>
          </a:p>
        </p:txBody>
      </p:sp>
      <p:sp>
        <p:nvSpPr>
          <p:cNvPr id="8" name="Rechteck: abgerundete Ecken 7">
            <a:hlinkClick r:id="rId3" action="ppaction://hlinksldjump"/>
            <a:extLst>
              <a:ext uri="{FF2B5EF4-FFF2-40B4-BE49-F238E27FC236}">
                <a16:creationId xmlns:a16="http://schemas.microsoft.com/office/drawing/2014/main" id="{56682BFF-6128-4135-B049-005BAB044BF2}"/>
              </a:ext>
            </a:extLst>
          </p:cNvPr>
          <p:cNvSpPr/>
          <p:nvPr/>
        </p:nvSpPr>
        <p:spPr>
          <a:xfrm>
            <a:off x="1117523" y="4822769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Edit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C1BA99F-F02F-48CE-8FDC-C4DCA3657FBB}"/>
              </a:ext>
            </a:extLst>
          </p:cNvPr>
          <p:cNvSpPr txBox="1"/>
          <p:nvPr/>
        </p:nvSpPr>
        <p:spPr>
          <a:xfrm>
            <a:off x="1073426" y="5770180"/>
            <a:ext cx="219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chemeClr val="accent1">
                    <a:lumMod val="75000"/>
                  </a:schemeClr>
                </a:solidFill>
                <a:hlinkClick r:id="rId4" action="ppaction://hlinksldjump"/>
              </a:rPr>
              <a:t>Zurück zur Bandliste</a:t>
            </a:r>
            <a:endParaRPr lang="de-DE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4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8F2A78A-3BB3-47BC-B3F0-4CD9299A609E}"/>
              </a:ext>
            </a:extLst>
          </p:cNvPr>
          <p:cNvSpPr txBox="1"/>
          <p:nvPr/>
        </p:nvSpPr>
        <p:spPr>
          <a:xfrm>
            <a:off x="1073426" y="1421296"/>
            <a:ext cx="2098071" cy="402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dirty="0"/>
              <a:t>Name: </a:t>
            </a:r>
          </a:p>
          <a:p>
            <a:pPr>
              <a:lnSpc>
                <a:spcPct val="130000"/>
              </a:lnSpc>
            </a:pPr>
            <a:r>
              <a:rPr lang="de-DE" dirty="0"/>
              <a:t>Vorstellungstext:	</a:t>
            </a:r>
          </a:p>
          <a:p>
            <a:pPr>
              <a:lnSpc>
                <a:spcPct val="130000"/>
              </a:lnSpc>
            </a:pPr>
            <a:r>
              <a:rPr lang="de-DE" dirty="0"/>
              <a:t>PLZ:</a:t>
            </a:r>
          </a:p>
          <a:p>
            <a:pPr>
              <a:lnSpc>
                <a:spcPct val="130000"/>
              </a:lnSpc>
            </a:pPr>
            <a:r>
              <a:rPr lang="de-DE" dirty="0"/>
              <a:t>Email:</a:t>
            </a:r>
          </a:p>
          <a:p>
            <a:pPr>
              <a:lnSpc>
                <a:spcPct val="130000"/>
              </a:lnSpc>
            </a:pPr>
            <a:r>
              <a:rPr lang="de-DE" dirty="0"/>
              <a:t>Telefon:</a:t>
            </a:r>
          </a:p>
          <a:p>
            <a:pPr>
              <a:lnSpc>
                <a:spcPct val="130000"/>
              </a:lnSpc>
            </a:pPr>
            <a:r>
              <a:rPr lang="de-DE" dirty="0"/>
              <a:t>Genre:		</a:t>
            </a:r>
          </a:p>
          <a:p>
            <a:pPr marL="285750" indent="-28575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Schlager</a:t>
            </a:r>
          </a:p>
          <a:p>
            <a:pPr marL="285750" indent="-28575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Pop</a:t>
            </a:r>
          </a:p>
          <a:p>
            <a:pPr>
              <a:lnSpc>
                <a:spcPct val="130000"/>
              </a:lnSpc>
            </a:pPr>
            <a:r>
              <a:rPr lang="de-DE" dirty="0"/>
              <a:t>Bandpositionen: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/>
              <a:t>Gesang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/>
              <a:t>Schlagzeug</a:t>
            </a:r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CD42BD10-E45A-4122-AE6B-A3A03B3933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7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  <a:tab pos="4130675" algn="l"/>
                <a:tab pos="7893050" algn="l"/>
                <a:tab pos="10310813" algn="l"/>
              </a:tabLst>
            </a:pPr>
            <a:r>
              <a:rPr lang="de-DE" sz="2800" dirty="0"/>
              <a:t>Home	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Bands</a:t>
            </a:r>
            <a:r>
              <a:rPr lang="de-DE" sz="2800" dirty="0"/>
              <a:t>		Register/Login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391303-0FCA-461B-B584-6E135E23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Banddetails pflegen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6682BFF-6128-4135-B049-005BAB044BF2}"/>
              </a:ext>
            </a:extLst>
          </p:cNvPr>
          <p:cNvSpPr/>
          <p:nvPr/>
        </p:nvSpPr>
        <p:spPr>
          <a:xfrm>
            <a:off x="9011478" y="5892116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Speichern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37C78E2-4A78-4620-B960-685926D3BB82}"/>
              </a:ext>
            </a:extLst>
          </p:cNvPr>
          <p:cNvSpPr/>
          <p:nvPr/>
        </p:nvSpPr>
        <p:spPr>
          <a:xfrm>
            <a:off x="3268717" y="1551307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F1B415C-FC4F-4043-BC6E-3703A808C3B9}"/>
              </a:ext>
            </a:extLst>
          </p:cNvPr>
          <p:cNvSpPr/>
          <p:nvPr/>
        </p:nvSpPr>
        <p:spPr>
          <a:xfrm>
            <a:off x="3268716" y="1911620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87E104-585D-450A-B474-55EFDD1DA13B}"/>
              </a:ext>
            </a:extLst>
          </p:cNvPr>
          <p:cNvSpPr/>
          <p:nvPr/>
        </p:nvSpPr>
        <p:spPr>
          <a:xfrm>
            <a:off x="3284484" y="2271933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BC0EF37-4987-4136-BFBC-D0468CA31153}"/>
              </a:ext>
            </a:extLst>
          </p:cNvPr>
          <p:cNvSpPr/>
          <p:nvPr/>
        </p:nvSpPr>
        <p:spPr>
          <a:xfrm>
            <a:off x="3284484" y="2623478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A5519B-7CC5-4D76-8417-EABC466BD1A3}"/>
              </a:ext>
            </a:extLst>
          </p:cNvPr>
          <p:cNvSpPr/>
          <p:nvPr/>
        </p:nvSpPr>
        <p:spPr>
          <a:xfrm>
            <a:off x="3268716" y="2938734"/>
            <a:ext cx="1776249" cy="23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9BDC930-DCF3-4F3B-B223-30EB4CD21588}"/>
              </a:ext>
            </a:extLst>
          </p:cNvPr>
          <p:cNvSpPr/>
          <p:nvPr/>
        </p:nvSpPr>
        <p:spPr>
          <a:xfrm>
            <a:off x="6693947" y="5892116"/>
            <a:ext cx="2107096" cy="43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Abbrechen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295A86-C792-4CA5-BCF7-2419D9DE273B}"/>
              </a:ext>
            </a:extLst>
          </p:cNvPr>
          <p:cNvSpPr/>
          <p:nvPr/>
        </p:nvSpPr>
        <p:spPr>
          <a:xfrm>
            <a:off x="3171497" y="4789856"/>
            <a:ext cx="3376447" cy="231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Dropdown: besetzt/offen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854A33-700D-4B72-AD1A-76C52B3BFFAD}"/>
              </a:ext>
            </a:extLst>
          </p:cNvPr>
          <p:cNvSpPr/>
          <p:nvPr/>
        </p:nvSpPr>
        <p:spPr>
          <a:xfrm>
            <a:off x="3187263" y="5128975"/>
            <a:ext cx="3376446" cy="248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Dropdown: besetzt/offen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68AC361-0F70-4372-A928-8F7352AA44B1}"/>
              </a:ext>
            </a:extLst>
          </p:cNvPr>
          <p:cNvSpPr/>
          <p:nvPr/>
        </p:nvSpPr>
        <p:spPr>
          <a:xfrm>
            <a:off x="6792653" y="4789856"/>
            <a:ext cx="1360747" cy="23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Löschen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9E1011-82C7-462D-8442-1FC6FBB031CC}"/>
              </a:ext>
            </a:extLst>
          </p:cNvPr>
          <p:cNvSpPr/>
          <p:nvPr/>
        </p:nvSpPr>
        <p:spPr>
          <a:xfrm>
            <a:off x="6792653" y="5143430"/>
            <a:ext cx="1360747" cy="23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Löschen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98B8082-B127-429A-B237-092E8A9C5468}"/>
              </a:ext>
            </a:extLst>
          </p:cNvPr>
          <p:cNvSpPr txBox="1"/>
          <p:nvPr/>
        </p:nvSpPr>
        <p:spPr>
          <a:xfrm>
            <a:off x="3123745" y="5553490"/>
            <a:ext cx="230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chemeClr val="accent1">
                    <a:lumMod val="75000"/>
                  </a:schemeClr>
                </a:solidFill>
              </a:rPr>
              <a:t>Position hinzufügen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182D2F3-4EEA-4C76-9153-4398173A849F}"/>
              </a:ext>
            </a:extLst>
          </p:cNvPr>
          <p:cNvSpPr/>
          <p:nvPr/>
        </p:nvSpPr>
        <p:spPr>
          <a:xfrm>
            <a:off x="1073426" y="5650699"/>
            <a:ext cx="2050319" cy="213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Dropdown: Instrumente</a:t>
            </a:r>
          </a:p>
        </p:txBody>
      </p:sp>
    </p:spTree>
    <p:extLst>
      <p:ext uri="{BB962C8B-B14F-4D97-AF65-F5344CB8AC3E}">
        <p14:creationId xmlns:p14="http://schemas.microsoft.com/office/powerpoint/2010/main" val="127088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391303-0FCA-461B-B584-6E135E23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Benutzer registrieren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50FD2D-52C2-4234-8A1B-A4029F90C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309" y="350147"/>
            <a:ext cx="67818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3886327-A417-4431-9BD6-5901C89BC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37" y="680830"/>
            <a:ext cx="2968771" cy="5496339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AF2049-A529-45CA-B5BB-1C5879A9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Benutzer anmelden</a:t>
            </a:r>
          </a:p>
        </p:txBody>
      </p:sp>
    </p:spTree>
    <p:extLst>
      <p:ext uri="{BB962C8B-B14F-4D97-AF65-F5344CB8AC3E}">
        <p14:creationId xmlns:p14="http://schemas.microsoft.com/office/powerpoint/2010/main" val="305391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99FA65A-A38D-4563-BC14-4DFF4B14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Benutzerprofil anzeigen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9A3430-6CBC-4CB9-8676-812401A1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91" y="655588"/>
            <a:ext cx="5914817" cy="55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0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99FA65A-A38D-4563-BC14-4DFF4B14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Benutzerprofil pflegen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99F01B-1DD4-4468-A4F8-86BD7424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43" y="512763"/>
            <a:ext cx="5618093" cy="53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9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Breitbild</PresentationFormat>
  <Paragraphs>107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Home Bands  Register/Login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Bands Musicians Register/Login</dc:title>
  <dc:creator>Krill, Michael</dc:creator>
  <cp:lastModifiedBy>Krill, Michael</cp:lastModifiedBy>
  <cp:revision>31</cp:revision>
  <dcterms:created xsi:type="dcterms:W3CDTF">2020-01-23T14:39:40Z</dcterms:created>
  <dcterms:modified xsi:type="dcterms:W3CDTF">2020-01-24T09:42:32Z</dcterms:modified>
</cp:coreProperties>
</file>