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1"/>
    <p:restoredTop sz="94689"/>
  </p:normalViewPr>
  <p:slideViewPr>
    <p:cSldViewPr snapToGrid="0">
      <p:cViewPr varScale="1">
        <p:scale>
          <a:sx n="108" d="100"/>
          <a:sy n="108" d="100"/>
        </p:scale>
        <p:origin x="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57D21-7A6B-1242-AF6C-6F42612EC35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7BB01-27DB-2547-B4DC-E9EBDCC6269C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1969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7BB01-27DB-2547-B4DC-E9EBDCC6269C}" type="slidenum">
              <a:rPr lang="en-MX" smtClean="0"/>
              <a:t>2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26000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C5DA-C355-823B-37D3-8C9387027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CF5EC-2910-967A-ACF5-92E5A271B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E55BB-A1E2-34C5-7FB1-73E6167D8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B99A7-11D9-451E-3C5F-63FB24678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7BB01-27DB-2547-B4DC-E9EBDCC6269C}" type="slidenum">
              <a:rPr lang="en-MX" smtClean="0"/>
              <a:t>3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0552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269BE-2B07-E5CA-A1EA-681D4A536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6B81C-D1BB-BD99-AD8C-3DB1DDDAA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43CD1-A6C3-BAFF-0AAB-B5AF69A78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CACB5-AC63-1B39-25C6-397AE26A4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7BB01-27DB-2547-B4DC-E9EBDCC6269C}" type="slidenum">
              <a:rPr lang="en-MX" smtClean="0"/>
              <a:t>4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4429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3A7B-D043-C147-EBCF-22042B400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9BBF-6A64-5A55-FAEA-D38B99E33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9B36A-BC8E-225B-1A5A-7A9982B4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9A27-CA5F-1C43-BD62-268EAD247B8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DB3A-05B4-B2A2-2705-6FB4CD26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189A-6C03-063A-AEA9-37CCDD0E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D466-7062-CD4B-9B24-5CB018793BE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78254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AD40-B7EA-D6F6-7EC1-0BB70D8A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B4AB4B-8902-805D-7049-C8873227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06AF4-FC7D-EA1B-FBCF-5FE3BAEA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9A27-CA5F-1C43-BD62-268EAD247B8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02D0D-22D1-2F12-E953-77250467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82A28-B470-3F8F-877D-FC736730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D466-7062-CD4B-9B24-5CB018793BE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4051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3361A-A7AF-7910-BC1C-208D71D19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44576-5971-353D-84D0-1ED7CB80F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787A-CC48-F6B9-EBEE-2B67C27E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9A27-CA5F-1C43-BD62-268EAD247B8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45E3C-CF34-B1FC-2AFF-56B2424B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ECC00-B81F-C5EB-7630-DB0E62C7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D466-7062-CD4B-9B24-5CB018793BE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968407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DD00-04AE-9B12-C728-AB77B7F4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E694-5821-2CCB-C630-B7FB3B22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2A699-342E-94A3-82DE-E344DD18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9A27-CA5F-1C43-BD62-268EAD247B8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04935-AAB8-7B96-10FE-3164F75C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ED141-9ED6-AF09-AEEC-E37AD9E2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D466-7062-CD4B-9B24-5CB018793BE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1764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DE21-2699-669B-954B-B801300F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EA370-4EA9-ED1C-2B3A-B7709BA42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99086-7EBC-E42D-325C-A555CE53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9A27-CA5F-1C43-BD62-268EAD247B8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F8460-A1F7-2EC2-5D49-055DA632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6863-10AB-DD8A-9EAC-171620D9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D466-7062-CD4B-9B24-5CB018793BE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50863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C782-1752-559E-B0B7-C02EC7BA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F1EF6-6FC6-E79C-782E-D683AFE19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61235-A0E9-3471-9291-DE812184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953AC-2F31-1AB0-D690-35D068D7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9A27-CA5F-1C43-BD62-268EAD247B8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F6804-5288-2286-66BF-CD8397CF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12ADC-DE72-2443-C6A6-08621023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D466-7062-CD4B-9B24-5CB018793BE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472883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0301-0CC0-93D2-4641-50235BF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D7F9-0743-4252-D17D-2701DE4EC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E4377-C5C0-E170-6654-0C1FE3CA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D3C6F-76C8-D6F8-E664-55C5FEA83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EC225-6D69-919C-7A8A-4803FE4C7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B3DE2-3EEA-D6B2-E236-3B3FF1DA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9A27-CA5F-1C43-BD62-268EAD247B8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A4322-A3D9-6D7A-D9AF-7B1C51466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9EA22-9C87-D641-88C0-DC66AC62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D466-7062-CD4B-9B24-5CB018793BE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89811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87B4-9879-10D5-BEF2-C0BB14D7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2E960-54E2-28E2-7B6E-554DB05B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9A27-CA5F-1C43-BD62-268EAD247B8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4386C-B04F-5718-1499-7C381F02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AD4BA-397B-34F4-0F3B-47C69584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D466-7062-CD4B-9B24-5CB018793BE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0807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E17C5-1BA9-49C9-11E4-462CAA905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9A27-CA5F-1C43-BD62-268EAD247B8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B6506-A47C-5008-9AC2-B92B6F17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02DD8-B9C8-A31A-3A25-05A3D981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D466-7062-CD4B-9B24-5CB018793BE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8960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5F49-21C6-6255-F811-B08A6968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DDC3-9CC7-0A41-57DD-CFF13FA7C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BBA4CE-6965-21BE-0226-93634D284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A3E57-A3E1-99CF-170C-7A9F039C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9A27-CA5F-1C43-BD62-268EAD247B8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E86F4-F506-4084-6BCA-E6E3063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76CA9-BD7A-159A-0FFE-9733900F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D466-7062-CD4B-9B24-5CB018793BE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8630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8924-216D-6CAF-3B83-5C16AE4B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48639-A4AC-80AC-70EE-5FBC3E9B7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071EB-7DF3-CE31-CBCA-285FE229B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25691-C564-9E19-586D-A21E729A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9A27-CA5F-1C43-BD62-268EAD247B8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A5CAE-2DB2-C578-A21C-CBB18A90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09A52-EAC8-8AB4-D336-6B0C5F78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AD466-7062-CD4B-9B24-5CB018793BE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227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ED4B4-04E1-CA44-4364-3A6345581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6CB45-4195-207C-2764-7354EECC6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B6BB-0CCA-CE5B-76BC-5215F9E14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49A27-CA5F-1C43-BD62-268EAD247B83}" type="datetimeFigureOut">
              <a:rPr lang="en-MX" smtClean="0"/>
              <a:t>30/10/25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3C024-37E1-8BC0-1669-6B70DA70B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9D79-FA17-EDEA-832F-4FC932C52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AD466-7062-CD4B-9B24-5CB018793BE8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66772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a8KI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5869-EABB-709D-3D2E-146442E4A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X" dirty="0"/>
              <a:t>Team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62642-D3CB-6E40-E096-D615AB08C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4033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F494-27BE-C729-F971-ECFFC41D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Finding genes and mutational signatures in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8B55-0B16-2A26-002F-249A8DBA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MX" dirty="0"/>
          </a:p>
          <a:p>
            <a:pPr marL="0" indent="0">
              <a:buNone/>
            </a:pPr>
            <a:r>
              <a:rPr lang="en-MX" dirty="0"/>
              <a:t>You will now put into practice all your newly-acquired knowledge! You have already been divided into teams.</a:t>
            </a:r>
          </a:p>
          <a:p>
            <a:pPr marL="0" indent="0">
              <a:buNone/>
            </a:pPr>
            <a:r>
              <a:rPr lang="en-MX" dirty="0"/>
              <a:t>Check now which team you have been assigned to (last column, number 1-4!):</a:t>
            </a:r>
          </a:p>
          <a:p>
            <a:pPr marL="0" indent="0">
              <a:buNone/>
            </a:pPr>
            <a:endParaRPr lang="en-MX" dirty="0"/>
          </a:p>
          <a:p>
            <a:pPr marL="0" indent="0" algn="ctr">
              <a:buNone/>
            </a:pPr>
            <a:r>
              <a:rPr lang="en-US" sz="4000" u="sng" dirty="0">
                <a:hlinkClick r:id="rId3"/>
              </a:rPr>
              <a:t>https://shorturl.at/a8KIa</a:t>
            </a:r>
            <a:endParaRPr lang="en-MX" sz="5400" dirty="0"/>
          </a:p>
        </p:txBody>
      </p:sp>
    </p:spTree>
    <p:extLst>
      <p:ext uri="{BB962C8B-B14F-4D97-AF65-F5344CB8AC3E}">
        <p14:creationId xmlns:p14="http://schemas.microsoft.com/office/powerpoint/2010/main" val="402759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FEEBA-BA14-813C-A313-AA7A2B3CD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E798-FC82-387B-FA9E-E64F2DF1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Finding genes and mutational signatures in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2B64-6E00-9CCF-3A41-F417CF2B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team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study</a:t>
            </a:r>
            <a:r>
              <a:rPr lang="es-ES" dirty="0"/>
              <a:t> a </a:t>
            </a:r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cancer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b="1" dirty="0" err="1"/>
              <a:t>Group</a:t>
            </a:r>
            <a:r>
              <a:rPr lang="es-ES" b="1" dirty="0"/>
              <a:t> 1: LIHC (</a:t>
            </a:r>
            <a:r>
              <a:rPr lang="es-ES" b="1" dirty="0" err="1"/>
              <a:t>Liver</a:t>
            </a:r>
            <a:r>
              <a:rPr lang="es-ES" b="1" dirty="0"/>
              <a:t> </a:t>
            </a:r>
            <a:r>
              <a:rPr lang="es-ES" b="1" dirty="0" err="1"/>
              <a:t>hepatocellular</a:t>
            </a:r>
            <a:r>
              <a:rPr lang="es-ES" b="1" dirty="0"/>
              <a:t> carcinoma)</a:t>
            </a:r>
          </a:p>
          <a:p>
            <a:pPr marL="0" indent="0" algn="ctr">
              <a:buNone/>
            </a:pPr>
            <a:r>
              <a:rPr lang="es-ES" b="1" dirty="0" err="1"/>
              <a:t>Group</a:t>
            </a:r>
            <a:r>
              <a:rPr lang="es-ES" b="1" dirty="0"/>
              <a:t> 2: LUSC (</a:t>
            </a:r>
            <a:r>
              <a:rPr lang="es-ES" b="1" dirty="0" err="1"/>
              <a:t>Lung</a:t>
            </a:r>
            <a:r>
              <a:rPr lang="es-ES" b="1" dirty="0"/>
              <a:t> </a:t>
            </a:r>
            <a:r>
              <a:rPr lang="es-ES" b="1" dirty="0" err="1"/>
              <a:t>squamous</a:t>
            </a:r>
            <a:r>
              <a:rPr lang="es-ES" b="1" dirty="0"/>
              <a:t> </a:t>
            </a:r>
            <a:r>
              <a:rPr lang="es-ES" b="1" dirty="0" err="1"/>
              <a:t>cell</a:t>
            </a:r>
            <a:r>
              <a:rPr lang="es-ES" b="1" dirty="0"/>
              <a:t> carcinoma)</a:t>
            </a:r>
          </a:p>
          <a:p>
            <a:pPr marL="0" indent="0" algn="ctr">
              <a:buNone/>
            </a:pPr>
            <a:r>
              <a:rPr lang="es-ES" b="1" dirty="0" err="1"/>
              <a:t>Group</a:t>
            </a:r>
            <a:r>
              <a:rPr lang="es-ES" b="1" dirty="0"/>
              <a:t> 3: PAAD (</a:t>
            </a:r>
            <a:r>
              <a:rPr lang="es-ES" b="1" dirty="0" err="1"/>
              <a:t>Pancreatic</a:t>
            </a:r>
            <a:r>
              <a:rPr lang="es-ES" b="1" dirty="0"/>
              <a:t> ductal adenocarcinoma)</a:t>
            </a:r>
          </a:p>
          <a:p>
            <a:pPr marL="0" indent="0" algn="ctr">
              <a:buNone/>
            </a:pPr>
            <a:r>
              <a:rPr lang="es-ES" b="1" dirty="0" err="1"/>
              <a:t>Group</a:t>
            </a:r>
            <a:r>
              <a:rPr lang="es-ES" b="1" dirty="0"/>
              <a:t> 4: SKCM (</a:t>
            </a:r>
            <a:r>
              <a:rPr lang="es-ES" b="1" dirty="0" err="1"/>
              <a:t>Cutaneous</a:t>
            </a:r>
            <a:r>
              <a:rPr lang="es-ES" b="1" dirty="0"/>
              <a:t> melanoma)</a:t>
            </a:r>
            <a:endParaRPr lang="en-MX" b="1" dirty="0"/>
          </a:p>
        </p:txBody>
      </p:sp>
    </p:spTree>
    <p:extLst>
      <p:ext uri="{BB962C8B-B14F-4D97-AF65-F5344CB8AC3E}">
        <p14:creationId xmlns:p14="http://schemas.microsoft.com/office/powerpoint/2010/main" val="20795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889D1-7858-F6C4-B6BE-7F820013E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C3EF-4136-F5F2-663D-E9B5FD7D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X" dirty="0"/>
              <a:t>Finding genes and mutational signatures in cancer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64C28-805C-C697-FBB1-44226AC21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Now</a:t>
            </a:r>
            <a:r>
              <a:rPr lang="es-ES" dirty="0"/>
              <a:t>, </a:t>
            </a:r>
            <a:r>
              <a:rPr lang="es-ES" dirty="0" err="1"/>
              <a:t>follow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instructions</a:t>
            </a:r>
            <a:r>
              <a:rPr lang="es-ES" dirty="0"/>
              <a:t> and </a:t>
            </a:r>
            <a:r>
              <a:rPr lang="es-ES" dirty="0" err="1"/>
              <a:t>download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data </a:t>
            </a:r>
            <a:r>
              <a:rPr lang="es-ES" dirty="0" err="1"/>
              <a:t>from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GitHub &gt; </a:t>
            </a:r>
            <a:r>
              <a:rPr lang="es-ES" dirty="0" err="1"/>
              <a:t>Course</a:t>
            </a:r>
            <a:r>
              <a:rPr lang="es-ES" dirty="0"/>
              <a:t> modules 2025 &gt; </a:t>
            </a:r>
            <a:r>
              <a:rPr lang="es-ES" dirty="0" err="1"/>
              <a:t>Group</a:t>
            </a:r>
            <a:r>
              <a:rPr lang="es-ES" dirty="0"/>
              <a:t> </a:t>
            </a:r>
            <a:r>
              <a:rPr lang="es-ES" dirty="0" err="1"/>
              <a:t>projects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And, </a:t>
            </a:r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!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need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a </a:t>
            </a:r>
            <a:r>
              <a:rPr lang="es-ES" dirty="0" err="1"/>
              <a:t>presentation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findings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Friday </a:t>
            </a:r>
            <a:r>
              <a:rPr lang="es-ES" dirty="0" err="1"/>
              <a:t>afternoon</a:t>
            </a:r>
            <a:endParaRPr lang="es-ES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endParaRPr lang="en-MX" b="1" dirty="0"/>
          </a:p>
        </p:txBody>
      </p:sp>
    </p:spTree>
    <p:extLst>
      <p:ext uri="{BB962C8B-B14F-4D97-AF65-F5344CB8AC3E}">
        <p14:creationId xmlns:p14="http://schemas.microsoft.com/office/powerpoint/2010/main" val="362671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152</Words>
  <Application>Microsoft Macintosh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Team projects</vt:lpstr>
      <vt:lpstr>Finding genes and mutational signatures in cancer</vt:lpstr>
      <vt:lpstr>Finding genes and mutational signatures in cancer</vt:lpstr>
      <vt:lpstr>Finding genes and mutational signatures in cancer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CARLA DANIELA ROBLES ESPINOZA</dc:creator>
  <cp:lastModifiedBy>CARLA DANIELA ROBLES ESPINOZA</cp:lastModifiedBy>
  <cp:revision>2</cp:revision>
  <dcterms:created xsi:type="dcterms:W3CDTF">2025-10-30T03:17:06Z</dcterms:created>
  <dcterms:modified xsi:type="dcterms:W3CDTF">2025-10-30T04:48:24Z</dcterms:modified>
</cp:coreProperties>
</file>