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xl2vNlWndWgq2bEbjAD8IGoCb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9eff286c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169eff286c6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9eff286c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g169eff286c6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9eff286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169eff286c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9eff286c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g169eff286c6_0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9eff286c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169eff286c6_0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9eff286c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169eff286c6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9eff286c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169eff286c6_0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9eff286c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169eff286c6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9eff286c6_0_137"/>
          <p:cNvSpPr txBox="1"/>
          <p:nvPr/>
        </p:nvSpPr>
        <p:spPr>
          <a:xfrm>
            <a:off x="610075" y="3621350"/>
            <a:ext cx="11097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 2: Concepts to training design and development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 slides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9eff286c6_0_94"/>
          <p:cNvSpPr txBox="1"/>
          <p:nvPr>
            <p:ph idx="4294967295" type="ctrTitle"/>
          </p:nvPr>
        </p:nvSpPr>
        <p:spPr>
          <a:xfrm>
            <a:off x="1524000" y="527474"/>
            <a:ext cx="91440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4400" u="none" cap="none" strike="noStrike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Group members</a:t>
            </a:r>
            <a:endParaRPr b="0" i="0" sz="4400" u="none" cap="none" strike="noStrike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169eff286c6_0_94"/>
          <p:cNvSpPr txBox="1"/>
          <p:nvPr>
            <p:ph idx="4294967295" type="subTitle"/>
          </p:nvPr>
        </p:nvSpPr>
        <p:spPr>
          <a:xfrm>
            <a:off x="1524000" y="2049128"/>
            <a:ext cx="9144000" cy="23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9eff286c6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674EA7"/>
                </a:solidFill>
              </a:rPr>
              <a:t>Activity 1  - Goal and objectives</a:t>
            </a:r>
            <a:endParaRPr sz="4000">
              <a:solidFill>
                <a:srgbClr val="674EA7"/>
              </a:solidFill>
            </a:endParaRPr>
          </a:p>
        </p:txBody>
      </p:sp>
      <p:sp>
        <p:nvSpPr>
          <p:cNvPr id="96" name="Google Shape;96;g169eff286c6_0_0"/>
          <p:cNvSpPr txBox="1"/>
          <p:nvPr>
            <p:ph idx="1" type="body"/>
          </p:nvPr>
        </p:nvSpPr>
        <p:spPr>
          <a:xfrm>
            <a:off x="838200" y="1511650"/>
            <a:ext cx="10515600" cy="4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9eff286c6_0_101"/>
          <p:cNvSpPr txBox="1"/>
          <p:nvPr>
            <p:ph idx="1" type="body"/>
          </p:nvPr>
        </p:nvSpPr>
        <p:spPr>
          <a:xfrm>
            <a:off x="838200" y="1495125"/>
            <a:ext cx="10515600" cy="4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2" name="Google Shape;102;g169eff286c6_0_10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674EA7"/>
                </a:solidFill>
              </a:rPr>
              <a:t>Activity 2 - Needs assessment</a:t>
            </a:r>
            <a:endParaRPr sz="40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9eff286c6_0_120"/>
          <p:cNvSpPr txBox="1"/>
          <p:nvPr>
            <p:ph idx="1" type="body"/>
          </p:nvPr>
        </p:nvSpPr>
        <p:spPr>
          <a:xfrm>
            <a:off x="838200" y="1569900"/>
            <a:ext cx="10515600" cy="4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8" name="Google Shape;108;g169eff286c6_0_1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674EA7"/>
                </a:solidFill>
              </a:rPr>
              <a:t>Activity 3 - Training Strategies Activity</a:t>
            </a:r>
            <a:endParaRPr sz="40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9eff286c6_0_111"/>
          <p:cNvSpPr txBox="1"/>
          <p:nvPr>
            <p:ph type="title"/>
          </p:nvPr>
        </p:nvSpPr>
        <p:spPr>
          <a:xfrm>
            <a:off x="585150" y="365125"/>
            <a:ext cx="11235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674EA7"/>
                </a:solidFill>
              </a:rPr>
              <a:t>Activity 4A - </a:t>
            </a:r>
            <a:r>
              <a:rPr lang="en-US" sz="4000">
                <a:solidFill>
                  <a:srgbClr val="674EA7"/>
                </a:solidFill>
              </a:rPr>
              <a:t>How to use assessment for learning</a:t>
            </a:r>
            <a:r>
              <a:rPr lang="en-US" sz="4000">
                <a:solidFill>
                  <a:srgbClr val="674EA7"/>
                </a:solidFill>
              </a:rPr>
              <a:t> </a:t>
            </a:r>
            <a:endParaRPr sz="4000">
              <a:solidFill>
                <a:srgbClr val="674EA7"/>
              </a:solidFill>
            </a:endParaRPr>
          </a:p>
        </p:txBody>
      </p:sp>
      <p:sp>
        <p:nvSpPr>
          <p:cNvPr id="114" name="Google Shape;114;g169eff286c6_0_111"/>
          <p:cNvSpPr txBox="1"/>
          <p:nvPr>
            <p:ph idx="1" type="body"/>
          </p:nvPr>
        </p:nvSpPr>
        <p:spPr>
          <a:xfrm>
            <a:off x="838200" y="1487275"/>
            <a:ext cx="10515600" cy="41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9eff286c6_0_126"/>
          <p:cNvSpPr txBox="1"/>
          <p:nvPr>
            <p:ph type="title"/>
          </p:nvPr>
        </p:nvSpPr>
        <p:spPr>
          <a:xfrm>
            <a:off x="374500" y="365125"/>
            <a:ext cx="1169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674EA7"/>
                </a:solidFill>
              </a:rPr>
              <a:t>Activity 4B - </a:t>
            </a:r>
            <a:r>
              <a:rPr lang="en-US" sz="4000">
                <a:solidFill>
                  <a:srgbClr val="674EA7"/>
                </a:solidFill>
              </a:rPr>
              <a:t>Techniques to meaningfully assess learning</a:t>
            </a:r>
            <a:endParaRPr sz="4000">
              <a:solidFill>
                <a:srgbClr val="674EA7"/>
              </a:solidFill>
            </a:endParaRPr>
          </a:p>
        </p:txBody>
      </p:sp>
      <p:sp>
        <p:nvSpPr>
          <p:cNvPr id="120" name="Google Shape;120;g169eff286c6_0_126"/>
          <p:cNvSpPr txBox="1"/>
          <p:nvPr>
            <p:ph idx="1" type="body"/>
          </p:nvPr>
        </p:nvSpPr>
        <p:spPr>
          <a:xfrm>
            <a:off x="838200" y="1503800"/>
            <a:ext cx="10515600" cy="4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9eff286c6_0_131"/>
          <p:cNvSpPr txBox="1"/>
          <p:nvPr>
            <p:ph idx="1" type="body"/>
          </p:nvPr>
        </p:nvSpPr>
        <p:spPr>
          <a:xfrm>
            <a:off x="838200" y="1487275"/>
            <a:ext cx="10515600" cy="4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6" name="Google Shape;126;g169eff286c6_0_1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674EA7"/>
                </a:solidFill>
              </a:rPr>
              <a:t>Activity 5 - Training outline </a:t>
            </a:r>
            <a:endParaRPr sz="40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2022-10-15T13:33:06Z</dcterms:created>
  <dc:creator>Alice Matimba</dc:creator>
</cp:coreProperties>
</file>