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6431-F3C2-3647-883C-574831569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A7D99-193A-E04A-9E28-9C5EE05BD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9489-F65C-CE4E-9450-581C6CB1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6EAB-2AAF-FF40-A0C7-8F3454F2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F7B-1C81-D145-A50D-50842DF8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C23D-ACC1-B244-BCDB-8BE7901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9ECD-EBA2-1941-8558-B2745BF81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A807-A37C-3645-A82A-7BBCB860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7E78-8DD8-4743-AEA0-7B2D6EE4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18E9-6711-4C44-B595-2EB4B4CE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7C0DF-13B2-4346-AEDF-79AAEB3A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8F810-8E6D-CA4B-AEAE-24C8D49D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E20C-B30F-CC48-B075-7D0ABE8B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B2768-6E75-A641-B1D1-16A659BA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42BB-64C7-9C49-952A-51543A92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244C-2B65-9B4D-8F35-4FF2C79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B602-382A-EB43-B672-23101109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2A0C-21EB-EA47-934F-F5D8760B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0B70-5BF8-734A-98E2-FA0D394D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000F-92C2-314C-9427-6A13BBDF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A7FC-B46D-DC42-B40B-06B18943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DF01B-61B3-614E-AFD1-258A384B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5C52-B5F5-4F4A-83B0-3CCE8FF7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5AB0-0277-2341-BF2E-73F5BEB4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864D-7916-3A45-97B1-4CADF56E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D28F-06D5-F948-B0F2-55C838B4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D7D-CF20-8247-8545-E2EABB22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A415-26A8-0849-A324-94249F7F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60D8-A170-FF44-AD8D-674E3485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E92B6-707A-FD4D-8A6C-8971FDF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DE2E-103A-7F4E-AE90-8687A61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826-CCA2-314B-9337-D88A3F61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997B-D55B-B54C-94C9-39AA1FC3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B52D0-6AC8-0146-AE84-AFDCC3FD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A1F49-1A63-F541-9958-CA15C0F9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416CF-2175-E14A-9F23-9CDB1723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80C18-970F-2C46-9A8B-C34B5A90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699EE-9DFB-464C-8806-3A251ACB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6C004-2326-BB46-A8D4-1904B60C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FB0-CFE5-8F44-9A35-F32DDF5A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22183-53AA-5D4F-BB07-4B079D51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4AB5-E43E-CD42-ABBF-8A91E69A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40D9D-5FD4-084F-AFB8-175B999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8185-E4D6-3B42-9854-072250B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63420-4139-E24C-B932-8C2524D4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94A8-E422-0046-9AF1-AA643E79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14DD-4117-E945-9796-5B1F9FB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8ADB-0EC9-8C4B-ACBF-58E35B21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F4949-38F1-7740-B293-7DAA772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B8CD-CAE6-E54D-9BE3-BF54B315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668E-59F6-DD4B-ABB9-2F3D02F7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3AD6-9FD4-FE4C-8909-3AB4DD64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6F23-B6B0-C544-8191-C61A5F2A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301D1-0E84-2246-82FE-1B6B5E6A8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6C5D-E924-DF42-9F52-D1CBB0AC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2489-D915-7B4E-9D97-D407DE81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215C-22D4-CF40-B755-FAFD678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F40E-E9B5-8248-94B0-B7A85953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F9A92-9B22-A342-855A-42754B5B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5BE2-9AE4-364A-9B77-B08B2DFB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A377-16DA-8B4C-BE00-A00F7FA6E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9145-C3EC-4347-A0D6-80D7953DF50B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843C-E752-1242-B375-A1AF4D31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EB5E-84B3-D147-A313-B31F4B88C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6748-3749-3F45-9F06-6744A2B9A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tiff"/><Relationship Id="rId7" Type="http://schemas.openxmlformats.org/officeDocument/2006/relationships/image" Target="../media/image1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cscourses.github.io/WWPG_20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6E28E0-91F4-0841-ACAC-0DC875B2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02738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600" b="1" dirty="0"/>
              <a:t>Stephen Doyle</a:t>
            </a:r>
          </a:p>
          <a:p>
            <a:endParaRPr lang="en-US" dirty="0"/>
          </a:p>
          <a:p>
            <a:r>
              <a:rPr lang="en-US" dirty="0"/>
              <a:t>Latin America</a:t>
            </a:r>
          </a:p>
          <a:p>
            <a:r>
              <a:rPr lang="en-US" dirty="0"/>
              <a:t>2nd February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0E70E-428F-4A48-BA7C-09B1B3FE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C1364-9126-E843-B2EA-29874824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73671-98C5-3141-ACD6-D81A8D430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33" b="34540"/>
          <a:stretch/>
        </p:blipFill>
        <p:spPr>
          <a:xfrm>
            <a:off x="696652" y="743594"/>
            <a:ext cx="8668723" cy="467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E4D4A-EC17-3347-AC83-A653FE2EA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2" t="3578" r="70897" b="40594"/>
          <a:stretch/>
        </p:blipFill>
        <p:spPr>
          <a:xfrm>
            <a:off x="7690758" y="1332704"/>
            <a:ext cx="4033157" cy="39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B8E38C-C1DF-504A-B68E-78727888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36192-142A-D54D-BB98-58A485E3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34"/>
            <a:ext cx="10515600" cy="1325563"/>
          </a:xfrm>
        </p:spPr>
        <p:txBody>
          <a:bodyPr/>
          <a:lstStyle/>
          <a:p>
            <a:r>
              <a:rPr lang="en-US" b="1" dirty="0"/>
              <a:t>     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62BE-AF14-DA4D-9A98-7DD706B1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204" y="1845965"/>
            <a:ext cx="1918920" cy="112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Steve </a:t>
            </a:r>
          </a:p>
          <a:p>
            <a:pPr marL="0" indent="0">
              <a:buNone/>
            </a:pPr>
            <a:r>
              <a:rPr lang="en-US" sz="2400" dirty="0"/>
              <a:t>Doyle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29895-FD97-3644-8D12-DD64EAD2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1" y="1587271"/>
            <a:ext cx="1342390" cy="1342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FD087B-FD89-A140-997E-8F8E47AC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04" y="922391"/>
            <a:ext cx="1309648" cy="1602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A6D26-F1F7-A240-927D-8C26EBDC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146" y="2536589"/>
            <a:ext cx="1352437" cy="1206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FB9404-3240-0446-945B-80375104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984" y="5141906"/>
            <a:ext cx="1386331" cy="1415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1F5579-C3A2-8C41-B0B1-6A1E196A5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252B1B-11E2-D14C-9BCA-063A0A38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0" y="2929660"/>
            <a:ext cx="1363345" cy="13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127F3A-DB78-E34C-9B56-56D2D492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3" y="4257026"/>
            <a:ext cx="1363345" cy="13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8B4BC2-61DC-6C48-954C-40BA60CA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4" y="3755515"/>
            <a:ext cx="1374909" cy="13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B2CFD5C-344E-DA4A-A171-14A67A87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49" y="1164006"/>
            <a:ext cx="1470650" cy="14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887D39F-F9C9-E34E-A0F5-6E8894BD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49" y="2643460"/>
            <a:ext cx="1470650" cy="14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BBACCC8-B411-C04B-9159-C2E34A8C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56" y="4094935"/>
            <a:ext cx="1464471" cy="14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4D0FB7-59EB-D04A-8295-000B5C8E962D}"/>
              </a:ext>
            </a:extLst>
          </p:cNvPr>
          <p:cNvSpPr txBox="1">
            <a:spLocks/>
          </p:cNvSpPr>
          <p:nvPr/>
        </p:nvSpPr>
        <p:spPr>
          <a:xfrm>
            <a:off x="2035204" y="3110559"/>
            <a:ext cx="2328203" cy="102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Fernan</a:t>
            </a:r>
            <a:r>
              <a:rPr lang="en-US" sz="2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Aguero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095873F-FDE3-244A-B102-0CD71399C1FF}"/>
              </a:ext>
            </a:extLst>
          </p:cNvPr>
          <p:cNvSpPr txBox="1">
            <a:spLocks/>
          </p:cNvSpPr>
          <p:nvPr/>
        </p:nvSpPr>
        <p:spPr>
          <a:xfrm>
            <a:off x="10101341" y="2850405"/>
            <a:ext cx="2499489" cy="114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Sophie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Belman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2DD7BB-F956-5143-9017-D11D98886718}"/>
              </a:ext>
            </a:extLst>
          </p:cNvPr>
          <p:cNvSpPr txBox="1">
            <a:spLocks/>
          </p:cNvSpPr>
          <p:nvPr/>
        </p:nvSpPr>
        <p:spPr>
          <a:xfrm>
            <a:off x="2035204" y="4539775"/>
            <a:ext cx="2328203" cy="102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Florencia </a:t>
            </a:r>
          </a:p>
          <a:p>
            <a:pPr marL="0" indent="0">
              <a:buNone/>
            </a:pPr>
            <a:r>
              <a:rPr lang="en-GB" sz="2400" dirty="0"/>
              <a:t>Díaz Viraqué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1B3B552-7A69-B549-B043-5A1EB1C3E26C}"/>
              </a:ext>
            </a:extLst>
          </p:cNvPr>
          <p:cNvSpPr txBox="1">
            <a:spLocks/>
          </p:cNvSpPr>
          <p:nvPr/>
        </p:nvSpPr>
        <p:spPr>
          <a:xfrm>
            <a:off x="6046866" y="1207041"/>
            <a:ext cx="1918920" cy="11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Jose (Pepe) </a:t>
            </a:r>
          </a:p>
          <a:p>
            <a:pPr marL="0" indent="0">
              <a:buNone/>
            </a:pPr>
            <a:r>
              <a:rPr lang="en-US" sz="2400" dirty="0"/>
              <a:t>Tort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609CC33-8B3C-1644-BA96-E0E60598B8C7}"/>
              </a:ext>
            </a:extLst>
          </p:cNvPr>
          <p:cNvSpPr txBox="1">
            <a:spLocks/>
          </p:cNvSpPr>
          <p:nvPr/>
        </p:nvSpPr>
        <p:spPr>
          <a:xfrm>
            <a:off x="6046866" y="2737649"/>
            <a:ext cx="1918920" cy="78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Lionel </a:t>
            </a:r>
            <a:r>
              <a:rPr lang="en-GB" sz="2400" dirty="0" err="1"/>
              <a:t>Uran</a:t>
            </a:r>
            <a:r>
              <a:rPr lang="en-GB" sz="2400" dirty="0"/>
              <a:t> </a:t>
            </a:r>
            <a:r>
              <a:rPr lang="en-GB" sz="2400" dirty="0" err="1"/>
              <a:t>Landaburo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07A1D03-3EEF-BB49-A4DE-A2BA9A7C93DA}"/>
              </a:ext>
            </a:extLst>
          </p:cNvPr>
          <p:cNvSpPr txBox="1">
            <a:spLocks/>
          </p:cNvSpPr>
          <p:nvPr/>
        </p:nvSpPr>
        <p:spPr>
          <a:xfrm>
            <a:off x="6046866" y="3864494"/>
            <a:ext cx="1918920" cy="11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Marcela Suarez Esquivel</a:t>
            </a:r>
            <a:endParaRPr lang="en-US" sz="2400" dirty="0"/>
          </a:p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00B0585-5875-9945-B6C1-70074F18AA40}"/>
              </a:ext>
            </a:extLst>
          </p:cNvPr>
          <p:cNvSpPr txBox="1">
            <a:spLocks/>
          </p:cNvSpPr>
          <p:nvPr/>
        </p:nvSpPr>
        <p:spPr>
          <a:xfrm>
            <a:off x="10101341" y="1532996"/>
            <a:ext cx="1918920" cy="11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Rodrigo Quiroga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310F2BB-886A-FE43-87AF-3277BF848429}"/>
              </a:ext>
            </a:extLst>
          </p:cNvPr>
          <p:cNvSpPr txBox="1">
            <a:spLocks/>
          </p:cNvSpPr>
          <p:nvPr/>
        </p:nvSpPr>
        <p:spPr>
          <a:xfrm>
            <a:off x="10088517" y="4439042"/>
            <a:ext cx="1918920" cy="11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Sushmita Sridhar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F616CB1-7BCA-B146-876F-49DDFDD61768}"/>
              </a:ext>
            </a:extLst>
          </p:cNvPr>
          <p:cNvSpPr txBox="1">
            <a:spLocks/>
          </p:cNvSpPr>
          <p:nvPr/>
        </p:nvSpPr>
        <p:spPr>
          <a:xfrm>
            <a:off x="6082962" y="5335512"/>
            <a:ext cx="1918920" cy="11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Daryl</a:t>
            </a:r>
          </a:p>
          <a:p>
            <a:pPr marL="0" indent="0">
              <a:buNone/>
            </a:pPr>
            <a:r>
              <a:rPr lang="en-GB" sz="2400" dirty="0" err="1"/>
              <a:t>Domman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1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C0D9-D6C8-D942-9D4A-A49EE5B1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1825625"/>
            <a:ext cx="5390322" cy="4351338"/>
          </a:xfrm>
        </p:spPr>
        <p:txBody>
          <a:bodyPr/>
          <a:lstStyle/>
          <a:p>
            <a:r>
              <a:rPr lang="en-US" dirty="0"/>
              <a:t>27 participants from 9 countries</a:t>
            </a:r>
          </a:p>
          <a:p>
            <a:endParaRPr lang="en-US" dirty="0"/>
          </a:p>
          <a:p>
            <a:r>
              <a:rPr lang="en-US" dirty="0"/>
              <a:t>Working on a variety of prokaryotic and eukaryotic species</a:t>
            </a:r>
          </a:p>
          <a:p>
            <a:endParaRPr lang="en-US" dirty="0"/>
          </a:p>
          <a:p>
            <a:r>
              <a:rPr lang="en-US" dirty="0"/>
              <a:t>Like have or are about to get some genomics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117E6-AC4C-8B43-8ADA-2E9142084FE3}"/>
              </a:ext>
            </a:extLst>
          </p:cNvPr>
          <p:cNvSpPr txBox="1">
            <a:spLocks/>
          </p:cNvSpPr>
          <p:nvPr/>
        </p:nvSpPr>
        <p:spPr>
          <a:xfrm>
            <a:off x="0" y="10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Who you 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779B7-EA85-E04F-A99C-C6707CB9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37A47-D649-7042-B6B9-D707EE44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CE164-B46D-6B47-BD00-0D66ED7A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5996"/>
            <a:ext cx="4536688" cy="45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4C28-32A4-2348-9A06-9C352019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broad overview of bioinformatic tools and techniques used for the analysis of pathogen genomes</a:t>
            </a:r>
          </a:p>
          <a:p>
            <a:endParaRPr lang="en-US" dirty="0"/>
          </a:p>
          <a:p>
            <a:r>
              <a:rPr lang="en-US" dirty="0"/>
              <a:t>Some theory, but mostly hands on training</a:t>
            </a:r>
          </a:p>
          <a:p>
            <a:endParaRPr lang="en-US" dirty="0"/>
          </a:p>
          <a:p>
            <a:r>
              <a:rPr lang="en-US" dirty="0"/>
              <a:t>Build confidence in applying these concepts and approaches to your own datasets</a:t>
            </a:r>
          </a:p>
          <a:p>
            <a:endParaRPr lang="en-US" dirty="0"/>
          </a:p>
          <a:p>
            <a:r>
              <a:rPr lang="en-US" dirty="0"/>
              <a:t>Form networks and help each other!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4BF240-0CDB-0942-904C-E6037CB86ADD}"/>
              </a:ext>
            </a:extLst>
          </p:cNvPr>
          <p:cNvSpPr txBox="1">
            <a:spLocks/>
          </p:cNvSpPr>
          <p:nvPr/>
        </p:nvSpPr>
        <p:spPr>
          <a:xfrm>
            <a:off x="0" y="10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What do we hope to achieve together?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8DA9E-8699-7344-BE1F-5A19233B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D921A-BBC4-C74D-9B60-896CD4D4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8421C-0A7B-FE4D-9701-856720E23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51304"/>
              </p:ext>
            </p:extLst>
          </p:nvPr>
        </p:nvGraphicFramePr>
        <p:xfrm>
          <a:off x="1106905" y="1498788"/>
          <a:ext cx="9553075" cy="424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615">
                  <a:extLst>
                    <a:ext uri="{9D8B030D-6E8A-4147-A177-3AD203B41FA5}">
                      <a16:colId xmlns:a16="http://schemas.microsoft.com/office/drawing/2014/main" val="358994767"/>
                    </a:ext>
                  </a:extLst>
                </a:gridCol>
                <a:gridCol w="1910615">
                  <a:extLst>
                    <a:ext uri="{9D8B030D-6E8A-4147-A177-3AD203B41FA5}">
                      <a16:colId xmlns:a16="http://schemas.microsoft.com/office/drawing/2014/main" val="635015980"/>
                    </a:ext>
                  </a:extLst>
                </a:gridCol>
                <a:gridCol w="1910615">
                  <a:extLst>
                    <a:ext uri="{9D8B030D-6E8A-4147-A177-3AD203B41FA5}">
                      <a16:colId xmlns:a16="http://schemas.microsoft.com/office/drawing/2014/main" val="3840446608"/>
                    </a:ext>
                  </a:extLst>
                </a:gridCol>
                <a:gridCol w="1910615">
                  <a:extLst>
                    <a:ext uri="{9D8B030D-6E8A-4147-A177-3AD203B41FA5}">
                      <a16:colId xmlns:a16="http://schemas.microsoft.com/office/drawing/2014/main" val="2622276727"/>
                    </a:ext>
                  </a:extLst>
                </a:gridCol>
                <a:gridCol w="1910615">
                  <a:extLst>
                    <a:ext uri="{9D8B030D-6E8A-4147-A177-3AD203B41FA5}">
                      <a16:colId xmlns:a16="http://schemas.microsoft.com/office/drawing/2014/main" val="1820235225"/>
                    </a:ext>
                  </a:extLst>
                </a:gridCol>
              </a:tblGrid>
              <a:tr h="120268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35474"/>
                  </a:ext>
                </a:extLst>
              </a:tr>
              <a:tr h="17195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Genome visualization using 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Linux &amp; basic 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Phylogenetics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Transcriptomics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Task 2: Bacterial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13862"/>
                  </a:ext>
                </a:extLst>
              </a:tr>
              <a:tr h="131801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Comparative genomics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Short read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Genome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Task 1: Eukaryotic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Presentations &amp; wrap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3803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F447A74-2422-0046-87F4-25587257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34"/>
            <a:ext cx="10515600" cy="1325563"/>
          </a:xfrm>
        </p:spPr>
        <p:txBody>
          <a:bodyPr/>
          <a:lstStyle/>
          <a:p>
            <a:r>
              <a:rPr lang="en-US" b="1" dirty="0"/>
              <a:t>     Agenda for the week ahead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C2DF1-83B9-8A46-90D5-AF50DB27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21CF9-AC81-7C4F-9194-08B2E451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5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A38E-04EE-874B-B1A6-9BCF504E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01389"/>
          </a:xfrm>
        </p:spPr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GB" sz="2400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Seminars: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Yesid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Cuesta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Josefina Campos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Luisa Berna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materials: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https://wcscourses.github.io/WWPG_2022/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Closed web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DataCamp</a:t>
            </a: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Instructor/assistants communication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kern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FC3C4A-1C51-0441-B6BD-F33743DFC7E4}"/>
              </a:ext>
            </a:extLst>
          </p:cNvPr>
          <p:cNvSpPr txBox="1">
            <a:spLocks/>
          </p:cNvSpPr>
          <p:nvPr/>
        </p:nvSpPr>
        <p:spPr>
          <a:xfrm>
            <a:off x="0" y="10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Agenda for the week ahead</a:t>
            </a:r>
          </a:p>
        </p:txBody>
      </p:sp>
    </p:spTree>
    <p:extLst>
      <p:ext uri="{BB962C8B-B14F-4D97-AF65-F5344CB8AC3E}">
        <p14:creationId xmlns:p14="http://schemas.microsoft.com/office/powerpoint/2010/main" val="31313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D5C6-4532-9742-86CE-EF1C833A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Any questions?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B738-DB33-7C44-B181-6F98AD7C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E39DF-B3EB-D940-A536-7B379B57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6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D5C6-4532-9742-86CE-EF1C833A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Let’s get to know one another!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A0EA-05AF-2147-A990-C375AD3F9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7BA5-1C74-F246-A1C3-48AD1631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069"/>
            <a:ext cx="1691640" cy="86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CB98D-77DA-6142-B5B8-263982F2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30" y="5871646"/>
            <a:ext cx="2184070" cy="9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212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     Who we are</vt:lpstr>
      <vt:lpstr>PowerPoint Presentation</vt:lpstr>
      <vt:lpstr>PowerPoint Presentation</vt:lpstr>
      <vt:lpstr>     Agenda for the week ahead</vt:lpstr>
      <vt:lpstr>PowerPoint Presentation</vt:lpstr>
      <vt:lpstr>Any questions? </vt:lpstr>
      <vt:lpstr> Let’s get to know one another!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Pathogen Genomes</dc:title>
  <dc:creator>Stephen Doyle</dc:creator>
  <cp:lastModifiedBy>Steve Doyle</cp:lastModifiedBy>
  <cp:revision>25</cp:revision>
  <dcterms:created xsi:type="dcterms:W3CDTF">2018-11-09T17:55:12Z</dcterms:created>
  <dcterms:modified xsi:type="dcterms:W3CDTF">2022-02-02T13:41:19Z</dcterms:modified>
</cp:coreProperties>
</file>