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5" r:id="rId6"/>
    <p:sldId id="287" r:id="rId7"/>
    <p:sldId id="289" r:id="rId8"/>
    <p:sldId id="288" r:id="rId9"/>
    <p:sldId id="281" r:id="rId10"/>
    <p:sldId id="282" r:id="rId11"/>
    <p:sldId id="262" r:id="rId12"/>
    <p:sldId id="259"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a16="http://schemas.microsoft.com/office/drawing/2014/main" id="{FCF9FFDB-DB25-4AFA-B506-312075D34380}"/>
              </a:ext>
            </a:extLst>
          </p:cNvPr>
          <p:cNvSpPr txBox="1"/>
          <p:nvPr/>
        </p:nvSpPr>
        <p:spPr>
          <a:xfrm>
            <a:off x="3263318" y="431800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categories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a:xfrm>
            <a:off x="1058411" y="1548046"/>
            <a:ext cx="8610600" cy="1293028"/>
          </a:xfrm>
        </p:spPr>
        <p:txBody>
          <a:bodyPr/>
          <a:lstStyle/>
          <a:p>
            <a:pPr algn="ctr"/>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a:xfrm>
            <a:off x="2189527" y="2320394"/>
            <a:ext cx="6474902" cy="40241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normAutofit fontScale="92500" lnSpcReduction="10000"/>
          </a:bodyPr>
          <a:lstStyle/>
          <a:p>
            <a:r>
              <a:rPr lang="en-US" dirty="0"/>
              <a:t>The purpose of this project is to analyze US employment data to observe trends in computer and mathematical occupations based on location and job title. </a:t>
            </a:r>
          </a:p>
          <a:p>
            <a:endParaRPr lang="en-US" dirty="0"/>
          </a:p>
          <a:p>
            <a:pPr marL="0" indent="0">
              <a:buNone/>
            </a:pPr>
            <a:r>
              <a:rPr lang="en-US" dirty="0"/>
              <a:t>	1. Which states have the fastest growing job market for computer and mathematical occupations ?</a:t>
            </a:r>
          </a:p>
          <a:p>
            <a:pPr marL="0" indent="0">
              <a:buNone/>
            </a:pPr>
            <a:r>
              <a:rPr lang="en-US" dirty="0"/>
              <a:t>	2. Does a larger state population translate to higher job growth? </a:t>
            </a:r>
          </a:p>
          <a:p>
            <a:pPr marL="0" indent="0">
              <a:buNone/>
            </a:pPr>
            <a:r>
              <a:rPr lang="en-US" dirty="0"/>
              <a:t>	3. Which specific occupations are the most and least in demand?</a:t>
            </a:r>
          </a:p>
          <a:p>
            <a:pPr marL="0" indent="0">
              <a:buNone/>
            </a:pPr>
            <a:r>
              <a:rPr lang="en-US" dirty="0"/>
              <a:t>	4. How do computer and mathematical  occupations stack up against other occupation types? </a:t>
            </a:r>
          </a:p>
          <a:p>
            <a:pPr marL="0" indent="0">
              <a:buNone/>
            </a:pPr>
            <a:r>
              <a:rPr lang="en-US" dirty="0"/>
              <a:t>	5. Which specific occupations had the highest number of employees in 2017? </a:t>
            </a:r>
          </a:p>
          <a:p>
            <a:pPr marL="0" indent="0">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July 1) from 2013 through 2017</a:t>
            </a:r>
          </a:p>
          <a:p>
            <a:pPr lvl="1"/>
            <a:endParaRPr lang="en-US" dirty="0"/>
          </a:p>
        </p:txBody>
      </p:sp>
      <p:pic>
        <p:nvPicPr>
          <p:cNvPr id="4" name="Picture 3">
            <a:extLst>
              <a:ext uri="{FF2B5EF4-FFF2-40B4-BE49-F238E27FC236}">
                <a16:creationId xmlns:a16="http://schemas.microsoft.com/office/drawing/2014/main"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850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2050" name="Picture 2">
            <a:extLst>
              <a:ext uri="{FF2B5EF4-FFF2-40B4-BE49-F238E27FC236}">
                <a16:creationId xmlns:a16="http://schemas.microsoft.com/office/drawing/2014/main" id="{2B43D4F7-2FB9-4B53-BC1C-D53E37256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08" y="3464418"/>
            <a:ext cx="84772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EAD4804-AEB4-4589-B496-D0CC14227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805" y="149718"/>
            <a:ext cx="85344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1047482" y="295089"/>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1028" name="Picture 4">
            <a:extLst>
              <a:ext uri="{FF2B5EF4-FFF2-40B4-BE49-F238E27FC236}">
                <a16:creationId xmlns:a16="http://schemas.microsoft.com/office/drawing/2014/main"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2" y="2004290"/>
            <a:ext cx="11532976"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0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E37-585C-E64B-A7B4-E9E8C734F5D4}"/>
              </a:ext>
            </a:extLst>
          </p:cNvPr>
          <p:cNvSpPr>
            <a:spLocks noGrp="1"/>
          </p:cNvSpPr>
          <p:nvPr>
            <p:ph type="title"/>
          </p:nvPr>
        </p:nvSpPr>
        <p:spPr/>
        <p:txBody>
          <a:bodyPr>
            <a:normAutofit fontScale="90000"/>
          </a:bodyPr>
          <a:lstStyle/>
          <a:p>
            <a:r>
              <a:rPr lang="en-US" dirty="0"/>
              <a:t>The overall employment status by occupations in US</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FD0DA324-9218-FB43-8DC1-2E5B35B91D27}"/>
              </a:ext>
            </a:extLst>
          </p:cNvPr>
          <p:cNvPicPr>
            <a:picLocks noGrp="1" noChangeAspect="1"/>
          </p:cNvPicPr>
          <p:nvPr>
            <p:ph idx="1"/>
          </p:nvPr>
        </p:nvPicPr>
        <p:blipFill>
          <a:blip r:embed="rId2"/>
          <a:stretch>
            <a:fillRect/>
          </a:stretch>
        </p:blipFill>
        <p:spPr>
          <a:xfrm>
            <a:off x="2532916" y="1783062"/>
            <a:ext cx="5755407" cy="4412008"/>
          </a:xfrm>
          <a:prstGeom prst="rect">
            <a:avLst/>
          </a:prstGeom>
        </p:spPr>
      </p:pic>
      <p:sp>
        <p:nvSpPr>
          <p:cNvPr id="3" name="Left Arrow 2"/>
          <p:cNvSpPr/>
          <p:nvPr/>
        </p:nvSpPr>
        <p:spPr>
          <a:xfrm>
            <a:off x="5626216" y="4153968"/>
            <a:ext cx="1249251" cy="296214"/>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666-CF76-4F9D-B356-8C4E5E1D8BE9}"/>
              </a:ext>
            </a:extLst>
          </p:cNvPr>
          <p:cNvSpPr>
            <a:spLocks noGrp="1"/>
          </p:cNvSpPr>
          <p:nvPr>
            <p:ph type="title"/>
          </p:nvPr>
        </p:nvSpPr>
        <p:spPr/>
        <p:txBody>
          <a:bodyPr>
            <a:normAutofit fontScale="90000"/>
          </a:bodyPr>
          <a:lstStyle/>
          <a:p>
            <a:r>
              <a:rPr lang="en-US" dirty="0"/>
              <a:t>The employment status in Computer and Mathematical Occupation in US</a:t>
            </a:r>
          </a:p>
        </p:txBody>
      </p:sp>
      <p:pic>
        <p:nvPicPr>
          <p:cNvPr id="4" name="Content Placeholder 7" descr="A screenshot of a cell phone&#10;&#10;Description automatically generated">
            <a:extLst>
              <a:ext uri="{FF2B5EF4-FFF2-40B4-BE49-F238E27FC236}">
                <a16:creationId xmlns:a16="http://schemas.microsoft.com/office/drawing/2014/main" id="{9E445847-9143-459E-B36A-C0979765F252}"/>
              </a:ext>
            </a:extLst>
          </p:cNvPr>
          <p:cNvPicPr>
            <a:picLocks noGrp="1" noChangeAspect="1"/>
          </p:cNvPicPr>
          <p:nvPr>
            <p:ph idx="1"/>
          </p:nvPr>
        </p:nvPicPr>
        <p:blipFill>
          <a:blip r:embed="rId2"/>
          <a:stretch>
            <a:fillRect/>
          </a:stretch>
        </p:blipFill>
        <p:spPr>
          <a:xfrm>
            <a:off x="1414455" y="2328149"/>
            <a:ext cx="4849812" cy="4024313"/>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a:bodyPr>
          <a:lstStyle/>
          <a:p>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173</TotalTime>
  <Words>590</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Employment Trends in Computer and Mathematical Occupations</vt:lpstr>
      <vt:lpstr>Objective: </vt:lpstr>
      <vt:lpstr>Sources</vt:lpstr>
      <vt:lpstr>PowerPoint Presentation</vt:lpstr>
      <vt:lpstr>PowerPoint Presentation</vt:lpstr>
      <vt:lpstr>Which Occupations have the Highest and Lowest demands? </vt:lpstr>
      <vt:lpstr>The overall employment status by occupations in US </vt:lpstr>
      <vt:lpstr>The employment status in Computer and Mathematical Occupation in US</vt:lpstr>
      <vt:lpstr> </vt:lpstr>
      <vt:lpstr>Summary</vt:lpstr>
      <vt:lpstr>Overall Summary </vt:lpstr>
      <vt:lpstr>Data Limitations</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Robin Seaberg</cp:lastModifiedBy>
  <cp:revision>30</cp:revision>
  <dcterms:created xsi:type="dcterms:W3CDTF">2019-03-30T16:18:21Z</dcterms:created>
  <dcterms:modified xsi:type="dcterms:W3CDTF">2019-04-01T01:12:21Z</dcterms:modified>
</cp:coreProperties>
</file>