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81" r:id="rId3"/>
    <p:sldId id="274" r:id="rId4"/>
    <p:sldId id="319" r:id="rId5"/>
    <p:sldId id="275" r:id="rId6"/>
    <p:sldId id="276" r:id="rId7"/>
    <p:sldId id="320" r:id="rId8"/>
    <p:sldId id="330" r:id="rId9"/>
    <p:sldId id="331" r:id="rId10"/>
    <p:sldId id="332" r:id="rId11"/>
    <p:sldId id="333" r:id="rId12"/>
    <p:sldId id="277" r:id="rId13"/>
    <p:sldId id="280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18" r:id="rId22"/>
    <p:sldId id="282" r:id="rId23"/>
    <p:sldId id="284" r:id="rId24"/>
    <p:sldId id="287" r:id="rId25"/>
    <p:sldId id="289" r:id="rId26"/>
    <p:sldId id="291" r:id="rId27"/>
    <p:sldId id="292" r:id="rId28"/>
    <p:sldId id="293" r:id="rId29"/>
    <p:sldId id="294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6" r:id="rId39"/>
    <p:sldId id="307" r:id="rId40"/>
    <p:sldId id="308" r:id="rId41"/>
    <p:sldId id="309" r:id="rId42"/>
    <p:sldId id="269" r:id="rId43"/>
    <p:sldId id="270" r:id="rId44"/>
    <p:sldId id="272" r:id="rId45"/>
    <p:sldId id="321" r:id="rId46"/>
    <p:sldId id="258" r:id="rId47"/>
    <p:sldId id="260" r:id="rId48"/>
    <p:sldId id="262" r:id="rId49"/>
    <p:sldId id="263" r:id="rId50"/>
    <p:sldId id="266" r:id="rId51"/>
    <p:sldId id="265" r:id="rId52"/>
    <p:sldId id="267" r:id="rId53"/>
    <p:sldId id="268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" id="{EDAE617B-E6B7-4A55-94E6-40644991DD9F}">
          <p14:sldIdLst>
            <p14:sldId id="256"/>
          </p14:sldIdLst>
        </p14:section>
        <p14:section name="汇编" id="{743CC1BC-F8C0-4E71-B84C-8245BA13D66B}">
          <p14:sldIdLst>
            <p14:sldId id="281"/>
          </p14:sldIdLst>
        </p14:section>
        <p14:section name="buffer overflow" id="{11F9C6F8-A120-48BB-BFA4-415A2BFA46C3}">
          <p14:sldIdLst>
            <p14:sldId id="274"/>
          </p14:sldIdLst>
        </p14:section>
        <p14:section name="ret2libc" id="{528D2DE7-0E44-4720-9739-1144DE8815CF}">
          <p14:sldIdLst>
            <p14:sldId id="319"/>
          </p14:sldIdLst>
        </p14:section>
        <p14:section name="md5" id="{67C193A4-F083-4CBE-AF27-F0435F218660}">
          <p14:sldIdLst>
            <p14:sldId id="275"/>
          </p14:sldIdLst>
        </p14:section>
        <p14:section name="arp" id="{DC92BE26-ED9B-4288-8D8D-C127A6F6441A}">
          <p14:sldIdLst>
            <p14:sldId id="276"/>
          </p14:sldIdLst>
        </p14:section>
        <p14:section name="icmp" id="{163BC435-17AA-4C16-B258-EB646244B5D0}">
          <p14:sldIdLst>
            <p14:sldId id="320"/>
          </p14:sldIdLst>
        </p14:section>
        <p14:section name="tcp" id="{9C46CD99-E18C-4613-A54A-2FDEDE4C6B38}">
          <p14:sldIdLst>
            <p14:sldId id="330"/>
          </p14:sldIdLst>
        </p14:section>
        <p14:section name="vpn" id="{DB22A661-5AED-4663-87CC-3F1960AB99E8}">
          <p14:sldIdLst>
            <p14:sldId id="331"/>
            <p14:sldId id="332"/>
            <p14:sldId id="333"/>
          </p14:sldIdLst>
        </p14:section>
        <p14:section name="星座图" id="{D7567EF8-BD44-4D13-AA08-E8182ABB1FF1}">
          <p14:sldIdLst>
            <p14:sldId id="277"/>
            <p14:sldId id="280"/>
          </p14:sldIdLst>
        </p14:section>
        <p14:section name="GPS" id="{AD30F449-0F08-49DD-8900-F160C8AA19A2}">
          <p14:sldIdLst>
            <p14:sldId id="310"/>
            <p14:sldId id="311"/>
            <p14:sldId id="312"/>
            <p14:sldId id="313"/>
            <p14:sldId id="314"/>
            <p14:sldId id="316"/>
            <p14:sldId id="317"/>
          </p14:sldIdLst>
        </p14:section>
        <p14:section name="频谱" id="{F8378D95-982C-4210-A632-6314645264DA}">
          <p14:sldIdLst>
            <p14:sldId id="318"/>
          </p14:sldIdLst>
        </p14:section>
        <p14:section name="密码学笔记" id="{B521E2ED-9B27-42D4-BB57-804F0289000D}">
          <p14:sldIdLst>
            <p14:sldId id="282"/>
            <p14:sldId id="284"/>
            <p14:sldId id="287"/>
            <p14:sldId id="289"/>
            <p14:sldId id="291"/>
            <p14:sldId id="292"/>
            <p14:sldId id="293"/>
            <p14:sldId id="29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6"/>
            <p14:sldId id="307"/>
            <p14:sldId id="308"/>
            <p14:sldId id="309"/>
          </p14:sldIdLst>
        </p14:section>
        <p14:section name="mysql" id="{9AA97EA9-A9E9-4C55-B88F-C6BB48C23BAB}">
          <p14:sldIdLst>
            <p14:sldId id="269"/>
          </p14:sldIdLst>
        </p14:section>
        <p14:section name="juc" id="{6535FEB7-42A1-43AE-A9A3-FE51B592EB54}">
          <p14:sldIdLst>
            <p14:sldId id="270"/>
            <p14:sldId id="272"/>
          </p14:sldIdLst>
        </p14:section>
        <p14:section name="docker" id="{BFB91B02-354E-466E-A614-72E76FDD318C}">
          <p14:sldIdLst>
            <p14:sldId id="321"/>
            <p14:sldId id="258"/>
            <p14:sldId id="260"/>
          </p14:sldIdLst>
        </p14:section>
        <p14:section name="zkp" id="{86E37129-3064-4D02-A5DC-A0C44F0C1DA7}">
          <p14:sldIdLst>
            <p14:sldId id="262"/>
          </p14:sldIdLst>
        </p14:section>
        <p14:section name="diff" id="{60738F3E-6908-4BFB-822A-877E595ACCBB}">
          <p14:sldIdLst>
            <p14:sldId id="263"/>
            <p14:sldId id="266"/>
            <p14:sldId id="265"/>
          </p14:sldIdLst>
        </p14:section>
        <p14:section name="波函数塌缩" id="{A349C720-0D16-4CC7-8EB1-AA5835B0A56B}">
          <p14:sldIdLst>
            <p14:sldId id="267"/>
            <p14:sldId id="268"/>
          </p14:sldIdLst>
        </p14:section>
        <p14:section name="对偶问题" id="{A6C20820-682C-48AA-928E-D3B002397E67}">
          <p14:sldIdLst>
            <p14:sldId id="322"/>
            <p14:sldId id="323"/>
          </p14:sldIdLst>
        </p14:section>
        <p14:section name="格式化字符串" id="{9E484C58-F338-46BB-AC9C-5E8F1E371133}">
          <p14:sldIdLst>
            <p14:sldId id="324"/>
            <p14:sldId id="325"/>
            <p14:sldId id="326"/>
          </p14:sldIdLst>
        </p14:section>
        <p14:section name="区块链" id="{D648DE7A-A867-4E42-916A-2B0A38892B60}">
          <p14:sldIdLst>
            <p14:sldId id="327"/>
          </p14:sldIdLst>
        </p14:section>
        <p14:section name="redis" id="{C5AF89BA-0ED9-45AD-9C30-FE72B53ABD5C}">
          <p14:sldIdLst>
            <p14:sldId id="328"/>
          </p14:sldIdLst>
        </p14:section>
        <p14:section name="ssl" id="{7169136B-6CA9-4F11-978E-5302BE94EBD6}">
          <p14:sldIdLst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4514"/>
    <a:srgbClr val="FDEFE8"/>
    <a:srgbClr val="F8CCB9"/>
    <a:srgbClr val="F0835C"/>
    <a:srgbClr val="5D1709"/>
    <a:srgbClr val="FEF8F6"/>
    <a:srgbClr val="E6E6E6"/>
    <a:srgbClr val="A32D0F"/>
    <a:srgbClr val="0000FF"/>
    <a:srgbClr val="A3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94660"/>
  </p:normalViewPr>
  <p:slideViewPr>
    <p:cSldViewPr snapToGrid="0">
      <p:cViewPr>
        <p:scale>
          <a:sx n="75" d="100"/>
          <a:sy n="75" d="100"/>
        </p:scale>
        <p:origin x="22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6B6ED-9BC9-4179-BE80-E98EF60EDDEC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1E2C-CA68-4232-9C74-8E875AE68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385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61E2C-CA68-4232-9C74-8E875AE686D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061E2C-CA68-4232-9C74-8E875AE686D0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18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FCD059F-A8AB-41FE-BBF0-196298E44A3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2000">
                <a:srgbClr val="F8CCB9"/>
              </a:gs>
              <a:gs pos="46000">
                <a:srgbClr val="F0835C"/>
              </a:gs>
              <a:gs pos="75000">
                <a:srgbClr val="A32D0F"/>
              </a:gs>
              <a:gs pos="61000">
                <a:srgbClr val="D74514"/>
              </a:gs>
              <a:gs pos="18000">
                <a:srgbClr val="FDEFE8"/>
              </a:gs>
              <a:gs pos="5000">
                <a:srgbClr val="FEF8F6"/>
              </a:gs>
              <a:gs pos="89000">
                <a:srgbClr val="5D170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普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8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FE6DA-0F4E-4E49-9C05-A9342205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C10FA-7862-4531-9A81-40C68AB3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8EB89A-9DDB-4101-B835-B7A64395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085BB-21CA-4E2A-9F78-BE78D906C2C0}" type="datetimeFigureOut">
              <a:rPr lang="zh-CN" altLang="en-US" smtClean="0"/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CE794-0098-47DB-9687-0E2A0DBA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52F9DB-94C4-49A8-A73D-42D1663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2D5A-22C6-47C8-9C34-7C600F4D16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00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72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5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24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26" Type="http://schemas.openxmlformats.org/officeDocument/2006/relationships/image" Target="../media/image117.png"/><Relationship Id="rId21" Type="http://schemas.openxmlformats.org/officeDocument/2006/relationships/image" Target="../media/image112.png"/><Relationship Id="rId34" Type="http://schemas.openxmlformats.org/officeDocument/2006/relationships/image" Target="../media/image12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5" Type="http://schemas.openxmlformats.org/officeDocument/2006/relationships/image" Target="../media/image116.png"/><Relationship Id="rId33" Type="http://schemas.openxmlformats.org/officeDocument/2006/relationships/image" Target="../media/image124.png"/><Relationship Id="rId38" Type="http://schemas.openxmlformats.org/officeDocument/2006/relationships/image" Target="../media/image129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24" Type="http://schemas.openxmlformats.org/officeDocument/2006/relationships/image" Target="../media/image115.png"/><Relationship Id="rId32" Type="http://schemas.openxmlformats.org/officeDocument/2006/relationships/image" Target="../media/image123.png"/><Relationship Id="rId37" Type="http://schemas.openxmlformats.org/officeDocument/2006/relationships/image" Target="../media/image128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23" Type="http://schemas.openxmlformats.org/officeDocument/2006/relationships/image" Target="../media/image114.png"/><Relationship Id="rId28" Type="http://schemas.openxmlformats.org/officeDocument/2006/relationships/image" Target="../media/image119.png"/><Relationship Id="rId36" Type="http://schemas.openxmlformats.org/officeDocument/2006/relationships/image" Target="../media/image127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31" Type="http://schemas.openxmlformats.org/officeDocument/2006/relationships/image" Target="../media/image122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Relationship Id="rId22" Type="http://schemas.openxmlformats.org/officeDocument/2006/relationships/image" Target="../media/image113.png"/><Relationship Id="rId27" Type="http://schemas.openxmlformats.org/officeDocument/2006/relationships/image" Target="../media/image118.png"/><Relationship Id="rId30" Type="http://schemas.openxmlformats.org/officeDocument/2006/relationships/image" Target="../media/image121.png"/><Relationship Id="rId35" Type="http://schemas.openxmlformats.org/officeDocument/2006/relationships/image" Target="../media/image126.png"/><Relationship Id="rId8" Type="http://schemas.openxmlformats.org/officeDocument/2006/relationships/image" Target="../media/image99.png"/><Relationship Id="rId3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41.png"/><Relationship Id="rId18" Type="http://schemas.openxmlformats.org/officeDocument/2006/relationships/image" Target="../media/image146.png"/><Relationship Id="rId3" Type="http://schemas.openxmlformats.org/officeDocument/2006/relationships/image" Target="../media/image131.png"/><Relationship Id="rId21" Type="http://schemas.openxmlformats.org/officeDocument/2006/relationships/image" Target="../media/image149.png"/><Relationship Id="rId7" Type="http://schemas.openxmlformats.org/officeDocument/2006/relationships/image" Target="../media/image135.png"/><Relationship Id="rId12" Type="http://schemas.openxmlformats.org/officeDocument/2006/relationships/image" Target="../media/image140.png"/><Relationship Id="rId17" Type="http://schemas.openxmlformats.org/officeDocument/2006/relationships/image" Target="../media/image145.png"/><Relationship Id="rId2" Type="http://schemas.openxmlformats.org/officeDocument/2006/relationships/image" Target="../media/image130.png"/><Relationship Id="rId16" Type="http://schemas.openxmlformats.org/officeDocument/2006/relationships/image" Target="../media/image144.png"/><Relationship Id="rId20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24" Type="http://schemas.openxmlformats.org/officeDocument/2006/relationships/image" Target="../media/image152.png"/><Relationship Id="rId5" Type="http://schemas.openxmlformats.org/officeDocument/2006/relationships/image" Target="../media/image133.png"/><Relationship Id="rId15" Type="http://schemas.openxmlformats.org/officeDocument/2006/relationships/image" Target="../media/image143.png"/><Relationship Id="rId23" Type="http://schemas.openxmlformats.org/officeDocument/2006/relationships/image" Target="../media/image151.png"/><Relationship Id="rId10" Type="http://schemas.openxmlformats.org/officeDocument/2006/relationships/image" Target="../media/image138.png"/><Relationship Id="rId19" Type="http://schemas.openxmlformats.org/officeDocument/2006/relationships/image" Target="../media/image147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Relationship Id="rId14" Type="http://schemas.openxmlformats.org/officeDocument/2006/relationships/image" Target="../media/image142.png"/><Relationship Id="rId22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6" Type="http://schemas.openxmlformats.org/officeDocument/2006/relationships/image" Target="../media/image177.png"/><Relationship Id="rId3" Type="http://schemas.openxmlformats.org/officeDocument/2006/relationships/image" Target="../media/image154.png"/><Relationship Id="rId21" Type="http://schemas.openxmlformats.org/officeDocument/2006/relationships/image" Target="../media/image172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76.png"/><Relationship Id="rId2" Type="http://schemas.openxmlformats.org/officeDocument/2006/relationships/image" Target="../media/image153.png"/><Relationship Id="rId16" Type="http://schemas.openxmlformats.org/officeDocument/2006/relationships/image" Target="../media/image167.png"/><Relationship Id="rId20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24" Type="http://schemas.openxmlformats.org/officeDocument/2006/relationships/image" Target="../media/image175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23" Type="http://schemas.openxmlformats.org/officeDocument/2006/relationships/image" Target="../media/image174.png"/><Relationship Id="rId10" Type="http://schemas.openxmlformats.org/officeDocument/2006/relationships/image" Target="../media/image161.png"/><Relationship Id="rId19" Type="http://schemas.openxmlformats.org/officeDocument/2006/relationships/image" Target="../media/image170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Relationship Id="rId22" Type="http://schemas.openxmlformats.org/officeDocument/2006/relationships/image" Target="../media/image17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17" Type="http://schemas.openxmlformats.org/officeDocument/2006/relationships/image" Target="../media/image193.png"/><Relationship Id="rId2" Type="http://schemas.openxmlformats.org/officeDocument/2006/relationships/image" Target="../media/image178.png"/><Relationship Id="rId16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11" Type="http://schemas.openxmlformats.org/officeDocument/2006/relationships/image" Target="../media/image187.png"/><Relationship Id="rId5" Type="http://schemas.openxmlformats.org/officeDocument/2006/relationships/image" Target="../media/image181.png"/><Relationship Id="rId15" Type="http://schemas.openxmlformats.org/officeDocument/2006/relationships/image" Target="../media/image191.png"/><Relationship Id="rId10" Type="http://schemas.openxmlformats.org/officeDocument/2006/relationships/image" Target="../media/image186.png"/><Relationship Id="rId4" Type="http://schemas.openxmlformats.org/officeDocument/2006/relationships/image" Target="../media/image180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10" Type="http://schemas.openxmlformats.org/officeDocument/2006/relationships/image" Target="../media/image202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png"/><Relationship Id="rId18" Type="http://schemas.openxmlformats.org/officeDocument/2006/relationships/image" Target="../media/image219.png"/><Relationship Id="rId26" Type="http://schemas.openxmlformats.org/officeDocument/2006/relationships/image" Target="../media/image227.png"/><Relationship Id="rId39" Type="http://schemas.openxmlformats.org/officeDocument/2006/relationships/image" Target="../media/image240.png"/><Relationship Id="rId21" Type="http://schemas.openxmlformats.org/officeDocument/2006/relationships/image" Target="../media/image222.png"/><Relationship Id="rId34" Type="http://schemas.openxmlformats.org/officeDocument/2006/relationships/image" Target="../media/image235.png"/><Relationship Id="rId42" Type="http://schemas.openxmlformats.org/officeDocument/2006/relationships/image" Target="../media/image243.png"/><Relationship Id="rId7" Type="http://schemas.openxmlformats.org/officeDocument/2006/relationships/image" Target="../media/image208.png"/><Relationship Id="rId2" Type="http://schemas.openxmlformats.org/officeDocument/2006/relationships/image" Target="../media/image203.png"/><Relationship Id="rId16" Type="http://schemas.openxmlformats.org/officeDocument/2006/relationships/image" Target="../media/image217.png"/><Relationship Id="rId29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11" Type="http://schemas.openxmlformats.org/officeDocument/2006/relationships/image" Target="../media/image212.png"/><Relationship Id="rId24" Type="http://schemas.openxmlformats.org/officeDocument/2006/relationships/image" Target="../media/image225.png"/><Relationship Id="rId32" Type="http://schemas.openxmlformats.org/officeDocument/2006/relationships/image" Target="../media/image233.png"/><Relationship Id="rId37" Type="http://schemas.openxmlformats.org/officeDocument/2006/relationships/image" Target="../media/image238.png"/><Relationship Id="rId40" Type="http://schemas.openxmlformats.org/officeDocument/2006/relationships/image" Target="../media/image241.png"/><Relationship Id="rId45" Type="http://schemas.openxmlformats.org/officeDocument/2006/relationships/image" Target="../media/image246.png"/><Relationship Id="rId5" Type="http://schemas.openxmlformats.org/officeDocument/2006/relationships/image" Target="../media/image206.png"/><Relationship Id="rId15" Type="http://schemas.openxmlformats.org/officeDocument/2006/relationships/image" Target="../media/image216.png"/><Relationship Id="rId23" Type="http://schemas.openxmlformats.org/officeDocument/2006/relationships/image" Target="../media/image224.png"/><Relationship Id="rId28" Type="http://schemas.openxmlformats.org/officeDocument/2006/relationships/image" Target="../media/image229.png"/><Relationship Id="rId36" Type="http://schemas.openxmlformats.org/officeDocument/2006/relationships/image" Target="../media/image237.png"/><Relationship Id="rId10" Type="http://schemas.openxmlformats.org/officeDocument/2006/relationships/image" Target="../media/image211.png"/><Relationship Id="rId19" Type="http://schemas.openxmlformats.org/officeDocument/2006/relationships/image" Target="../media/image220.png"/><Relationship Id="rId31" Type="http://schemas.openxmlformats.org/officeDocument/2006/relationships/image" Target="../media/image232.png"/><Relationship Id="rId44" Type="http://schemas.openxmlformats.org/officeDocument/2006/relationships/image" Target="../media/image245.png"/><Relationship Id="rId4" Type="http://schemas.openxmlformats.org/officeDocument/2006/relationships/image" Target="../media/image205.png"/><Relationship Id="rId9" Type="http://schemas.openxmlformats.org/officeDocument/2006/relationships/image" Target="../media/image210.png"/><Relationship Id="rId14" Type="http://schemas.openxmlformats.org/officeDocument/2006/relationships/image" Target="../media/image215.png"/><Relationship Id="rId22" Type="http://schemas.openxmlformats.org/officeDocument/2006/relationships/image" Target="../media/image223.png"/><Relationship Id="rId27" Type="http://schemas.openxmlformats.org/officeDocument/2006/relationships/image" Target="../media/image228.png"/><Relationship Id="rId30" Type="http://schemas.openxmlformats.org/officeDocument/2006/relationships/image" Target="../media/image231.png"/><Relationship Id="rId35" Type="http://schemas.openxmlformats.org/officeDocument/2006/relationships/image" Target="../media/image236.png"/><Relationship Id="rId43" Type="http://schemas.openxmlformats.org/officeDocument/2006/relationships/image" Target="../media/image244.png"/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12" Type="http://schemas.openxmlformats.org/officeDocument/2006/relationships/image" Target="../media/image213.png"/><Relationship Id="rId17" Type="http://schemas.openxmlformats.org/officeDocument/2006/relationships/image" Target="../media/image218.png"/><Relationship Id="rId25" Type="http://schemas.openxmlformats.org/officeDocument/2006/relationships/image" Target="../media/image226.png"/><Relationship Id="rId33" Type="http://schemas.openxmlformats.org/officeDocument/2006/relationships/image" Target="../media/image234.png"/><Relationship Id="rId38" Type="http://schemas.openxmlformats.org/officeDocument/2006/relationships/image" Target="../media/image239.png"/><Relationship Id="rId20" Type="http://schemas.openxmlformats.org/officeDocument/2006/relationships/image" Target="../media/image221.png"/><Relationship Id="rId41" Type="http://schemas.openxmlformats.org/officeDocument/2006/relationships/image" Target="../media/image2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18" Type="http://schemas.openxmlformats.org/officeDocument/2006/relationships/image" Target="../media/image263.png"/><Relationship Id="rId3" Type="http://schemas.openxmlformats.org/officeDocument/2006/relationships/image" Target="../media/image248.png"/><Relationship Id="rId21" Type="http://schemas.openxmlformats.org/officeDocument/2006/relationships/image" Target="../media/image266.png"/><Relationship Id="rId7" Type="http://schemas.openxmlformats.org/officeDocument/2006/relationships/image" Target="../media/image252.png"/><Relationship Id="rId12" Type="http://schemas.openxmlformats.org/officeDocument/2006/relationships/image" Target="../media/image257.png"/><Relationship Id="rId17" Type="http://schemas.openxmlformats.org/officeDocument/2006/relationships/image" Target="../media/image262.png"/><Relationship Id="rId2" Type="http://schemas.openxmlformats.org/officeDocument/2006/relationships/image" Target="../media/image247.png"/><Relationship Id="rId16" Type="http://schemas.openxmlformats.org/officeDocument/2006/relationships/image" Target="../media/image261.png"/><Relationship Id="rId20" Type="http://schemas.openxmlformats.org/officeDocument/2006/relationships/image" Target="../media/image2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11" Type="http://schemas.openxmlformats.org/officeDocument/2006/relationships/image" Target="../media/image256.png"/><Relationship Id="rId5" Type="http://schemas.openxmlformats.org/officeDocument/2006/relationships/image" Target="../media/image250.png"/><Relationship Id="rId15" Type="http://schemas.openxmlformats.org/officeDocument/2006/relationships/image" Target="../media/image260.png"/><Relationship Id="rId10" Type="http://schemas.openxmlformats.org/officeDocument/2006/relationships/image" Target="../media/image255.png"/><Relationship Id="rId19" Type="http://schemas.openxmlformats.org/officeDocument/2006/relationships/image" Target="../media/image264.png"/><Relationship Id="rId4" Type="http://schemas.openxmlformats.org/officeDocument/2006/relationships/image" Target="../media/image249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8.png"/><Relationship Id="rId18" Type="http://schemas.openxmlformats.org/officeDocument/2006/relationships/image" Target="../media/image283.png"/><Relationship Id="rId26" Type="http://schemas.openxmlformats.org/officeDocument/2006/relationships/image" Target="../media/image291.png"/><Relationship Id="rId39" Type="http://schemas.openxmlformats.org/officeDocument/2006/relationships/image" Target="../media/image304.png"/><Relationship Id="rId21" Type="http://schemas.openxmlformats.org/officeDocument/2006/relationships/image" Target="../media/image286.png"/><Relationship Id="rId34" Type="http://schemas.openxmlformats.org/officeDocument/2006/relationships/image" Target="../media/image299.png"/><Relationship Id="rId42" Type="http://schemas.openxmlformats.org/officeDocument/2006/relationships/image" Target="../media/image307.png"/><Relationship Id="rId47" Type="http://schemas.openxmlformats.org/officeDocument/2006/relationships/image" Target="../media/image312.png"/><Relationship Id="rId50" Type="http://schemas.openxmlformats.org/officeDocument/2006/relationships/image" Target="../media/image315.png"/><Relationship Id="rId7" Type="http://schemas.openxmlformats.org/officeDocument/2006/relationships/image" Target="../media/image272.png"/><Relationship Id="rId2" Type="http://schemas.openxmlformats.org/officeDocument/2006/relationships/image" Target="../media/image267.png"/><Relationship Id="rId16" Type="http://schemas.openxmlformats.org/officeDocument/2006/relationships/image" Target="../media/image281.png"/><Relationship Id="rId29" Type="http://schemas.openxmlformats.org/officeDocument/2006/relationships/image" Target="../media/image294.png"/><Relationship Id="rId11" Type="http://schemas.openxmlformats.org/officeDocument/2006/relationships/image" Target="../media/image276.png"/><Relationship Id="rId24" Type="http://schemas.openxmlformats.org/officeDocument/2006/relationships/image" Target="../media/image289.png"/><Relationship Id="rId32" Type="http://schemas.openxmlformats.org/officeDocument/2006/relationships/image" Target="../media/image297.png"/><Relationship Id="rId37" Type="http://schemas.openxmlformats.org/officeDocument/2006/relationships/image" Target="../media/image302.png"/><Relationship Id="rId40" Type="http://schemas.openxmlformats.org/officeDocument/2006/relationships/image" Target="../media/image305.png"/><Relationship Id="rId45" Type="http://schemas.openxmlformats.org/officeDocument/2006/relationships/image" Target="../media/image310.png"/><Relationship Id="rId53" Type="http://schemas.openxmlformats.org/officeDocument/2006/relationships/image" Target="../media/image318.png"/><Relationship Id="rId5" Type="http://schemas.openxmlformats.org/officeDocument/2006/relationships/image" Target="../media/image270.png"/><Relationship Id="rId10" Type="http://schemas.openxmlformats.org/officeDocument/2006/relationships/image" Target="../media/image275.png"/><Relationship Id="rId19" Type="http://schemas.openxmlformats.org/officeDocument/2006/relationships/image" Target="../media/image284.png"/><Relationship Id="rId31" Type="http://schemas.openxmlformats.org/officeDocument/2006/relationships/image" Target="../media/image296.png"/><Relationship Id="rId44" Type="http://schemas.openxmlformats.org/officeDocument/2006/relationships/image" Target="../media/image309.png"/><Relationship Id="rId52" Type="http://schemas.openxmlformats.org/officeDocument/2006/relationships/image" Target="../media/image317.png"/><Relationship Id="rId4" Type="http://schemas.openxmlformats.org/officeDocument/2006/relationships/image" Target="../media/image269.png"/><Relationship Id="rId9" Type="http://schemas.openxmlformats.org/officeDocument/2006/relationships/image" Target="../media/image274.png"/><Relationship Id="rId14" Type="http://schemas.openxmlformats.org/officeDocument/2006/relationships/image" Target="../media/image279.png"/><Relationship Id="rId22" Type="http://schemas.openxmlformats.org/officeDocument/2006/relationships/image" Target="../media/image287.png"/><Relationship Id="rId27" Type="http://schemas.openxmlformats.org/officeDocument/2006/relationships/image" Target="../media/image292.png"/><Relationship Id="rId30" Type="http://schemas.openxmlformats.org/officeDocument/2006/relationships/image" Target="../media/image295.png"/><Relationship Id="rId35" Type="http://schemas.openxmlformats.org/officeDocument/2006/relationships/image" Target="../media/image300.png"/><Relationship Id="rId43" Type="http://schemas.openxmlformats.org/officeDocument/2006/relationships/image" Target="../media/image308.png"/><Relationship Id="rId48" Type="http://schemas.openxmlformats.org/officeDocument/2006/relationships/image" Target="../media/image313.png"/><Relationship Id="rId8" Type="http://schemas.openxmlformats.org/officeDocument/2006/relationships/image" Target="../media/image273.png"/><Relationship Id="rId51" Type="http://schemas.openxmlformats.org/officeDocument/2006/relationships/image" Target="../media/image316.png"/><Relationship Id="rId3" Type="http://schemas.openxmlformats.org/officeDocument/2006/relationships/image" Target="../media/image268.png"/><Relationship Id="rId12" Type="http://schemas.openxmlformats.org/officeDocument/2006/relationships/image" Target="../media/image277.png"/><Relationship Id="rId17" Type="http://schemas.openxmlformats.org/officeDocument/2006/relationships/image" Target="../media/image282.png"/><Relationship Id="rId25" Type="http://schemas.openxmlformats.org/officeDocument/2006/relationships/image" Target="../media/image290.png"/><Relationship Id="rId33" Type="http://schemas.openxmlformats.org/officeDocument/2006/relationships/image" Target="../media/image298.png"/><Relationship Id="rId38" Type="http://schemas.openxmlformats.org/officeDocument/2006/relationships/image" Target="../media/image303.png"/><Relationship Id="rId46" Type="http://schemas.openxmlformats.org/officeDocument/2006/relationships/image" Target="../media/image311.png"/><Relationship Id="rId20" Type="http://schemas.openxmlformats.org/officeDocument/2006/relationships/image" Target="../media/image285.png"/><Relationship Id="rId41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5" Type="http://schemas.openxmlformats.org/officeDocument/2006/relationships/image" Target="../media/image280.png"/><Relationship Id="rId23" Type="http://schemas.openxmlformats.org/officeDocument/2006/relationships/image" Target="../media/image288.png"/><Relationship Id="rId28" Type="http://schemas.openxmlformats.org/officeDocument/2006/relationships/image" Target="../media/image293.png"/><Relationship Id="rId36" Type="http://schemas.openxmlformats.org/officeDocument/2006/relationships/image" Target="../media/image301.png"/><Relationship Id="rId49" Type="http://schemas.openxmlformats.org/officeDocument/2006/relationships/image" Target="../media/image31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0.png"/><Relationship Id="rId18" Type="http://schemas.openxmlformats.org/officeDocument/2006/relationships/image" Target="../media/image335.png"/><Relationship Id="rId26" Type="http://schemas.openxmlformats.org/officeDocument/2006/relationships/image" Target="../media/image343.png"/><Relationship Id="rId39" Type="http://schemas.openxmlformats.org/officeDocument/2006/relationships/image" Target="../media/image356.png"/><Relationship Id="rId21" Type="http://schemas.openxmlformats.org/officeDocument/2006/relationships/image" Target="../media/image338.png"/><Relationship Id="rId34" Type="http://schemas.openxmlformats.org/officeDocument/2006/relationships/image" Target="../media/image351.png"/><Relationship Id="rId42" Type="http://schemas.openxmlformats.org/officeDocument/2006/relationships/image" Target="../media/image359.png"/><Relationship Id="rId47" Type="http://schemas.openxmlformats.org/officeDocument/2006/relationships/image" Target="../media/image364.png"/><Relationship Id="rId50" Type="http://schemas.openxmlformats.org/officeDocument/2006/relationships/image" Target="../media/image367.png"/><Relationship Id="rId55" Type="http://schemas.openxmlformats.org/officeDocument/2006/relationships/image" Target="../media/image372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6" Type="http://schemas.openxmlformats.org/officeDocument/2006/relationships/image" Target="../media/image333.png"/><Relationship Id="rId29" Type="http://schemas.openxmlformats.org/officeDocument/2006/relationships/image" Target="../media/image346.png"/><Relationship Id="rId11" Type="http://schemas.openxmlformats.org/officeDocument/2006/relationships/image" Target="../media/image328.png"/><Relationship Id="rId24" Type="http://schemas.openxmlformats.org/officeDocument/2006/relationships/image" Target="../media/image341.png"/><Relationship Id="rId32" Type="http://schemas.openxmlformats.org/officeDocument/2006/relationships/image" Target="../media/image349.png"/><Relationship Id="rId37" Type="http://schemas.openxmlformats.org/officeDocument/2006/relationships/image" Target="../media/image354.png"/><Relationship Id="rId40" Type="http://schemas.openxmlformats.org/officeDocument/2006/relationships/image" Target="../media/image357.png"/><Relationship Id="rId45" Type="http://schemas.openxmlformats.org/officeDocument/2006/relationships/image" Target="../media/image362.png"/><Relationship Id="rId53" Type="http://schemas.openxmlformats.org/officeDocument/2006/relationships/image" Target="../media/image370.png"/><Relationship Id="rId58" Type="http://schemas.openxmlformats.org/officeDocument/2006/relationships/image" Target="../media/image375.png"/><Relationship Id="rId5" Type="http://schemas.openxmlformats.org/officeDocument/2006/relationships/image" Target="../media/image322.png"/><Relationship Id="rId19" Type="http://schemas.openxmlformats.org/officeDocument/2006/relationships/image" Target="../media/image336.png"/><Relationship Id="rId4" Type="http://schemas.openxmlformats.org/officeDocument/2006/relationships/image" Target="../media/image321.png"/><Relationship Id="rId9" Type="http://schemas.openxmlformats.org/officeDocument/2006/relationships/image" Target="../media/image326.png"/><Relationship Id="rId14" Type="http://schemas.openxmlformats.org/officeDocument/2006/relationships/image" Target="../media/image331.png"/><Relationship Id="rId22" Type="http://schemas.openxmlformats.org/officeDocument/2006/relationships/image" Target="../media/image339.png"/><Relationship Id="rId27" Type="http://schemas.openxmlformats.org/officeDocument/2006/relationships/image" Target="../media/image344.png"/><Relationship Id="rId30" Type="http://schemas.openxmlformats.org/officeDocument/2006/relationships/image" Target="../media/image347.png"/><Relationship Id="rId35" Type="http://schemas.openxmlformats.org/officeDocument/2006/relationships/image" Target="../media/image352.png"/><Relationship Id="rId43" Type="http://schemas.openxmlformats.org/officeDocument/2006/relationships/image" Target="../media/image360.png"/><Relationship Id="rId48" Type="http://schemas.openxmlformats.org/officeDocument/2006/relationships/image" Target="../media/image365.png"/><Relationship Id="rId56" Type="http://schemas.openxmlformats.org/officeDocument/2006/relationships/image" Target="../media/image373.png"/><Relationship Id="rId8" Type="http://schemas.openxmlformats.org/officeDocument/2006/relationships/image" Target="../media/image325.png"/><Relationship Id="rId51" Type="http://schemas.openxmlformats.org/officeDocument/2006/relationships/image" Target="../media/image368.png"/><Relationship Id="rId3" Type="http://schemas.openxmlformats.org/officeDocument/2006/relationships/image" Target="../media/image320.png"/><Relationship Id="rId12" Type="http://schemas.openxmlformats.org/officeDocument/2006/relationships/image" Target="../media/image329.png"/><Relationship Id="rId17" Type="http://schemas.openxmlformats.org/officeDocument/2006/relationships/image" Target="../media/image334.png"/><Relationship Id="rId25" Type="http://schemas.openxmlformats.org/officeDocument/2006/relationships/image" Target="../media/image342.png"/><Relationship Id="rId33" Type="http://schemas.openxmlformats.org/officeDocument/2006/relationships/image" Target="../media/image350.png"/><Relationship Id="rId38" Type="http://schemas.openxmlformats.org/officeDocument/2006/relationships/image" Target="../media/image355.png"/><Relationship Id="rId46" Type="http://schemas.openxmlformats.org/officeDocument/2006/relationships/image" Target="../media/image363.png"/><Relationship Id="rId20" Type="http://schemas.openxmlformats.org/officeDocument/2006/relationships/image" Target="../media/image337.png"/><Relationship Id="rId41" Type="http://schemas.openxmlformats.org/officeDocument/2006/relationships/image" Target="../media/image358.png"/><Relationship Id="rId54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3.png"/><Relationship Id="rId15" Type="http://schemas.openxmlformats.org/officeDocument/2006/relationships/image" Target="../media/image332.png"/><Relationship Id="rId23" Type="http://schemas.openxmlformats.org/officeDocument/2006/relationships/image" Target="../media/image340.png"/><Relationship Id="rId28" Type="http://schemas.openxmlformats.org/officeDocument/2006/relationships/image" Target="../media/image345.png"/><Relationship Id="rId36" Type="http://schemas.openxmlformats.org/officeDocument/2006/relationships/image" Target="../media/image353.png"/><Relationship Id="rId49" Type="http://schemas.openxmlformats.org/officeDocument/2006/relationships/image" Target="../media/image366.png"/><Relationship Id="rId57" Type="http://schemas.openxmlformats.org/officeDocument/2006/relationships/image" Target="../media/image374.png"/><Relationship Id="rId10" Type="http://schemas.openxmlformats.org/officeDocument/2006/relationships/image" Target="../media/image327.png"/><Relationship Id="rId31" Type="http://schemas.openxmlformats.org/officeDocument/2006/relationships/image" Target="../media/image348.png"/><Relationship Id="rId44" Type="http://schemas.openxmlformats.org/officeDocument/2006/relationships/image" Target="../media/image361.png"/><Relationship Id="rId52" Type="http://schemas.openxmlformats.org/officeDocument/2006/relationships/image" Target="../media/image3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png"/><Relationship Id="rId3" Type="http://schemas.openxmlformats.org/officeDocument/2006/relationships/image" Target="../media/image377.png"/><Relationship Id="rId7" Type="http://schemas.openxmlformats.org/officeDocument/2006/relationships/image" Target="../media/image381.png"/><Relationship Id="rId2" Type="http://schemas.openxmlformats.org/officeDocument/2006/relationships/image" Target="../media/image3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9.png"/><Relationship Id="rId4" Type="http://schemas.openxmlformats.org/officeDocument/2006/relationships/image" Target="../media/image378.png"/><Relationship Id="rId9" Type="http://schemas.openxmlformats.org/officeDocument/2006/relationships/image" Target="../media/image38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395.png"/><Relationship Id="rId3" Type="http://schemas.openxmlformats.org/officeDocument/2006/relationships/image" Target="../media/image385.png"/><Relationship Id="rId7" Type="http://schemas.openxmlformats.org/officeDocument/2006/relationships/image" Target="../media/image389.png"/><Relationship Id="rId12" Type="http://schemas.openxmlformats.org/officeDocument/2006/relationships/image" Target="../media/image394.png"/><Relationship Id="rId2" Type="http://schemas.openxmlformats.org/officeDocument/2006/relationships/image" Target="../media/image3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8.png"/><Relationship Id="rId11" Type="http://schemas.openxmlformats.org/officeDocument/2006/relationships/image" Target="../media/image393.png"/><Relationship Id="rId5" Type="http://schemas.openxmlformats.org/officeDocument/2006/relationships/image" Target="../media/image387.png"/><Relationship Id="rId10" Type="http://schemas.openxmlformats.org/officeDocument/2006/relationships/image" Target="../media/image392.png"/><Relationship Id="rId4" Type="http://schemas.openxmlformats.org/officeDocument/2006/relationships/image" Target="../media/image386.png"/><Relationship Id="rId9" Type="http://schemas.openxmlformats.org/officeDocument/2006/relationships/image" Target="../media/image391.png"/><Relationship Id="rId14" Type="http://schemas.openxmlformats.org/officeDocument/2006/relationships/image" Target="../media/image3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12" Type="http://schemas.openxmlformats.org/officeDocument/2006/relationships/image" Target="../media/image407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406.png"/><Relationship Id="rId5" Type="http://schemas.openxmlformats.org/officeDocument/2006/relationships/image" Target="../media/image400.png"/><Relationship Id="rId10" Type="http://schemas.openxmlformats.org/officeDocument/2006/relationships/image" Target="../media/image405.png"/><Relationship Id="rId4" Type="http://schemas.openxmlformats.org/officeDocument/2006/relationships/image" Target="../media/image399.png"/><Relationship Id="rId9" Type="http://schemas.openxmlformats.org/officeDocument/2006/relationships/image" Target="../media/image40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9.png"/><Relationship Id="rId18" Type="http://schemas.openxmlformats.org/officeDocument/2006/relationships/image" Target="../media/image424.png"/><Relationship Id="rId26" Type="http://schemas.openxmlformats.org/officeDocument/2006/relationships/image" Target="../media/image432.png"/><Relationship Id="rId3" Type="http://schemas.openxmlformats.org/officeDocument/2006/relationships/image" Target="../media/image409.png"/><Relationship Id="rId21" Type="http://schemas.openxmlformats.org/officeDocument/2006/relationships/image" Target="../media/image427.png"/><Relationship Id="rId34" Type="http://schemas.openxmlformats.org/officeDocument/2006/relationships/image" Target="../media/image440.png"/><Relationship Id="rId7" Type="http://schemas.openxmlformats.org/officeDocument/2006/relationships/image" Target="../media/image413.png"/><Relationship Id="rId12" Type="http://schemas.openxmlformats.org/officeDocument/2006/relationships/image" Target="../media/image418.png"/><Relationship Id="rId17" Type="http://schemas.openxmlformats.org/officeDocument/2006/relationships/image" Target="../media/image423.png"/><Relationship Id="rId25" Type="http://schemas.openxmlformats.org/officeDocument/2006/relationships/image" Target="../media/image431.png"/><Relationship Id="rId33" Type="http://schemas.openxmlformats.org/officeDocument/2006/relationships/image" Target="../media/image439.png"/><Relationship Id="rId2" Type="http://schemas.openxmlformats.org/officeDocument/2006/relationships/image" Target="../media/image408.png"/><Relationship Id="rId16" Type="http://schemas.openxmlformats.org/officeDocument/2006/relationships/image" Target="../media/image422.png"/><Relationship Id="rId20" Type="http://schemas.openxmlformats.org/officeDocument/2006/relationships/image" Target="../media/image426.png"/><Relationship Id="rId29" Type="http://schemas.openxmlformats.org/officeDocument/2006/relationships/image" Target="../media/image4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417.png"/><Relationship Id="rId24" Type="http://schemas.openxmlformats.org/officeDocument/2006/relationships/image" Target="../media/image430.png"/><Relationship Id="rId32" Type="http://schemas.openxmlformats.org/officeDocument/2006/relationships/image" Target="../media/image438.png"/><Relationship Id="rId5" Type="http://schemas.openxmlformats.org/officeDocument/2006/relationships/image" Target="../media/image411.png"/><Relationship Id="rId15" Type="http://schemas.openxmlformats.org/officeDocument/2006/relationships/image" Target="../media/image421.png"/><Relationship Id="rId23" Type="http://schemas.openxmlformats.org/officeDocument/2006/relationships/image" Target="../media/image429.png"/><Relationship Id="rId28" Type="http://schemas.openxmlformats.org/officeDocument/2006/relationships/image" Target="../media/image434.png"/><Relationship Id="rId10" Type="http://schemas.openxmlformats.org/officeDocument/2006/relationships/image" Target="../media/image416.png"/><Relationship Id="rId19" Type="http://schemas.openxmlformats.org/officeDocument/2006/relationships/image" Target="../media/image425.png"/><Relationship Id="rId31" Type="http://schemas.openxmlformats.org/officeDocument/2006/relationships/image" Target="../media/image437.png"/><Relationship Id="rId4" Type="http://schemas.openxmlformats.org/officeDocument/2006/relationships/image" Target="../media/image410.png"/><Relationship Id="rId9" Type="http://schemas.openxmlformats.org/officeDocument/2006/relationships/image" Target="../media/image415.png"/><Relationship Id="rId14" Type="http://schemas.openxmlformats.org/officeDocument/2006/relationships/image" Target="../media/image420.png"/><Relationship Id="rId22" Type="http://schemas.openxmlformats.org/officeDocument/2006/relationships/image" Target="../media/image428.png"/><Relationship Id="rId27" Type="http://schemas.openxmlformats.org/officeDocument/2006/relationships/image" Target="../media/image433.png"/><Relationship Id="rId30" Type="http://schemas.openxmlformats.org/officeDocument/2006/relationships/image" Target="../media/image436.png"/><Relationship Id="rId35" Type="http://schemas.openxmlformats.org/officeDocument/2006/relationships/image" Target="../media/image441.png"/><Relationship Id="rId8" Type="http://schemas.openxmlformats.org/officeDocument/2006/relationships/image" Target="../media/image41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png"/><Relationship Id="rId13" Type="http://schemas.openxmlformats.org/officeDocument/2006/relationships/image" Target="../media/image453.png"/><Relationship Id="rId18" Type="http://schemas.openxmlformats.org/officeDocument/2006/relationships/image" Target="../media/image458.png"/><Relationship Id="rId3" Type="http://schemas.openxmlformats.org/officeDocument/2006/relationships/image" Target="../media/image443.png"/><Relationship Id="rId21" Type="http://schemas.openxmlformats.org/officeDocument/2006/relationships/image" Target="../media/image461.png"/><Relationship Id="rId7" Type="http://schemas.openxmlformats.org/officeDocument/2006/relationships/image" Target="../media/image447.png"/><Relationship Id="rId12" Type="http://schemas.openxmlformats.org/officeDocument/2006/relationships/image" Target="../media/image452.png"/><Relationship Id="rId17" Type="http://schemas.openxmlformats.org/officeDocument/2006/relationships/image" Target="../media/image457.png"/><Relationship Id="rId2" Type="http://schemas.openxmlformats.org/officeDocument/2006/relationships/image" Target="../media/image442.png"/><Relationship Id="rId16" Type="http://schemas.openxmlformats.org/officeDocument/2006/relationships/image" Target="../media/image456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6.png"/><Relationship Id="rId11" Type="http://schemas.openxmlformats.org/officeDocument/2006/relationships/image" Target="../media/image451.png"/><Relationship Id="rId24" Type="http://schemas.openxmlformats.org/officeDocument/2006/relationships/image" Target="../media/image464.png"/><Relationship Id="rId5" Type="http://schemas.openxmlformats.org/officeDocument/2006/relationships/image" Target="../media/image445.png"/><Relationship Id="rId15" Type="http://schemas.openxmlformats.org/officeDocument/2006/relationships/image" Target="../media/image455.png"/><Relationship Id="rId23" Type="http://schemas.openxmlformats.org/officeDocument/2006/relationships/image" Target="../media/image463.png"/><Relationship Id="rId10" Type="http://schemas.openxmlformats.org/officeDocument/2006/relationships/image" Target="../media/image450.png"/><Relationship Id="rId19" Type="http://schemas.openxmlformats.org/officeDocument/2006/relationships/image" Target="../media/image459.png"/><Relationship Id="rId4" Type="http://schemas.openxmlformats.org/officeDocument/2006/relationships/image" Target="../media/image444.png"/><Relationship Id="rId9" Type="http://schemas.openxmlformats.org/officeDocument/2006/relationships/image" Target="../media/image449.png"/><Relationship Id="rId14" Type="http://schemas.openxmlformats.org/officeDocument/2006/relationships/image" Target="../media/image454.png"/><Relationship Id="rId22" Type="http://schemas.openxmlformats.org/officeDocument/2006/relationships/image" Target="../media/image462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76.png"/><Relationship Id="rId18" Type="http://schemas.openxmlformats.org/officeDocument/2006/relationships/image" Target="../media/image481.png"/><Relationship Id="rId26" Type="http://schemas.openxmlformats.org/officeDocument/2006/relationships/image" Target="../media/image489.png"/><Relationship Id="rId21" Type="http://schemas.openxmlformats.org/officeDocument/2006/relationships/image" Target="../media/image484.png"/><Relationship Id="rId34" Type="http://schemas.openxmlformats.org/officeDocument/2006/relationships/image" Target="../media/image497.png"/><Relationship Id="rId7" Type="http://schemas.openxmlformats.org/officeDocument/2006/relationships/image" Target="../media/image470.png"/><Relationship Id="rId12" Type="http://schemas.openxmlformats.org/officeDocument/2006/relationships/image" Target="../media/image475.png"/><Relationship Id="rId17" Type="http://schemas.openxmlformats.org/officeDocument/2006/relationships/image" Target="../media/image480.png"/><Relationship Id="rId25" Type="http://schemas.openxmlformats.org/officeDocument/2006/relationships/image" Target="../media/image488.png"/><Relationship Id="rId33" Type="http://schemas.openxmlformats.org/officeDocument/2006/relationships/image" Target="../media/image496.png"/><Relationship Id="rId38" Type="http://schemas.openxmlformats.org/officeDocument/2006/relationships/image" Target="../media/image501.png"/><Relationship Id="rId2" Type="http://schemas.openxmlformats.org/officeDocument/2006/relationships/image" Target="../media/image465.png"/><Relationship Id="rId16" Type="http://schemas.openxmlformats.org/officeDocument/2006/relationships/image" Target="../media/image479.png"/><Relationship Id="rId20" Type="http://schemas.openxmlformats.org/officeDocument/2006/relationships/image" Target="../media/image483.png"/><Relationship Id="rId29" Type="http://schemas.openxmlformats.org/officeDocument/2006/relationships/image" Target="../media/image4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9.png"/><Relationship Id="rId11" Type="http://schemas.openxmlformats.org/officeDocument/2006/relationships/image" Target="../media/image474.png"/><Relationship Id="rId24" Type="http://schemas.openxmlformats.org/officeDocument/2006/relationships/image" Target="../media/image487.png"/><Relationship Id="rId32" Type="http://schemas.openxmlformats.org/officeDocument/2006/relationships/image" Target="../media/image495.png"/><Relationship Id="rId37" Type="http://schemas.openxmlformats.org/officeDocument/2006/relationships/image" Target="../media/image500.png"/><Relationship Id="rId5" Type="http://schemas.openxmlformats.org/officeDocument/2006/relationships/image" Target="../media/image468.png"/><Relationship Id="rId15" Type="http://schemas.openxmlformats.org/officeDocument/2006/relationships/image" Target="../media/image478.png"/><Relationship Id="rId23" Type="http://schemas.openxmlformats.org/officeDocument/2006/relationships/image" Target="../media/image486.png"/><Relationship Id="rId28" Type="http://schemas.openxmlformats.org/officeDocument/2006/relationships/image" Target="../media/image491.png"/><Relationship Id="rId36" Type="http://schemas.openxmlformats.org/officeDocument/2006/relationships/image" Target="../media/image499.png"/><Relationship Id="rId10" Type="http://schemas.openxmlformats.org/officeDocument/2006/relationships/image" Target="../media/image473.png"/><Relationship Id="rId19" Type="http://schemas.openxmlformats.org/officeDocument/2006/relationships/image" Target="../media/image482.png"/><Relationship Id="rId31" Type="http://schemas.openxmlformats.org/officeDocument/2006/relationships/image" Target="../media/image494.png"/><Relationship Id="rId4" Type="http://schemas.openxmlformats.org/officeDocument/2006/relationships/image" Target="../media/image467.png"/><Relationship Id="rId9" Type="http://schemas.openxmlformats.org/officeDocument/2006/relationships/image" Target="../media/image472.png"/><Relationship Id="rId14" Type="http://schemas.openxmlformats.org/officeDocument/2006/relationships/image" Target="../media/image477.png"/><Relationship Id="rId22" Type="http://schemas.openxmlformats.org/officeDocument/2006/relationships/image" Target="../media/image485.png"/><Relationship Id="rId27" Type="http://schemas.openxmlformats.org/officeDocument/2006/relationships/image" Target="../media/image490.png"/><Relationship Id="rId30" Type="http://schemas.openxmlformats.org/officeDocument/2006/relationships/image" Target="../media/image493.png"/><Relationship Id="rId35" Type="http://schemas.openxmlformats.org/officeDocument/2006/relationships/image" Target="../media/image498.png"/><Relationship Id="rId8" Type="http://schemas.openxmlformats.org/officeDocument/2006/relationships/image" Target="../media/image471.png"/><Relationship Id="rId3" Type="http://schemas.openxmlformats.org/officeDocument/2006/relationships/image" Target="../media/image4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png"/><Relationship Id="rId13" Type="http://schemas.openxmlformats.org/officeDocument/2006/relationships/image" Target="../media/image513.png"/><Relationship Id="rId3" Type="http://schemas.openxmlformats.org/officeDocument/2006/relationships/image" Target="../media/image503.png"/><Relationship Id="rId7" Type="http://schemas.openxmlformats.org/officeDocument/2006/relationships/image" Target="../media/image507.png"/><Relationship Id="rId12" Type="http://schemas.openxmlformats.org/officeDocument/2006/relationships/image" Target="../media/image512.pn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Relationship Id="rId11" Type="http://schemas.openxmlformats.org/officeDocument/2006/relationships/image" Target="../media/image511.png"/><Relationship Id="rId5" Type="http://schemas.openxmlformats.org/officeDocument/2006/relationships/image" Target="../media/image505.png"/><Relationship Id="rId15" Type="http://schemas.openxmlformats.org/officeDocument/2006/relationships/image" Target="../media/image515.png"/><Relationship Id="rId10" Type="http://schemas.openxmlformats.org/officeDocument/2006/relationships/image" Target="../media/image510.png"/><Relationship Id="rId4" Type="http://schemas.openxmlformats.org/officeDocument/2006/relationships/image" Target="../media/image504.png"/><Relationship Id="rId9" Type="http://schemas.openxmlformats.org/officeDocument/2006/relationships/image" Target="../media/image509.png"/><Relationship Id="rId14" Type="http://schemas.openxmlformats.org/officeDocument/2006/relationships/image" Target="../media/image514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0.png"/><Relationship Id="rId21" Type="http://schemas.openxmlformats.org/officeDocument/2006/relationships/image" Target="../media/image535.png"/><Relationship Id="rId42" Type="http://schemas.openxmlformats.org/officeDocument/2006/relationships/image" Target="../media/image556.png"/><Relationship Id="rId47" Type="http://schemas.openxmlformats.org/officeDocument/2006/relationships/image" Target="../media/image561.png"/><Relationship Id="rId63" Type="http://schemas.openxmlformats.org/officeDocument/2006/relationships/image" Target="../media/image577.png"/><Relationship Id="rId68" Type="http://schemas.openxmlformats.org/officeDocument/2006/relationships/image" Target="../media/image582.png"/><Relationship Id="rId2" Type="http://schemas.openxmlformats.org/officeDocument/2006/relationships/image" Target="../media/image516.png"/><Relationship Id="rId16" Type="http://schemas.openxmlformats.org/officeDocument/2006/relationships/image" Target="../media/image530.png"/><Relationship Id="rId29" Type="http://schemas.openxmlformats.org/officeDocument/2006/relationships/image" Target="../media/image543.png"/><Relationship Id="rId11" Type="http://schemas.openxmlformats.org/officeDocument/2006/relationships/image" Target="../media/image525.png"/><Relationship Id="rId24" Type="http://schemas.openxmlformats.org/officeDocument/2006/relationships/image" Target="../media/image538.png"/><Relationship Id="rId32" Type="http://schemas.openxmlformats.org/officeDocument/2006/relationships/image" Target="../media/image546.png"/><Relationship Id="rId37" Type="http://schemas.openxmlformats.org/officeDocument/2006/relationships/image" Target="../media/image551.png"/><Relationship Id="rId40" Type="http://schemas.openxmlformats.org/officeDocument/2006/relationships/image" Target="../media/image554.png"/><Relationship Id="rId45" Type="http://schemas.openxmlformats.org/officeDocument/2006/relationships/image" Target="../media/image559.png"/><Relationship Id="rId53" Type="http://schemas.openxmlformats.org/officeDocument/2006/relationships/image" Target="../media/image567.png"/><Relationship Id="rId58" Type="http://schemas.openxmlformats.org/officeDocument/2006/relationships/image" Target="../media/image572.png"/><Relationship Id="rId66" Type="http://schemas.openxmlformats.org/officeDocument/2006/relationships/image" Target="../media/image580.png"/><Relationship Id="rId74" Type="http://schemas.openxmlformats.org/officeDocument/2006/relationships/image" Target="../media/image588.png"/><Relationship Id="rId5" Type="http://schemas.openxmlformats.org/officeDocument/2006/relationships/image" Target="../media/image519.png"/><Relationship Id="rId61" Type="http://schemas.openxmlformats.org/officeDocument/2006/relationships/image" Target="../media/image575.png"/><Relationship Id="rId19" Type="http://schemas.openxmlformats.org/officeDocument/2006/relationships/image" Target="../media/image533.png"/><Relationship Id="rId14" Type="http://schemas.openxmlformats.org/officeDocument/2006/relationships/image" Target="../media/image528.png"/><Relationship Id="rId22" Type="http://schemas.openxmlformats.org/officeDocument/2006/relationships/image" Target="../media/image536.png"/><Relationship Id="rId27" Type="http://schemas.openxmlformats.org/officeDocument/2006/relationships/image" Target="../media/image541.png"/><Relationship Id="rId30" Type="http://schemas.openxmlformats.org/officeDocument/2006/relationships/image" Target="../media/image544.png"/><Relationship Id="rId35" Type="http://schemas.openxmlformats.org/officeDocument/2006/relationships/image" Target="../media/image549.png"/><Relationship Id="rId43" Type="http://schemas.openxmlformats.org/officeDocument/2006/relationships/image" Target="../media/image557.png"/><Relationship Id="rId48" Type="http://schemas.openxmlformats.org/officeDocument/2006/relationships/image" Target="../media/image562.png"/><Relationship Id="rId56" Type="http://schemas.openxmlformats.org/officeDocument/2006/relationships/image" Target="../media/image570.png"/><Relationship Id="rId64" Type="http://schemas.openxmlformats.org/officeDocument/2006/relationships/image" Target="../media/image578.png"/><Relationship Id="rId69" Type="http://schemas.openxmlformats.org/officeDocument/2006/relationships/image" Target="../media/image583.png"/><Relationship Id="rId8" Type="http://schemas.openxmlformats.org/officeDocument/2006/relationships/image" Target="../media/image522.png"/><Relationship Id="rId51" Type="http://schemas.openxmlformats.org/officeDocument/2006/relationships/image" Target="../media/image565.png"/><Relationship Id="rId72" Type="http://schemas.openxmlformats.org/officeDocument/2006/relationships/image" Target="../media/image586.png"/><Relationship Id="rId3" Type="http://schemas.openxmlformats.org/officeDocument/2006/relationships/image" Target="../media/image517.png"/><Relationship Id="rId12" Type="http://schemas.openxmlformats.org/officeDocument/2006/relationships/image" Target="../media/image526.png"/><Relationship Id="rId17" Type="http://schemas.openxmlformats.org/officeDocument/2006/relationships/image" Target="../media/image531.png"/><Relationship Id="rId25" Type="http://schemas.openxmlformats.org/officeDocument/2006/relationships/image" Target="../media/image539.png"/><Relationship Id="rId33" Type="http://schemas.openxmlformats.org/officeDocument/2006/relationships/image" Target="../media/image547.png"/><Relationship Id="rId38" Type="http://schemas.openxmlformats.org/officeDocument/2006/relationships/image" Target="../media/image552.png"/><Relationship Id="rId46" Type="http://schemas.openxmlformats.org/officeDocument/2006/relationships/image" Target="../media/image560.png"/><Relationship Id="rId59" Type="http://schemas.openxmlformats.org/officeDocument/2006/relationships/image" Target="../media/image573.png"/><Relationship Id="rId67" Type="http://schemas.openxmlformats.org/officeDocument/2006/relationships/image" Target="../media/image581.png"/><Relationship Id="rId20" Type="http://schemas.openxmlformats.org/officeDocument/2006/relationships/image" Target="../media/image534.png"/><Relationship Id="rId41" Type="http://schemas.openxmlformats.org/officeDocument/2006/relationships/image" Target="../media/image555.png"/><Relationship Id="rId54" Type="http://schemas.openxmlformats.org/officeDocument/2006/relationships/image" Target="../media/image568.png"/><Relationship Id="rId62" Type="http://schemas.openxmlformats.org/officeDocument/2006/relationships/image" Target="../media/image576.png"/><Relationship Id="rId70" Type="http://schemas.openxmlformats.org/officeDocument/2006/relationships/image" Target="../media/image584.png"/><Relationship Id="rId75" Type="http://schemas.openxmlformats.org/officeDocument/2006/relationships/image" Target="../media/image5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5" Type="http://schemas.openxmlformats.org/officeDocument/2006/relationships/image" Target="../media/image529.png"/><Relationship Id="rId23" Type="http://schemas.openxmlformats.org/officeDocument/2006/relationships/image" Target="../media/image537.png"/><Relationship Id="rId28" Type="http://schemas.openxmlformats.org/officeDocument/2006/relationships/image" Target="../media/image542.png"/><Relationship Id="rId36" Type="http://schemas.openxmlformats.org/officeDocument/2006/relationships/image" Target="../media/image550.png"/><Relationship Id="rId49" Type="http://schemas.openxmlformats.org/officeDocument/2006/relationships/image" Target="../media/image563.png"/><Relationship Id="rId57" Type="http://schemas.openxmlformats.org/officeDocument/2006/relationships/image" Target="../media/image571.png"/><Relationship Id="rId10" Type="http://schemas.openxmlformats.org/officeDocument/2006/relationships/image" Target="../media/image524.png"/><Relationship Id="rId31" Type="http://schemas.openxmlformats.org/officeDocument/2006/relationships/image" Target="../media/image545.png"/><Relationship Id="rId44" Type="http://schemas.openxmlformats.org/officeDocument/2006/relationships/image" Target="../media/image558.png"/><Relationship Id="rId52" Type="http://schemas.openxmlformats.org/officeDocument/2006/relationships/image" Target="../media/image566.png"/><Relationship Id="rId60" Type="http://schemas.openxmlformats.org/officeDocument/2006/relationships/image" Target="../media/image574.png"/><Relationship Id="rId65" Type="http://schemas.openxmlformats.org/officeDocument/2006/relationships/image" Target="../media/image579.png"/><Relationship Id="rId73" Type="http://schemas.openxmlformats.org/officeDocument/2006/relationships/image" Target="../media/image587.png"/><Relationship Id="rId4" Type="http://schemas.openxmlformats.org/officeDocument/2006/relationships/image" Target="../media/image518.png"/><Relationship Id="rId9" Type="http://schemas.openxmlformats.org/officeDocument/2006/relationships/image" Target="../media/image523.png"/><Relationship Id="rId13" Type="http://schemas.openxmlformats.org/officeDocument/2006/relationships/image" Target="../media/image527.png"/><Relationship Id="rId18" Type="http://schemas.openxmlformats.org/officeDocument/2006/relationships/image" Target="../media/image532.png"/><Relationship Id="rId39" Type="http://schemas.openxmlformats.org/officeDocument/2006/relationships/image" Target="../media/image553.png"/><Relationship Id="rId34" Type="http://schemas.openxmlformats.org/officeDocument/2006/relationships/image" Target="../media/image548.png"/><Relationship Id="rId50" Type="http://schemas.openxmlformats.org/officeDocument/2006/relationships/image" Target="../media/image564.png"/><Relationship Id="rId55" Type="http://schemas.openxmlformats.org/officeDocument/2006/relationships/image" Target="../media/image569.png"/><Relationship Id="rId76" Type="http://schemas.openxmlformats.org/officeDocument/2006/relationships/image" Target="../media/image590.png"/><Relationship Id="rId7" Type="http://schemas.openxmlformats.org/officeDocument/2006/relationships/image" Target="../media/image521.png"/><Relationship Id="rId71" Type="http://schemas.openxmlformats.org/officeDocument/2006/relationships/image" Target="../media/image5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7.png"/><Relationship Id="rId13" Type="http://schemas.openxmlformats.org/officeDocument/2006/relationships/image" Target="../media/image602.png"/><Relationship Id="rId18" Type="http://schemas.openxmlformats.org/officeDocument/2006/relationships/image" Target="../media/image607.png"/><Relationship Id="rId26" Type="http://schemas.openxmlformats.org/officeDocument/2006/relationships/image" Target="../media/image615.png"/><Relationship Id="rId3" Type="http://schemas.openxmlformats.org/officeDocument/2006/relationships/image" Target="../media/image592.png"/><Relationship Id="rId21" Type="http://schemas.openxmlformats.org/officeDocument/2006/relationships/image" Target="../media/image610.png"/><Relationship Id="rId7" Type="http://schemas.openxmlformats.org/officeDocument/2006/relationships/image" Target="../media/image596.png"/><Relationship Id="rId12" Type="http://schemas.openxmlformats.org/officeDocument/2006/relationships/image" Target="../media/image601.png"/><Relationship Id="rId17" Type="http://schemas.openxmlformats.org/officeDocument/2006/relationships/image" Target="../media/image606.png"/><Relationship Id="rId25" Type="http://schemas.openxmlformats.org/officeDocument/2006/relationships/image" Target="../media/image614.png"/><Relationship Id="rId2" Type="http://schemas.openxmlformats.org/officeDocument/2006/relationships/image" Target="../media/image591.png"/><Relationship Id="rId16" Type="http://schemas.openxmlformats.org/officeDocument/2006/relationships/image" Target="../media/image605.png"/><Relationship Id="rId20" Type="http://schemas.openxmlformats.org/officeDocument/2006/relationships/image" Target="../media/image609.png"/><Relationship Id="rId29" Type="http://schemas.openxmlformats.org/officeDocument/2006/relationships/image" Target="../media/image6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5.png"/><Relationship Id="rId11" Type="http://schemas.openxmlformats.org/officeDocument/2006/relationships/image" Target="../media/image600.png"/><Relationship Id="rId24" Type="http://schemas.openxmlformats.org/officeDocument/2006/relationships/image" Target="../media/image613.png"/><Relationship Id="rId5" Type="http://schemas.openxmlformats.org/officeDocument/2006/relationships/image" Target="../media/image594.png"/><Relationship Id="rId15" Type="http://schemas.openxmlformats.org/officeDocument/2006/relationships/image" Target="../media/image604.png"/><Relationship Id="rId23" Type="http://schemas.openxmlformats.org/officeDocument/2006/relationships/image" Target="../media/image612.png"/><Relationship Id="rId28" Type="http://schemas.openxmlformats.org/officeDocument/2006/relationships/image" Target="../media/image617.png"/><Relationship Id="rId10" Type="http://schemas.openxmlformats.org/officeDocument/2006/relationships/image" Target="../media/image599.png"/><Relationship Id="rId19" Type="http://schemas.openxmlformats.org/officeDocument/2006/relationships/image" Target="../media/image608.png"/><Relationship Id="rId31" Type="http://schemas.openxmlformats.org/officeDocument/2006/relationships/image" Target="../media/image620.png"/><Relationship Id="rId4" Type="http://schemas.openxmlformats.org/officeDocument/2006/relationships/image" Target="../media/image593.png"/><Relationship Id="rId9" Type="http://schemas.openxmlformats.org/officeDocument/2006/relationships/image" Target="../media/image598.png"/><Relationship Id="rId14" Type="http://schemas.openxmlformats.org/officeDocument/2006/relationships/image" Target="../media/image603.png"/><Relationship Id="rId22" Type="http://schemas.openxmlformats.org/officeDocument/2006/relationships/image" Target="../media/image611.png"/><Relationship Id="rId27" Type="http://schemas.openxmlformats.org/officeDocument/2006/relationships/image" Target="../media/image616.png"/><Relationship Id="rId30" Type="http://schemas.openxmlformats.org/officeDocument/2006/relationships/image" Target="../media/image6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7.png"/><Relationship Id="rId13" Type="http://schemas.openxmlformats.org/officeDocument/2006/relationships/image" Target="../media/image632.png"/><Relationship Id="rId18" Type="http://schemas.openxmlformats.org/officeDocument/2006/relationships/image" Target="../media/image637.png"/><Relationship Id="rId26" Type="http://schemas.openxmlformats.org/officeDocument/2006/relationships/image" Target="../media/image645.png"/><Relationship Id="rId3" Type="http://schemas.openxmlformats.org/officeDocument/2006/relationships/image" Target="../media/image622.png"/><Relationship Id="rId21" Type="http://schemas.openxmlformats.org/officeDocument/2006/relationships/image" Target="../media/image640.png"/><Relationship Id="rId7" Type="http://schemas.openxmlformats.org/officeDocument/2006/relationships/image" Target="../media/image626.png"/><Relationship Id="rId12" Type="http://schemas.openxmlformats.org/officeDocument/2006/relationships/image" Target="../media/image631.png"/><Relationship Id="rId17" Type="http://schemas.openxmlformats.org/officeDocument/2006/relationships/image" Target="../media/image636.png"/><Relationship Id="rId25" Type="http://schemas.openxmlformats.org/officeDocument/2006/relationships/image" Target="../media/image644.png"/><Relationship Id="rId2" Type="http://schemas.openxmlformats.org/officeDocument/2006/relationships/image" Target="../media/image621.png"/><Relationship Id="rId16" Type="http://schemas.openxmlformats.org/officeDocument/2006/relationships/image" Target="../media/image635.png"/><Relationship Id="rId20" Type="http://schemas.openxmlformats.org/officeDocument/2006/relationships/image" Target="../media/image639.png"/><Relationship Id="rId29" Type="http://schemas.openxmlformats.org/officeDocument/2006/relationships/image" Target="../media/image6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5.png"/><Relationship Id="rId11" Type="http://schemas.openxmlformats.org/officeDocument/2006/relationships/image" Target="../media/image630.png"/><Relationship Id="rId24" Type="http://schemas.openxmlformats.org/officeDocument/2006/relationships/image" Target="../media/image643.png"/><Relationship Id="rId5" Type="http://schemas.openxmlformats.org/officeDocument/2006/relationships/image" Target="../media/image624.png"/><Relationship Id="rId15" Type="http://schemas.openxmlformats.org/officeDocument/2006/relationships/image" Target="../media/image634.png"/><Relationship Id="rId23" Type="http://schemas.openxmlformats.org/officeDocument/2006/relationships/image" Target="../media/image642.png"/><Relationship Id="rId28" Type="http://schemas.openxmlformats.org/officeDocument/2006/relationships/image" Target="../media/image647.png"/><Relationship Id="rId10" Type="http://schemas.openxmlformats.org/officeDocument/2006/relationships/image" Target="../media/image629.png"/><Relationship Id="rId19" Type="http://schemas.openxmlformats.org/officeDocument/2006/relationships/image" Target="../media/image638.png"/><Relationship Id="rId31" Type="http://schemas.openxmlformats.org/officeDocument/2006/relationships/image" Target="../media/image650.png"/><Relationship Id="rId4" Type="http://schemas.openxmlformats.org/officeDocument/2006/relationships/image" Target="../media/image623.png"/><Relationship Id="rId9" Type="http://schemas.openxmlformats.org/officeDocument/2006/relationships/image" Target="../media/image628.png"/><Relationship Id="rId14" Type="http://schemas.openxmlformats.org/officeDocument/2006/relationships/image" Target="../media/image633.png"/><Relationship Id="rId22" Type="http://schemas.openxmlformats.org/officeDocument/2006/relationships/image" Target="../media/image641.png"/><Relationship Id="rId27" Type="http://schemas.openxmlformats.org/officeDocument/2006/relationships/image" Target="../media/image646.png"/><Relationship Id="rId30" Type="http://schemas.openxmlformats.org/officeDocument/2006/relationships/image" Target="../media/image64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7.png"/><Relationship Id="rId18" Type="http://schemas.openxmlformats.org/officeDocument/2006/relationships/image" Target="../media/image663.png"/><Relationship Id="rId26" Type="http://schemas.openxmlformats.org/officeDocument/2006/relationships/image" Target="../media/image671.png"/><Relationship Id="rId3" Type="http://schemas.openxmlformats.org/officeDocument/2006/relationships/image" Target="../media/image652.png"/><Relationship Id="rId21" Type="http://schemas.openxmlformats.org/officeDocument/2006/relationships/image" Target="../media/image666.png"/><Relationship Id="rId34" Type="http://schemas.openxmlformats.org/officeDocument/2006/relationships/image" Target="../media/image679.png"/><Relationship Id="rId7" Type="http://schemas.openxmlformats.org/officeDocument/2006/relationships/image" Target="../media/image655.png"/><Relationship Id="rId12" Type="http://schemas.openxmlformats.org/officeDocument/2006/relationships/image" Target="../media/image646.png"/><Relationship Id="rId17" Type="http://schemas.openxmlformats.org/officeDocument/2006/relationships/image" Target="../media/image662.png"/><Relationship Id="rId25" Type="http://schemas.openxmlformats.org/officeDocument/2006/relationships/image" Target="../media/image670.png"/><Relationship Id="rId33" Type="http://schemas.openxmlformats.org/officeDocument/2006/relationships/image" Target="../media/image678.png"/><Relationship Id="rId2" Type="http://schemas.openxmlformats.org/officeDocument/2006/relationships/image" Target="../media/image651.png"/><Relationship Id="rId16" Type="http://schemas.openxmlformats.org/officeDocument/2006/relationships/image" Target="../media/image661.png"/><Relationship Id="rId20" Type="http://schemas.openxmlformats.org/officeDocument/2006/relationships/image" Target="../media/image665.png"/><Relationship Id="rId29" Type="http://schemas.openxmlformats.org/officeDocument/2006/relationships/image" Target="../media/image6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4.png"/><Relationship Id="rId11" Type="http://schemas.openxmlformats.org/officeDocument/2006/relationships/image" Target="../media/image659.png"/><Relationship Id="rId24" Type="http://schemas.openxmlformats.org/officeDocument/2006/relationships/image" Target="../media/image669.png"/><Relationship Id="rId32" Type="http://schemas.openxmlformats.org/officeDocument/2006/relationships/image" Target="../media/image677.png"/><Relationship Id="rId5" Type="http://schemas.openxmlformats.org/officeDocument/2006/relationships/image" Target="../media/image653.png"/><Relationship Id="rId15" Type="http://schemas.openxmlformats.org/officeDocument/2006/relationships/image" Target="../media/image649.png"/><Relationship Id="rId23" Type="http://schemas.openxmlformats.org/officeDocument/2006/relationships/image" Target="../media/image668.png"/><Relationship Id="rId28" Type="http://schemas.openxmlformats.org/officeDocument/2006/relationships/image" Target="../media/image673.png"/><Relationship Id="rId36" Type="http://schemas.openxmlformats.org/officeDocument/2006/relationships/image" Target="../media/image681.png"/><Relationship Id="rId10" Type="http://schemas.openxmlformats.org/officeDocument/2006/relationships/image" Target="../media/image658.png"/><Relationship Id="rId19" Type="http://schemas.openxmlformats.org/officeDocument/2006/relationships/image" Target="../media/image664.png"/><Relationship Id="rId31" Type="http://schemas.openxmlformats.org/officeDocument/2006/relationships/image" Target="../media/image676.png"/><Relationship Id="rId4" Type="http://schemas.openxmlformats.org/officeDocument/2006/relationships/image" Target="../media/image626.png"/><Relationship Id="rId9" Type="http://schemas.openxmlformats.org/officeDocument/2006/relationships/image" Target="../media/image657.png"/><Relationship Id="rId14" Type="http://schemas.openxmlformats.org/officeDocument/2006/relationships/image" Target="../media/image660.png"/><Relationship Id="rId22" Type="http://schemas.openxmlformats.org/officeDocument/2006/relationships/image" Target="../media/image667.png"/><Relationship Id="rId27" Type="http://schemas.openxmlformats.org/officeDocument/2006/relationships/image" Target="../media/image672.png"/><Relationship Id="rId30" Type="http://schemas.openxmlformats.org/officeDocument/2006/relationships/image" Target="../media/image675.png"/><Relationship Id="rId35" Type="http://schemas.openxmlformats.org/officeDocument/2006/relationships/image" Target="../media/image680.png"/><Relationship Id="rId8" Type="http://schemas.openxmlformats.org/officeDocument/2006/relationships/image" Target="../media/image656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7.png"/><Relationship Id="rId13" Type="http://schemas.openxmlformats.org/officeDocument/2006/relationships/image" Target="../media/image692.png"/><Relationship Id="rId18" Type="http://schemas.openxmlformats.org/officeDocument/2006/relationships/image" Target="../media/image697.png"/><Relationship Id="rId26" Type="http://schemas.openxmlformats.org/officeDocument/2006/relationships/image" Target="../media/image705.png"/><Relationship Id="rId3" Type="http://schemas.openxmlformats.org/officeDocument/2006/relationships/image" Target="../media/image683.png"/><Relationship Id="rId21" Type="http://schemas.openxmlformats.org/officeDocument/2006/relationships/image" Target="../media/image700.png"/><Relationship Id="rId7" Type="http://schemas.openxmlformats.org/officeDocument/2006/relationships/image" Target="../media/image686.png"/><Relationship Id="rId12" Type="http://schemas.openxmlformats.org/officeDocument/2006/relationships/image" Target="../media/image691.png"/><Relationship Id="rId17" Type="http://schemas.openxmlformats.org/officeDocument/2006/relationships/image" Target="../media/image696.png"/><Relationship Id="rId25" Type="http://schemas.openxmlformats.org/officeDocument/2006/relationships/image" Target="../media/image704.png"/><Relationship Id="rId2" Type="http://schemas.openxmlformats.org/officeDocument/2006/relationships/image" Target="../media/image682.png"/><Relationship Id="rId16" Type="http://schemas.openxmlformats.org/officeDocument/2006/relationships/image" Target="../media/image695.png"/><Relationship Id="rId20" Type="http://schemas.openxmlformats.org/officeDocument/2006/relationships/image" Target="../media/image6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5.png"/><Relationship Id="rId11" Type="http://schemas.openxmlformats.org/officeDocument/2006/relationships/image" Target="../media/image690.png"/><Relationship Id="rId24" Type="http://schemas.openxmlformats.org/officeDocument/2006/relationships/image" Target="../media/image703.png"/><Relationship Id="rId5" Type="http://schemas.openxmlformats.org/officeDocument/2006/relationships/image" Target="../media/image684.png"/><Relationship Id="rId15" Type="http://schemas.openxmlformats.org/officeDocument/2006/relationships/image" Target="../media/image694.png"/><Relationship Id="rId23" Type="http://schemas.openxmlformats.org/officeDocument/2006/relationships/image" Target="../media/image702.png"/><Relationship Id="rId10" Type="http://schemas.openxmlformats.org/officeDocument/2006/relationships/image" Target="../media/image689.png"/><Relationship Id="rId19" Type="http://schemas.openxmlformats.org/officeDocument/2006/relationships/image" Target="../media/image698.png"/><Relationship Id="rId4" Type="http://schemas.openxmlformats.org/officeDocument/2006/relationships/image" Target="../media/image467.png"/><Relationship Id="rId9" Type="http://schemas.openxmlformats.org/officeDocument/2006/relationships/image" Target="../media/image688.png"/><Relationship Id="rId14" Type="http://schemas.openxmlformats.org/officeDocument/2006/relationships/image" Target="../media/image693.png"/><Relationship Id="rId22" Type="http://schemas.openxmlformats.org/officeDocument/2006/relationships/image" Target="../media/image701.png"/><Relationship Id="rId27" Type="http://schemas.openxmlformats.org/officeDocument/2006/relationships/image" Target="../media/image70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69.svg"/><Relationship Id="rId7" Type="http://schemas.openxmlformats.org/officeDocument/2006/relationships/image" Target="../media/image710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9.png"/><Relationship Id="rId5" Type="http://schemas.openxmlformats.org/officeDocument/2006/relationships/image" Target="../media/image708.svg"/><Relationship Id="rId4" Type="http://schemas.openxmlformats.org/officeDocument/2006/relationships/image" Target="../media/image707.png"/><Relationship Id="rId9" Type="http://schemas.openxmlformats.org/officeDocument/2006/relationships/image" Target="../media/image712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0.png"/><Relationship Id="rId2" Type="http://schemas.openxmlformats.org/officeDocument/2006/relationships/image" Target="../media/image2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3.png"/><Relationship Id="rId18" Type="http://schemas.openxmlformats.org/officeDocument/2006/relationships/image" Target="../media/image728.png"/><Relationship Id="rId26" Type="http://schemas.openxmlformats.org/officeDocument/2006/relationships/image" Target="../media/image736.png"/><Relationship Id="rId39" Type="http://schemas.openxmlformats.org/officeDocument/2006/relationships/image" Target="../media/image749.png"/><Relationship Id="rId21" Type="http://schemas.openxmlformats.org/officeDocument/2006/relationships/image" Target="../media/image731.png"/><Relationship Id="rId34" Type="http://schemas.openxmlformats.org/officeDocument/2006/relationships/image" Target="../media/image744.png"/><Relationship Id="rId42" Type="http://schemas.openxmlformats.org/officeDocument/2006/relationships/image" Target="../media/image752.png"/><Relationship Id="rId47" Type="http://schemas.openxmlformats.org/officeDocument/2006/relationships/image" Target="../media/image757.png"/><Relationship Id="rId50" Type="http://schemas.openxmlformats.org/officeDocument/2006/relationships/image" Target="../media/image760.png"/><Relationship Id="rId55" Type="http://schemas.openxmlformats.org/officeDocument/2006/relationships/image" Target="../media/image765.png"/><Relationship Id="rId7" Type="http://schemas.openxmlformats.org/officeDocument/2006/relationships/image" Target="../media/image7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26.png"/><Relationship Id="rId29" Type="http://schemas.openxmlformats.org/officeDocument/2006/relationships/image" Target="../media/image739.png"/><Relationship Id="rId11" Type="http://schemas.openxmlformats.org/officeDocument/2006/relationships/image" Target="../media/image721.png"/><Relationship Id="rId24" Type="http://schemas.openxmlformats.org/officeDocument/2006/relationships/image" Target="../media/image734.png"/><Relationship Id="rId32" Type="http://schemas.openxmlformats.org/officeDocument/2006/relationships/image" Target="../media/image742.png"/><Relationship Id="rId37" Type="http://schemas.openxmlformats.org/officeDocument/2006/relationships/image" Target="../media/image747.png"/><Relationship Id="rId40" Type="http://schemas.openxmlformats.org/officeDocument/2006/relationships/image" Target="../media/image750.png"/><Relationship Id="rId45" Type="http://schemas.openxmlformats.org/officeDocument/2006/relationships/image" Target="../media/image755.png"/><Relationship Id="rId53" Type="http://schemas.openxmlformats.org/officeDocument/2006/relationships/image" Target="../media/image763.png"/><Relationship Id="rId5" Type="http://schemas.openxmlformats.org/officeDocument/2006/relationships/image" Target="../media/image715.png"/><Relationship Id="rId19" Type="http://schemas.openxmlformats.org/officeDocument/2006/relationships/image" Target="../media/image729.png"/><Relationship Id="rId4" Type="http://schemas.openxmlformats.org/officeDocument/2006/relationships/image" Target="../media/image714.png"/><Relationship Id="rId9" Type="http://schemas.openxmlformats.org/officeDocument/2006/relationships/image" Target="../media/image719.png"/><Relationship Id="rId14" Type="http://schemas.openxmlformats.org/officeDocument/2006/relationships/image" Target="../media/image724.png"/><Relationship Id="rId22" Type="http://schemas.openxmlformats.org/officeDocument/2006/relationships/image" Target="../media/image732.png"/><Relationship Id="rId27" Type="http://schemas.openxmlformats.org/officeDocument/2006/relationships/image" Target="../media/image737.png"/><Relationship Id="rId30" Type="http://schemas.openxmlformats.org/officeDocument/2006/relationships/image" Target="../media/image740.png"/><Relationship Id="rId35" Type="http://schemas.openxmlformats.org/officeDocument/2006/relationships/image" Target="../media/image745.png"/><Relationship Id="rId43" Type="http://schemas.openxmlformats.org/officeDocument/2006/relationships/image" Target="../media/image753.png"/><Relationship Id="rId48" Type="http://schemas.openxmlformats.org/officeDocument/2006/relationships/image" Target="../media/image758.png"/><Relationship Id="rId56" Type="http://schemas.openxmlformats.org/officeDocument/2006/relationships/image" Target="../media/image766.png"/><Relationship Id="rId8" Type="http://schemas.openxmlformats.org/officeDocument/2006/relationships/image" Target="../media/image718.png"/><Relationship Id="rId51" Type="http://schemas.openxmlformats.org/officeDocument/2006/relationships/image" Target="../media/image761.png"/><Relationship Id="rId3" Type="http://schemas.openxmlformats.org/officeDocument/2006/relationships/image" Target="../media/image713.png"/><Relationship Id="rId12" Type="http://schemas.openxmlformats.org/officeDocument/2006/relationships/image" Target="../media/image722.png"/><Relationship Id="rId17" Type="http://schemas.openxmlformats.org/officeDocument/2006/relationships/image" Target="../media/image727.png"/><Relationship Id="rId25" Type="http://schemas.openxmlformats.org/officeDocument/2006/relationships/image" Target="../media/image735.png"/><Relationship Id="rId33" Type="http://schemas.openxmlformats.org/officeDocument/2006/relationships/image" Target="../media/image743.png"/><Relationship Id="rId38" Type="http://schemas.openxmlformats.org/officeDocument/2006/relationships/image" Target="../media/image748.png"/><Relationship Id="rId46" Type="http://schemas.openxmlformats.org/officeDocument/2006/relationships/image" Target="../media/image756.png"/><Relationship Id="rId20" Type="http://schemas.openxmlformats.org/officeDocument/2006/relationships/image" Target="../media/image730.png"/><Relationship Id="rId41" Type="http://schemas.openxmlformats.org/officeDocument/2006/relationships/image" Target="../media/image751.png"/><Relationship Id="rId54" Type="http://schemas.openxmlformats.org/officeDocument/2006/relationships/image" Target="../media/image7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6.png"/><Relationship Id="rId15" Type="http://schemas.openxmlformats.org/officeDocument/2006/relationships/image" Target="../media/image725.png"/><Relationship Id="rId23" Type="http://schemas.openxmlformats.org/officeDocument/2006/relationships/image" Target="../media/image733.png"/><Relationship Id="rId28" Type="http://schemas.openxmlformats.org/officeDocument/2006/relationships/image" Target="../media/image738.png"/><Relationship Id="rId36" Type="http://schemas.openxmlformats.org/officeDocument/2006/relationships/image" Target="../media/image746.png"/><Relationship Id="rId49" Type="http://schemas.openxmlformats.org/officeDocument/2006/relationships/image" Target="../media/image759.png"/><Relationship Id="rId57" Type="http://schemas.openxmlformats.org/officeDocument/2006/relationships/image" Target="../media/image767.png"/><Relationship Id="rId10" Type="http://schemas.openxmlformats.org/officeDocument/2006/relationships/image" Target="../media/image720.png"/><Relationship Id="rId31" Type="http://schemas.openxmlformats.org/officeDocument/2006/relationships/image" Target="../media/image741.png"/><Relationship Id="rId44" Type="http://schemas.openxmlformats.org/officeDocument/2006/relationships/image" Target="../media/image754.png"/><Relationship Id="rId52" Type="http://schemas.openxmlformats.org/officeDocument/2006/relationships/image" Target="../media/image762.png"/></Relationships>
</file>

<file path=ppt/slides/_rels/slide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79.png"/><Relationship Id="rId18" Type="http://schemas.openxmlformats.org/officeDocument/2006/relationships/image" Target="../media/image784.png"/><Relationship Id="rId26" Type="http://schemas.openxmlformats.org/officeDocument/2006/relationships/image" Target="../media/image792.png"/><Relationship Id="rId39" Type="http://schemas.openxmlformats.org/officeDocument/2006/relationships/image" Target="../media/image805.png"/><Relationship Id="rId21" Type="http://schemas.openxmlformats.org/officeDocument/2006/relationships/image" Target="../media/image787.png"/><Relationship Id="rId34" Type="http://schemas.openxmlformats.org/officeDocument/2006/relationships/image" Target="../media/image800.png"/><Relationship Id="rId42" Type="http://schemas.openxmlformats.org/officeDocument/2006/relationships/image" Target="../media/image808.png"/><Relationship Id="rId47" Type="http://schemas.openxmlformats.org/officeDocument/2006/relationships/image" Target="../media/image813.png"/><Relationship Id="rId50" Type="http://schemas.openxmlformats.org/officeDocument/2006/relationships/image" Target="../media/image816.png"/><Relationship Id="rId7" Type="http://schemas.openxmlformats.org/officeDocument/2006/relationships/image" Target="../media/image773.png"/><Relationship Id="rId2" Type="http://schemas.openxmlformats.org/officeDocument/2006/relationships/image" Target="../media/image768.png"/><Relationship Id="rId16" Type="http://schemas.openxmlformats.org/officeDocument/2006/relationships/image" Target="../media/image782.png"/><Relationship Id="rId29" Type="http://schemas.openxmlformats.org/officeDocument/2006/relationships/image" Target="../media/image795.png"/><Relationship Id="rId11" Type="http://schemas.openxmlformats.org/officeDocument/2006/relationships/image" Target="../media/image777.png"/><Relationship Id="rId24" Type="http://schemas.openxmlformats.org/officeDocument/2006/relationships/image" Target="../media/image790.png"/><Relationship Id="rId32" Type="http://schemas.openxmlformats.org/officeDocument/2006/relationships/image" Target="../media/image798.png"/><Relationship Id="rId37" Type="http://schemas.openxmlformats.org/officeDocument/2006/relationships/image" Target="../media/image803.png"/><Relationship Id="rId40" Type="http://schemas.openxmlformats.org/officeDocument/2006/relationships/image" Target="../media/image806.png"/><Relationship Id="rId45" Type="http://schemas.openxmlformats.org/officeDocument/2006/relationships/image" Target="../media/image811.png"/><Relationship Id="rId5" Type="http://schemas.openxmlformats.org/officeDocument/2006/relationships/image" Target="../media/image771.png"/><Relationship Id="rId15" Type="http://schemas.openxmlformats.org/officeDocument/2006/relationships/image" Target="../media/image781.png"/><Relationship Id="rId23" Type="http://schemas.openxmlformats.org/officeDocument/2006/relationships/image" Target="../media/image789.png"/><Relationship Id="rId28" Type="http://schemas.openxmlformats.org/officeDocument/2006/relationships/image" Target="../media/image794.png"/><Relationship Id="rId36" Type="http://schemas.openxmlformats.org/officeDocument/2006/relationships/image" Target="../media/image802.png"/><Relationship Id="rId49" Type="http://schemas.openxmlformats.org/officeDocument/2006/relationships/image" Target="../media/image815.png"/><Relationship Id="rId10" Type="http://schemas.openxmlformats.org/officeDocument/2006/relationships/image" Target="../media/image776.png"/><Relationship Id="rId19" Type="http://schemas.openxmlformats.org/officeDocument/2006/relationships/image" Target="../media/image785.png"/><Relationship Id="rId31" Type="http://schemas.openxmlformats.org/officeDocument/2006/relationships/image" Target="../media/image797.png"/><Relationship Id="rId44" Type="http://schemas.openxmlformats.org/officeDocument/2006/relationships/image" Target="../media/image810.png"/><Relationship Id="rId4" Type="http://schemas.openxmlformats.org/officeDocument/2006/relationships/image" Target="../media/image770.png"/><Relationship Id="rId9" Type="http://schemas.openxmlformats.org/officeDocument/2006/relationships/image" Target="../media/image775.png"/><Relationship Id="rId14" Type="http://schemas.openxmlformats.org/officeDocument/2006/relationships/image" Target="../media/image780.png"/><Relationship Id="rId22" Type="http://schemas.openxmlformats.org/officeDocument/2006/relationships/image" Target="../media/image788.png"/><Relationship Id="rId27" Type="http://schemas.openxmlformats.org/officeDocument/2006/relationships/image" Target="../media/image793.png"/><Relationship Id="rId30" Type="http://schemas.openxmlformats.org/officeDocument/2006/relationships/image" Target="../media/image796.png"/><Relationship Id="rId35" Type="http://schemas.openxmlformats.org/officeDocument/2006/relationships/image" Target="../media/image801.png"/><Relationship Id="rId43" Type="http://schemas.openxmlformats.org/officeDocument/2006/relationships/image" Target="../media/image809.png"/><Relationship Id="rId48" Type="http://schemas.openxmlformats.org/officeDocument/2006/relationships/image" Target="../media/image814.png"/><Relationship Id="rId8" Type="http://schemas.openxmlformats.org/officeDocument/2006/relationships/image" Target="../media/image774.png"/><Relationship Id="rId3" Type="http://schemas.openxmlformats.org/officeDocument/2006/relationships/image" Target="../media/image769.png"/><Relationship Id="rId12" Type="http://schemas.openxmlformats.org/officeDocument/2006/relationships/image" Target="../media/image778.png"/><Relationship Id="rId17" Type="http://schemas.openxmlformats.org/officeDocument/2006/relationships/image" Target="../media/image783.png"/><Relationship Id="rId25" Type="http://schemas.openxmlformats.org/officeDocument/2006/relationships/image" Target="../media/image791.png"/><Relationship Id="rId33" Type="http://schemas.openxmlformats.org/officeDocument/2006/relationships/image" Target="../media/image799.png"/><Relationship Id="rId38" Type="http://schemas.openxmlformats.org/officeDocument/2006/relationships/image" Target="../media/image804.png"/><Relationship Id="rId46" Type="http://schemas.openxmlformats.org/officeDocument/2006/relationships/image" Target="../media/image812.png"/><Relationship Id="rId20" Type="http://schemas.openxmlformats.org/officeDocument/2006/relationships/image" Target="../media/image786.png"/><Relationship Id="rId41" Type="http://schemas.openxmlformats.org/officeDocument/2006/relationships/image" Target="../media/image8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2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5.png"/><Relationship Id="rId13" Type="http://schemas.openxmlformats.org/officeDocument/2006/relationships/image" Target="../media/image830.png"/><Relationship Id="rId18" Type="http://schemas.openxmlformats.org/officeDocument/2006/relationships/image" Target="../media/image835.png"/><Relationship Id="rId26" Type="http://schemas.openxmlformats.org/officeDocument/2006/relationships/image" Target="../media/image843.png"/><Relationship Id="rId3" Type="http://schemas.openxmlformats.org/officeDocument/2006/relationships/image" Target="../media/image820.png"/><Relationship Id="rId21" Type="http://schemas.openxmlformats.org/officeDocument/2006/relationships/image" Target="../media/image838.png"/><Relationship Id="rId7" Type="http://schemas.openxmlformats.org/officeDocument/2006/relationships/image" Target="../media/image824.png"/><Relationship Id="rId12" Type="http://schemas.openxmlformats.org/officeDocument/2006/relationships/image" Target="../media/image829.png"/><Relationship Id="rId17" Type="http://schemas.openxmlformats.org/officeDocument/2006/relationships/image" Target="../media/image834.png"/><Relationship Id="rId25" Type="http://schemas.openxmlformats.org/officeDocument/2006/relationships/image" Target="../media/image842.png"/><Relationship Id="rId2" Type="http://schemas.openxmlformats.org/officeDocument/2006/relationships/image" Target="../media/image819.png"/><Relationship Id="rId16" Type="http://schemas.openxmlformats.org/officeDocument/2006/relationships/image" Target="../media/image833.png"/><Relationship Id="rId20" Type="http://schemas.openxmlformats.org/officeDocument/2006/relationships/image" Target="../media/image8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3.png"/><Relationship Id="rId11" Type="http://schemas.openxmlformats.org/officeDocument/2006/relationships/image" Target="../media/image828.png"/><Relationship Id="rId24" Type="http://schemas.openxmlformats.org/officeDocument/2006/relationships/image" Target="../media/image841.png"/><Relationship Id="rId5" Type="http://schemas.openxmlformats.org/officeDocument/2006/relationships/image" Target="../media/image822.png"/><Relationship Id="rId15" Type="http://schemas.openxmlformats.org/officeDocument/2006/relationships/image" Target="../media/image832.png"/><Relationship Id="rId23" Type="http://schemas.openxmlformats.org/officeDocument/2006/relationships/image" Target="../media/image840.png"/><Relationship Id="rId10" Type="http://schemas.openxmlformats.org/officeDocument/2006/relationships/image" Target="../media/image827.png"/><Relationship Id="rId19" Type="http://schemas.openxmlformats.org/officeDocument/2006/relationships/image" Target="../media/image836.png"/><Relationship Id="rId4" Type="http://schemas.openxmlformats.org/officeDocument/2006/relationships/image" Target="../media/image821.png"/><Relationship Id="rId9" Type="http://schemas.openxmlformats.org/officeDocument/2006/relationships/image" Target="../media/image826.png"/><Relationship Id="rId14" Type="http://schemas.openxmlformats.org/officeDocument/2006/relationships/image" Target="../media/image831.png"/><Relationship Id="rId22" Type="http://schemas.openxmlformats.org/officeDocument/2006/relationships/image" Target="../media/image83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845.png"/><Relationship Id="rId7" Type="http://schemas.openxmlformats.org/officeDocument/2006/relationships/image" Target="../media/image849.png"/><Relationship Id="rId2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8.png"/><Relationship Id="rId5" Type="http://schemas.openxmlformats.org/officeDocument/2006/relationships/image" Target="../media/image847.png"/><Relationship Id="rId4" Type="http://schemas.openxmlformats.org/officeDocument/2006/relationships/image" Target="../media/image84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1.png"/><Relationship Id="rId2" Type="http://schemas.openxmlformats.org/officeDocument/2006/relationships/image" Target="../media/image8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3.png"/><Relationship Id="rId4" Type="http://schemas.openxmlformats.org/officeDocument/2006/relationships/image" Target="../media/image8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6B4B66D-00D1-4CD6-BF87-3EF7B493831D}"/>
              </a:ext>
            </a:extLst>
          </p:cNvPr>
          <p:cNvSpPr/>
          <p:nvPr/>
        </p:nvSpPr>
        <p:spPr>
          <a:xfrm>
            <a:off x="1329179" y="782425"/>
            <a:ext cx="3431357" cy="754144"/>
          </a:xfrm>
          <a:prstGeom prst="rect">
            <a:avLst/>
          </a:prstGeom>
          <a:solidFill>
            <a:srgbClr val="5D17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8DF31-6289-4126-A557-54A52335C745}"/>
              </a:ext>
            </a:extLst>
          </p:cNvPr>
          <p:cNvSpPr/>
          <p:nvPr/>
        </p:nvSpPr>
        <p:spPr>
          <a:xfrm>
            <a:off x="1329178" y="1536569"/>
            <a:ext cx="3431357" cy="754144"/>
          </a:xfrm>
          <a:prstGeom prst="rect">
            <a:avLst/>
          </a:prstGeom>
          <a:solidFill>
            <a:srgbClr val="A32D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A68C4C-40E8-4B9F-8F1C-F61CFC9CB46C}"/>
              </a:ext>
            </a:extLst>
          </p:cNvPr>
          <p:cNvSpPr/>
          <p:nvPr/>
        </p:nvSpPr>
        <p:spPr>
          <a:xfrm>
            <a:off x="1329178" y="2290713"/>
            <a:ext cx="3431357" cy="75414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62999B-D921-4BF3-AB7D-1010AA7B66BA}"/>
              </a:ext>
            </a:extLst>
          </p:cNvPr>
          <p:cNvSpPr/>
          <p:nvPr/>
        </p:nvSpPr>
        <p:spPr>
          <a:xfrm>
            <a:off x="1329177" y="3044857"/>
            <a:ext cx="3431357" cy="754144"/>
          </a:xfrm>
          <a:prstGeom prst="rect">
            <a:avLst/>
          </a:prstGeom>
          <a:solidFill>
            <a:srgbClr val="F08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E2BD89-BBF6-4217-9E8B-E83648D439BC}"/>
              </a:ext>
            </a:extLst>
          </p:cNvPr>
          <p:cNvSpPr/>
          <p:nvPr/>
        </p:nvSpPr>
        <p:spPr>
          <a:xfrm>
            <a:off x="1329176" y="3799001"/>
            <a:ext cx="3431357" cy="754144"/>
          </a:xfrm>
          <a:prstGeom prst="rect">
            <a:avLst/>
          </a:prstGeom>
          <a:solidFill>
            <a:srgbClr val="F8CC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7E0C3BC-493F-4CFA-87A5-CD3C7693D745}"/>
              </a:ext>
            </a:extLst>
          </p:cNvPr>
          <p:cNvSpPr/>
          <p:nvPr/>
        </p:nvSpPr>
        <p:spPr>
          <a:xfrm>
            <a:off x="1329175" y="4553145"/>
            <a:ext cx="3431357" cy="754144"/>
          </a:xfrm>
          <a:prstGeom prst="rect">
            <a:avLst/>
          </a:prstGeom>
          <a:solidFill>
            <a:srgbClr val="FDEF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80C8E-31B4-4201-8E7F-48C5E87D113B}"/>
              </a:ext>
            </a:extLst>
          </p:cNvPr>
          <p:cNvSpPr/>
          <p:nvPr/>
        </p:nvSpPr>
        <p:spPr>
          <a:xfrm>
            <a:off x="1329175" y="5307289"/>
            <a:ext cx="3431357" cy="754144"/>
          </a:xfrm>
          <a:prstGeom prst="rect">
            <a:avLst/>
          </a:prstGeom>
          <a:solidFill>
            <a:srgbClr val="FE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E831CBD-072E-48CD-BB56-04BDE67B1594}"/>
              </a:ext>
            </a:extLst>
          </p:cNvPr>
          <p:cNvSpPr txBox="1"/>
          <p:nvPr/>
        </p:nvSpPr>
        <p:spPr>
          <a:xfrm>
            <a:off x="6334807" y="974831"/>
            <a:ext cx="34313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A9C558-B3CD-437A-9AC7-ADC3439D40BE}"/>
              </a:ext>
            </a:extLst>
          </p:cNvPr>
          <p:cNvSpPr txBox="1"/>
          <p:nvPr/>
        </p:nvSpPr>
        <p:spPr>
          <a:xfrm>
            <a:off x="6334807" y="5684361"/>
            <a:ext cx="34313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文本框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76B9F3-5824-4CD7-A6EB-A32117DC2F5A}"/>
              </a:ext>
            </a:extLst>
          </p:cNvPr>
          <p:cNvCxnSpPr/>
          <p:nvPr/>
        </p:nvCxnSpPr>
        <p:spPr>
          <a:xfrm>
            <a:off x="6693025" y="1762812"/>
            <a:ext cx="2714919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32B4CAB-1831-4A13-B14E-63DC0CA6E65E}"/>
              </a:ext>
            </a:extLst>
          </p:cNvPr>
          <p:cNvCxnSpPr/>
          <p:nvPr/>
        </p:nvCxnSpPr>
        <p:spPr>
          <a:xfrm>
            <a:off x="6693024" y="1983306"/>
            <a:ext cx="2714919" cy="0"/>
          </a:xfrm>
          <a:prstGeom prst="straightConnector1">
            <a:avLst/>
          </a:prstGeom>
          <a:ln w="25400">
            <a:solidFill>
              <a:srgbClr val="5D1709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474EFA0-D528-4256-A5BD-2C7070BF6E21}"/>
              </a:ext>
            </a:extLst>
          </p:cNvPr>
          <p:cNvCxnSpPr>
            <a:cxnSpLocks/>
          </p:cNvCxnSpPr>
          <p:nvPr/>
        </p:nvCxnSpPr>
        <p:spPr>
          <a:xfrm>
            <a:off x="6693024" y="2290713"/>
            <a:ext cx="2714919" cy="520581"/>
          </a:xfrm>
          <a:prstGeom prst="bentConnector3">
            <a:avLst>
              <a:gd name="adj1" fmla="val 66482"/>
            </a:avLst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1997674-EC6B-4777-8AD9-55825FD0111B}"/>
              </a:ext>
            </a:extLst>
          </p:cNvPr>
          <p:cNvCxnSpPr>
            <a:cxnSpLocks/>
          </p:cNvCxnSpPr>
          <p:nvPr/>
        </p:nvCxnSpPr>
        <p:spPr>
          <a:xfrm>
            <a:off x="6693024" y="2598119"/>
            <a:ext cx="2714919" cy="520581"/>
          </a:xfrm>
          <a:prstGeom prst="bentConnector3">
            <a:avLst>
              <a:gd name="adj1" fmla="val 41759"/>
            </a:avLst>
          </a:prstGeom>
          <a:ln w="25400">
            <a:solidFill>
              <a:srgbClr val="5D1709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EE03FF52-EB07-40E9-B703-8D32ED2B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450" y="3854394"/>
            <a:ext cx="1541717" cy="154171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6CAC018-073D-472E-8DB5-2D1F7A33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076" y="2087550"/>
            <a:ext cx="1541717" cy="154171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72A8F32-6A4A-4CC6-8883-6F9C27BBE3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659" y="320706"/>
            <a:ext cx="1541717" cy="154171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3ED6AB9-7432-4D22-827F-E543A988A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93" y="4558735"/>
            <a:ext cx="1202772" cy="1202772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1019E9E-7EFB-4E59-A585-2DC557DAD9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201" y="4584403"/>
            <a:ext cx="1239986" cy="12399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1244215-9D5A-42DA-9274-0E8D777455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31" y="3256873"/>
            <a:ext cx="1239986" cy="1239986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76F2239-A940-4A95-BB9B-C978128921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005" y="3306906"/>
            <a:ext cx="1239986" cy="123998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BED8997-23BF-41D6-A773-644DF08F7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25" y="3310081"/>
            <a:ext cx="1239986" cy="123998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00D04BD9-A53D-41E0-9AE4-916AC290FC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88" y="3395894"/>
            <a:ext cx="1239986" cy="123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E4003B15-E190-4D67-9E3A-D9D305FEA51A}"/>
              </a:ext>
            </a:extLst>
          </p:cNvPr>
          <p:cNvGrpSpPr/>
          <p:nvPr/>
        </p:nvGrpSpPr>
        <p:grpSpPr>
          <a:xfrm>
            <a:off x="4078172" y="686918"/>
            <a:ext cx="6559321" cy="5516761"/>
            <a:chOff x="4078172" y="686918"/>
            <a:chExt cx="6559321" cy="551676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07AB675-6E37-4D5E-ACFD-0CFF3488C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625" y="3185991"/>
              <a:ext cx="1" cy="8659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F9F8F2-D9DB-443F-9EC2-841990ABE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625" y="1044149"/>
              <a:ext cx="0" cy="8333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0131E6-20AF-49E2-80AA-43C3BA8E2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9127" y="1044149"/>
              <a:ext cx="3008" cy="8482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EFE29BC-0CA6-418A-B684-4D6702C90B3A}"/>
                </a:ext>
              </a:extLst>
            </p:cNvPr>
            <p:cNvCxnSpPr>
              <a:cxnSpLocks/>
            </p:cNvCxnSpPr>
            <p:nvPr/>
          </p:nvCxnSpPr>
          <p:spPr>
            <a:xfrm>
              <a:off x="4360323" y="1044149"/>
              <a:ext cx="62771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36AAB8-4B7A-4973-9603-9592BC408AE7}"/>
                </a:ext>
              </a:extLst>
            </p:cNvPr>
            <p:cNvSpPr txBox="1"/>
            <p:nvPr/>
          </p:nvSpPr>
          <p:spPr>
            <a:xfrm>
              <a:off x="4360321" y="686918"/>
              <a:ext cx="62771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1E74B1A-E974-4951-9B5C-1FB7BE8E6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017" y="1877488"/>
              <a:ext cx="914401" cy="914401"/>
            </a:xfrm>
            <a:prstGeom prst="rect">
              <a:avLst/>
            </a:prstGeom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A3C4406-5842-404A-81FA-8EA7D766E904}"/>
                </a:ext>
              </a:extLst>
            </p:cNvPr>
            <p:cNvSpPr txBox="1"/>
            <p:nvPr/>
          </p:nvSpPr>
          <p:spPr>
            <a:xfrm>
              <a:off x="5564370" y="2819662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Client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A99970-838E-41AE-9BA4-B2293AE5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027" y="1877488"/>
              <a:ext cx="914399" cy="914399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9AEA7BB-5015-4793-A305-8C2F5B2CDAEA}"/>
                </a:ext>
              </a:extLst>
            </p:cNvPr>
            <p:cNvSpPr/>
            <p:nvPr/>
          </p:nvSpPr>
          <p:spPr>
            <a:xfrm>
              <a:off x="5480107" y="1261748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10.9.0.5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14B5C61-CE46-4563-AC45-651ECE44F1E6}"/>
                </a:ext>
              </a:extLst>
            </p:cNvPr>
            <p:cNvSpPr/>
            <p:nvPr/>
          </p:nvSpPr>
          <p:spPr>
            <a:xfrm>
              <a:off x="8177931" y="1261748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732E0D-AF9A-455C-A058-DD8BA3E4B2B6}"/>
                </a:ext>
              </a:extLst>
            </p:cNvPr>
            <p:cNvSpPr txBox="1"/>
            <p:nvPr/>
          </p:nvSpPr>
          <p:spPr>
            <a:xfrm>
              <a:off x="7874627" y="2819662"/>
              <a:ext cx="212319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Server (Router)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8CE542-D04E-45F4-AA23-6AD283067166}"/>
                </a:ext>
              </a:extLst>
            </p:cNvPr>
            <p:cNvSpPr/>
            <p:nvPr/>
          </p:nvSpPr>
          <p:spPr>
            <a:xfrm>
              <a:off x="8096445" y="3419205"/>
              <a:ext cx="170477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192.168.60.11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143B3E9-6AEA-4785-80AB-B639FAF9C76A}"/>
                </a:ext>
              </a:extLst>
            </p:cNvPr>
            <p:cNvCxnSpPr>
              <a:cxnSpLocks/>
            </p:cNvCxnSpPr>
            <p:nvPr/>
          </p:nvCxnSpPr>
          <p:spPr>
            <a:xfrm>
              <a:off x="5479402" y="4051931"/>
              <a:ext cx="5084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9737EC5-4454-4DEA-A754-96B3E6633C1E}"/>
                </a:ext>
              </a:extLst>
            </p:cNvPr>
            <p:cNvSpPr txBox="1"/>
            <p:nvPr/>
          </p:nvSpPr>
          <p:spPr>
            <a:xfrm>
              <a:off x="5493393" y="3726325"/>
              <a:ext cx="2221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9CF3BDF-8F43-4E18-B2A3-8037415049F3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6237763" y="4051931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47594812-2783-4716-B4F9-D9DF21C87858}"/>
                </a:ext>
              </a:extLst>
            </p:cNvPr>
            <p:cNvSpPr/>
            <p:nvPr/>
          </p:nvSpPr>
          <p:spPr>
            <a:xfrm>
              <a:off x="5479402" y="4315134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192.168.60.5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3EFFBCC7-98C9-42AB-883E-B774A060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0563" y="4946887"/>
              <a:ext cx="914401" cy="914401"/>
            </a:xfrm>
            <a:prstGeom prst="rect">
              <a:avLst/>
            </a:prstGeom>
          </p:spPr>
        </p:pic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A35BB84-F24A-4A8D-AA6A-75CEF4E2FE94}"/>
                </a:ext>
              </a:extLst>
            </p:cNvPr>
            <p:cNvSpPr txBox="1"/>
            <p:nvPr/>
          </p:nvSpPr>
          <p:spPr>
            <a:xfrm>
              <a:off x="5493393" y="5865125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V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4CD724E-3DD7-448F-80C9-47AC822E534E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8056925" y="4064879"/>
              <a:ext cx="0" cy="904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6DA1C80-5623-450F-80C6-13D28A4C9AC2}"/>
                </a:ext>
              </a:extLst>
            </p:cNvPr>
            <p:cNvSpPr/>
            <p:nvPr/>
          </p:nvSpPr>
          <p:spPr>
            <a:xfrm>
              <a:off x="7298563" y="4337225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192.168.60.6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A2F09336-5672-4F22-B327-90395514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724" y="4968978"/>
              <a:ext cx="914401" cy="914401"/>
            </a:xfrm>
            <a:prstGeom prst="rect">
              <a:avLst/>
            </a:prstGeom>
          </p:spPr>
        </p:pic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51D469-30B3-4AC4-AFA6-F6AAC988D225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H="1" flipV="1">
              <a:off x="9805106" y="4051931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FE94A7B-1838-4211-B9F2-58AFE745F07B}"/>
                </a:ext>
              </a:extLst>
            </p:cNvPr>
            <p:cNvSpPr/>
            <p:nvPr/>
          </p:nvSpPr>
          <p:spPr>
            <a:xfrm>
              <a:off x="9046745" y="4315134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192.168.60.7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54D5AC4-9AA5-40FC-B3E7-388E948D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906" y="4946887"/>
              <a:ext cx="914401" cy="914401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7CA9727C-31E0-45E6-9B27-EDC54FA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0323" y="1869776"/>
              <a:ext cx="911393" cy="911393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2E4A518-EC36-45A3-B53D-D9061A6F5ECF}"/>
                </a:ext>
              </a:extLst>
            </p:cNvPr>
            <p:cNvSpPr txBox="1"/>
            <p:nvPr/>
          </p:nvSpPr>
          <p:spPr>
            <a:xfrm>
              <a:off x="4078172" y="2814387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</a:p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(Host U)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074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F295ED5-4710-4F03-94BE-82DF69AF9BB2}"/>
              </a:ext>
            </a:extLst>
          </p:cNvPr>
          <p:cNvGrpSpPr/>
          <p:nvPr/>
        </p:nvGrpSpPr>
        <p:grpSpPr>
          <a:xfrm>
            <a:off x="2256539" y="724827"/>
            <a:ext cx="8380954" cy="5755431"/>
            <a:chOff x="2256539" y="724827"/>
            <a:chExt cx="8380954" cy="5755431"/>
          </a:xfrm>
        </p:grpSpPr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07AB675-6E37-4D5E-ACFD-0CFF3488C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626" y="3185991"/>
              <a:ext cx="0" cy="1159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F9F8F2-D9DB-443F-9EC2-841990ABE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4625" y="1044149"/>
              <a:ext cx="0" cy="8333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EFE29BC-0CA6-418A-B684-4D6702C90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513" y="1044150"/>
              <a:ext cx="8274980" cy="384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36AAB8-4B7A-4973-9603-9592BC408AE7}"/>
                </a:ext>
              </a:extLst>
            </p:cNvPr>
            <p:cNvSpPr txBox="1"/>
            <p:nvPr/>
          </p:nvSpPr>
          <p:spPr>
            <a:xfrm>
              <a:off x="2362513" y="724827"/>
              <a:ext cx="827498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A99970-838E-41AE-9BA4-B2293AE5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027" y="1877488"/>
              <a:ext cx="914399" cy="914399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14B5C61-CE46-4563-AC45-651ECE44F1E6}"/>
                </a:ext>
              </a:extLst>
            </p:cNvPr>
            <p:cNvSpPr/>
            <p:nvPr/>
          </p:nvSpPr>
          <p:spPr>
            <a:xfrm>
              <a:off x="8177931" y="1261748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732E0D-AF9A-455C-A058-DD8BA3E4B2B6}"/>
                </a:ext>
              </a:extLst>
            </p:cNvPr>
            <p:cNvSpPr txBox="1"/>
            <p:nvPr/>
          </p:nvSpPr>
          <p:spPr>
            <a:xfrm>
              <a:off x="7874627" y="2819662"/>
              <a:ext cx="212319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Server (Router)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8CE542-D04E-45F4-AA23-6AD283067166}"/>
                </a:ext>
              </a:extLst>
            </p:cNvPr>
            <p:cNvSpPr/>
            <p:nvPr/>
          </p:nvSpPr>
          <p:spPr>
            <a:xfrm>
              <a:off x="8096445" y="3419205"/>
              <a:ext cx="170477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192.168.60.11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143B3E9-6AEA-4785-80AB-B639FAF9C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4887" y="4332347"/>
              <a:ext cx="3738582" cy="1294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9737EC5-4454-4DEA-A754-96B3E6633C1E}"/>
                </a:ext>
              </a:extLst>
            </p:cNvPr>
            <p:cNvSpPr txBox="1"/>
            <p:nvPr/>
          </p:nvSpPr>
          <p:spPr>
            <a:xfrm>
              <a:off x="6824887" y="3993793"/>
              <a:ext cx="2221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9A35BB84-F24A-4A8D-AA6A-75CEF4E2FE94}"/>
                </a:ext>
              </a:extLst>
            </p:cNvPr>
            <p:cNvSpPr txBox="1"/>
            <p:nvPr/>
          </p:nvSpPr>
          <p:spPr>
            <a:xfrm>
              <a:off x="7440084" y="6141704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V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04CD724E-3DD7-448F-80C9-47AC822E534E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8056925" y="4345295"/>
              <a:ext cx="0" cy="904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6DA1C80-5623-450F-80C6-13D28A4C9AC2}"/>
                </a:ext>
              </a:extLst>
            </p:cNvPr>
            <p:cNvSpPr/>
            <p:nvPr/>
          </p:nvSpPr>
          <p:spPr>
            <a:xfrm>
              <a:off x="7298563" y="4617641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192.168.60.5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A2F09336-5672-4F22-B327-903955144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9724" y="5249394"/>
              <a:ext cx="914401" cy="914401"/>
            </a:xfrm>
            <a:prstGeom prst="rect">
              <a:avLst/>
            </a:prstGeom>
          </p:spPr>
        </p:pic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51D469-30B3-4AC4-AFA6-F6AAC988D225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H="1" flipV="1">
              <a:off x="9805106" y="4332347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FE94A7B-1838-4211-B9F2-58AFE745F07B}"/>
                </a:ext>
              </a:extLst>
            </p:cNvPr>
            <p:cNvSpPr/>
            <p:nvPr/>
          </p:nvSpPr>
          <p:spPr>
            <a:xfrm>
              <a:off x="9046745" y="4595550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192.168.60.6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B54D5AC4-9AA5-40FC-B3E7-388E948DF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906" y="5227303"/>
              <a:ext cx="914401" cy="914401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7CA9727C-31E0-45E6-9B27-EDC54FAA0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2513" y="4634409"/>
              <a:ext cx="911393" cy="911393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92E4A518-EC36-45A3-B53D-D9061A6F5ECF}"/>
                </a:ext>
              </a:extLst>
            </p:cNvPr>
            <p:cNvSpPr txBox="1"/>
            <p:nvPr/>
          </p:nvSpPr>
          <p:spPr>
            <a:xfrm>
              <a:off x="2256539" y="5579020"/>
              <a:ext cx="1123340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User</a:t>
              </a:r>
            </a:p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(Host U)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22A260B-52D6-4E4B-B2E7-895F4D463F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35" y="3200278"/>
              <a:ext cx="0" cy="115930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AE108C4-48EE-461A-816C-16997F2959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134" y="1058436"/>
              <a:ext cx="0" cy="83334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ACD8FF0C-0DCD-4971-8B7C-AAC4D886C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8536" y="1891775"/>
              <a:ext cx="914399" cy="914399"/>
            </a:xfrm>
            <a:prstGeom prst="rect">
              <a:avLst/>
            </a:prstGeom>
          </p:spPr>
        </p:pic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13B4F86-921A-4D03-BD11-639DCB783A21}"/>
                </a:ext>
              </a:extLst>
            </p:cNvPr>
            <p:cNvSpPr/>
            <p:nvPr/>
          </p:nvSpPr>
          <p:spPr>
            <a:xfrm>
              <a:off x="4327440" y="1276035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10.9.0.12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EBEEB087-713B-4CBD-82DD-32AEEBD9445E}"/>
                </a:ext>
              </a:extLst>
            </p:cNvPr>
            <p:cNvSpPr txBox="1"/>
            <p:nvPr/>
          </p:nvSpPr>
          <p:spPr>
            <a:xfrm>
              <a:off x="4024136" y="2833949"/>
              <a:ext cx="212319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Client (Router)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69FF3B1F-67AB-42CA-A329-A9692E14D49C}"/>
                </a:ext>
              </a:extLst>
            </p:cNvPr>
            <p:cNvSpPr/>
            <p:nvPr/>
          </p:nvSpPr>
          <p:spPr>
            <a:xfrm>
              <a:off x="4245954" y="3433492"/>
              <a:ext cx="170477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192.168.50.12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9A31A9DE-A9BF-4515-8824-4163117CB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2513" y="4346634"/>
              <a:ext cx="4350465" cy="332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3D01C00-8F67-483A-B2BB-C5DBD8EDBC6F}"/>
                </a:ext>
              </a:extLst>
            </p:cNvPr>
            <p:cNvSpPr txBox="1"/>
            <p:nvPr/>
          </p:nvSpPr>
          <p:spPr>
            <a:xfrm>
              <a:off x="2437142" y="4021028"/>
              <a:ext cx="2221857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192.168.50.0/24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8657DC6F-DEFD-491D-9E88-F04160EDF699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4206434" y="4359582"/>
              <a:ext cx="0" cy="9040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7D90E22-D5A5-4715-BFA6-825DD65A59D5}"/>
                </a:ext>
              </a:extLst>
            </p:cNvPr>
            <p:cNvSpPr/>
            <p:nvPr/>
          </p:nvSpPr>
          <p:spPr>
            <a:xfrm>
              <a:off x="3448072" y="4631928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192.168.50.5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1FD5250-9BB5-49FB-92C7-0667CF74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9233" y="5263681"/>
              <a:ext cx="914401" cy="914401"/>
            </a:xfrm>
            <a:prstGeom prst="rect">
              <a:avLst/>
            </a:prstGeom>
          </p:spPr>
        </p:pic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A576AD9-E88D-48C0-BD59-434AEB71DE7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 flipV="1">
              <a:off x="5954615" y="4346634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4876CC9C-5DCD-43E3-B0ED-9046BA53C74B}"/>
                </a:ext>
              </a:extLst>
            </p:cNvPr>
            <p:cNvSpPr/>
            <p:nvPr/>
          </p:nvSpPr>
          <p:spPr>
            <a:xfrm>
              <a:off x="5196254" y="4609837"/>
              <a:ext cx="1516724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192.168.50.6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DE4D23E1-EC46-407B-86D6-F2B0550CB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415" y="5241590"/>
              <a:ext cx="914401" cy="91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2470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30B4D784-EC7E-4592-8F27-D7F2D7D32582}"/>
              </a:ext>
            </a:extLst>
          </p:cNvPr>
          <p:cNvGrpSpPr/>
          <p:nvPr/>
        </p:nvGrpSpPr>
        <p:grpSpPr>
          <a:xfrm>
            <a:off x="243254" y="65222"/>
            <a:ext cx="3295650" cy="3057525"/>
            <a:chOff x="1485900" y="1895475"/>
            <a:chExt cx="3295650" cy="3057525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1B0CC74-DD83-4A72-99E9-1C5E66132E12}"/>
                </a:ext>
              </a:extLst>
            </p:cNvPr>
            <p:cNvSpPr/>
            <p:nvPr/>
          </p:nvSpPr>
          <p:spPr>
            <a:xfrm>
              <a:off x="1715477" y="2108200"/>
              <a:ext cx="2641599" cy="2641599"/>
            </a:xfrm>
            <a:prstGeom prst="ellipse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3CC123AE-E54F-4311-A3C0-3D6231EE5397}"/>
                </a:ext>
              </a:extLst>
            </p:cNvPr>
            <p:cNvCxnSpPr>
              <a:cxnSpLocks/>
            </p:cNvCxnSpPr>
            <p:nvPr/>
          </p:nvCxnSpPr>
          <p:spPr>
            <a:xfrm>
              <a:off x="1485900" y="3429000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20D6632-823C-4741-A564-74A321D81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6277" y="1895475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2BD5D09-D568-46A0-8709-F554DB11D018}"/>
                </a:ext>
              </a:extLst>
            </p:cNvPr>
            <p:cNvSpPr/>
            <p:nvPr/>
          </p:nvSpPr>
          <p:spPr>
            <a:xfrm>
              <a:off x="3838803" y="233585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752F452-B294-4227-9708-FC4A15917D25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3036277" y="2542331"/>
              <a:ext cx="837953" cy="886669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7AA4303-5402-49BC-B7A8-A132064D3EE4}"/>
                </a:ext>
              </a:extLst>
            </p:cNvPr>
            <p:cNvSpPr txBox="1"/>
            <p:nvPr/>
          </p:nvSpPr>
          <p:spPr>
            <a:xfrm rot="18784179">
              <a:off x="2868651" y="2630102"/>
              <a:ext cx="10561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magnitude</a:t>
              </a:r>
              <a:endParaRPr lang="zh-CN" altLang="en-US" sz="12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1D1771E-8F66-4A75-95B2-B636B96CA72E}"/>
                </a:ext>
              </a:extLst>
            </p:cNvPr>
            <p:cNvSpPr/>
            <p:nvPr/>
          </p:nvSpPr>
          <p:spPr>
            <a:xfrm>
              <a:off x="3314700" y="3176588"/>
              <a:ext cx="103014" cy="252412"/>
            </a:xfrm>
            <a:custGeom>
              <a:avLst/>
              <a:gdLst>
                <a:gd name="connsiteX0" fmla="*/ 100013 w 103014"/>
                <a:gd name="connsiteY0" fmla="*/ 252412 h 252412"/>
                <a:gd name="connsiteX1" fmla="*/ 90488 w 103014"/>
                <a:gd name="connsiteY1" fmla="*/ 114300 h 252412"/>
                <a:gd name="connsiteX2" fmla="*/ 0 w 103014"/>
                <a:gd name="connsiteY2" fmla="*/ 0 h 25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14" h="252412">
                  <a:moveTo>
                    <a:pt x="100013" y="252412"/>
                  </a:moveTo>
                  <a:cubicBezTo>
                    <a:pt x="103585" y="204390"/>
                    <a:pt x="107157" y="156369"/>
                    <a:pt x="90488" y="114300"/>
                  </a:cubicBezTo>
                  <a:cubicBezTo>
                    <a:pt x="73819" y="72231"/>
                    <a:pt x="36909" y="36115"/>
                    <a:pt x="0" y="0"/>
                  </a:cubicBezTo>
                </a:path>
              </a:pathLst>
            </a:custGeom>
            <a:noFill/>
            <a:ln w="25400">
              <a:solidFill>
                <a:srgbClr val="5D1709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5EABC34-E23F-4E4D-BCE0-ED807E7313C0}"/>
                    </a:ext>
                  </a:extLst>
                </p:cNvPr>
                <p:cNvSpPr txBox="1"/>
                <p:nvPr/>
              </p:nvSpPr>
              <p:spPr>
                <a:xfrm>
                  <a:off x="3465955" y="3090447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5EABC34-E23F-4E4D-BCE0-ED807E7313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5955" y="3090447"/>
                  <a:ext cx="294625" cy="338554"/>
                </a:xfrm>
                <a:prstGeom prst="rect">
                  <a:avLst/>
                </a:prstGeom>
                <a:blipFill>
                  <a:blip r:embed="rId2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D42688D-F11D-4398-9422-7299ED62A359}"/>
                    </a:ext>
                  </a:extLst>
                </p:cNvPr>
                <p:cNvSpPr txBox="1"/>
                <p:nvPr/>
              </p:nvSpPr>
              <p:spPr>
                <a:xfrm>
                  <a:off x="4404479" y="3079676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6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DD42688D-F11D-4398-9422-7299ED62A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479" y="3079676"/>
                  <a:ext cx="29462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E771050-DCB7-43A8-B6A5-0DDBDA0AEB95}"/>
                    </a:ext>
                  </a:extLst>
                </p:cNvPr>
                <p:cNvSpPr txBox="1"/>
                <p:nvPr/>
              </p:nvSpPr>
              <p:spPr>
                <a:xfrm>
                  <a:off x="4320860" y="2257410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l-GR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altLang="zh-CN" sz="1600" i="1" smtClean="0">
                                <a:solidFill>
                                  <a:srgbClr val="5D17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AE771050-DCB7-43A8-B6A5-0DDBDA0AEB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0860" y="2257410"/>
                  <a:ext cx="29462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54167" r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DF18442-5D95-4C0E-B7A7-E089F31FF3F2}"/>
              </a:ext>
            </a:extLst>
          </p:cNvPr>
          <p:cNvGrpSpPr/>
          <p:nvPr/>
        </p:nvGrpSpPr>
        <p:grpSpPr>
          <a:xfrm>
            <a:off x="243254" y="3453224"/>
            <a:ext cx="3295650" cy="3126829"/>
            <a:chOff x="6385891" y="1646124"/>
            <a:chExt cx="3295650" cy="3126829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21DB655-C2F7-456F-B861-EDEBBF095744}"/>
                </a:ext>
              </a:extLst>
            </p:cNvPr>
            <p:cNvSpPr/>
            <p:nvPr/>
          </p:nvSpPr>
          <p:spPr>
            <a:xfrm>
              <a:off x="6615468" y="1928153"/>
              <a:ext cx="2641599" cy="2641599"/>
            </a:xfrm>
            <a:prstGeom prst="ellipse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A8D8F23-093A-462E-A840-9316B4936A98}"/>
                </a:ext>
              </a:extLst>
            </p:cNvPr>
            <p:cNvCxnSpPr>
              <a:cxnSpLocks/>
            </p:cNvCxnSpPr>
            <p:nvPr/>
          </p:nvCxnSpPr>
          <p:spPr>
            <a:xfrm>
              <a:off x="6385891" y="3248953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3A282D-0BA4-4C6F-9DFD-DCBCBC4791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6268" y="1715428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1631058A-7F19-44A4-995D-119EFBC11DE8}"/>
                </a:ext>
              </a:extLst>
            </p:cNvPr>
            <p:cNvSpPr/>
            <p:nvPr/>
          </p:nvSpPr>
          <p:spPr>
            <a:xfrm>
              <a:off x="8738794" y="2155803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B62FA9B0-AE5D-447E-B569-8C86033528CD}"/>
                </a:ext>
              </a:extLst>
            </p:cNvPr>
            <p:cNvCxnSpPr>
              <a:cxnSpLocks/>
              <a:endCxn id="28" idx="3"/>
            </p:cNvCxnSpPr>
            <p:nvPr/>
          </p:nvCxnSpPr>
          <p:spPr>
            <a:xfrm flipV="1">
              <a:off x="7936268" y="2362284"/>
              <a:ext cx="837953" cy="886669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5FBE39A-A233-4AC0-831E-CB2A545FEDBC}"/>
                </a:ext>
              </a:extLst>
            </p:cNvPr>
            <p:cNvSpPr txBox="1"/>
            <p:nvPr/>
          </p:nvSpPr>
          <p:spPr>
            <a:xfrm rot="18784179">
              <a:off x="7768642" y="2450055"/>
              <a:ext cx="105615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magnitude</a:t>
              </a:r>
              <a:endParaRPr lang="zh-CN" altLang="en-US" sz="12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75CDBC9-CDF0-4B0D-BF51-FE4DE4C0FE96}"/>
                </a:ext>
              </a:extLst>
            </p:cNvPr>
            <p:cNvSpPr/>
            <p:nvPr/>
          </p:nvSpPr>
          <p:spPr>
            <a:xfrm>
              <a:off x="8214691" y="2996541"/>
              <a:ext cx="103014" cy="252412"/>
            </a:xfrm>
            <a:custGeom>
              <a:avLst/>
              <a:gdLst>
                <a:gd name="connsiteX0" fmla="*/ 100013 w 103014"/>
                <a:gd name="connsiteY0" fmla="*/ 252412 h 252412"/>
                <a:gd name="connsiteX1" fmla="*/ 90488 w 103014"/>
                <a:gd name="connsiteY1" fmla="*/ 114300 h 252412"/>
                <a:gd name="connsiteX2" fmla="*/ 0 w 103014"/>
                <a:gd name="connsiteY2" fmla="*/ 0 h 25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014" h="252412">
                  <a:moveTo>
                    <a:pt x="100013" y="252412"/>
                  </a:moveTo>
                  <a:cubicBezTo>
                    <a:pt x="103585" y="204390"/>
                    <a:pt x="107157" y="156369"/>
                    <a:pt x="90488" y="114300"/>
                  </a:cubicBezTo>
                  <a:cubicBezTo>
                    <a:pt x="73819" y="72231"/>
                    <a:pt x="36909" y="36115"/>
                    <a:pt x="0" y="0"/>
                  </a:cubicBezTo>
                </a:path>
              </a:pathLst>
            </a:custGeom>
            <a:noFill/>
            <a:ln w="25400">
              <a:solidFill>
                <a:srgbClr val="5D1709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53306A4-F8A4-4A3B-841B-4D62132AD986}"/>
                    </a:ext>
                  </a:extLst>
                </p:cNvPr>
                <p:cNvSpPr txBox="1"/>
                <p:nvPr/>
              </p:nvSpPr>
              <p:spPr>
                <a:xfrm>
                  <a:off x="8365946" y="2910400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altLang="zh-CN" sz="160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53306A4-F8A4-4A3B-841B-4D62132AD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946" y="2910400"/>
                  <a:ext cx="29462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978C2F-A4D6-4A56-8ABE-93AF37AD6F7F}"/>
                    </a:ext>
                  </a:extLst>
                </p:cNvPr>
                <p:cNvSpPr txBox="1"/>
                <p:nvPr/>
              </p:nvSpPr>
              <p:spPr>
                <a:xfrm>
                  <a:off x="9304470" y="2899629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6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6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E1978C2F-A4D6-4A56-8ABE-93AF37AD6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4470" y="2899629"/>
                  <a:ext cx="29462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9447557-9D07-4FD9-9EB2-B00BACC9356B}"/>
                    </a:ext>
                  </a:extLst>
                </p:cNvPr>
                <p:cNvSpPr txBox="1"/>
                <p:nvPr/>
              </p:nvSpPr>
              <p:spPr>
                <a:xfrm>
                  <a:off x="8914170" y="1815818"/>
                  <a:ext cx="718485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ctrlPr>
                            <a:rPr lang="el-GR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altLang="zh-CN" sz="1600" i="1" smtClean="0">
                              <a:solidFill>
                                <a:srgbClr val="5D17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a14:m>
                  <a:r>
                    <a:rPr lang="en-US" altLang="zh-CN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 algn="ctr"/>
                  <a:r>
                    <a:rPr lang="en-US" altLang="zh-CN" sz="16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l-GR" altLang="zh-C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</m:oMath>
                  </a14:m>
                  <a:r>
                    <a: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9447557-9D07-4FD9-9EB2-B00BACC93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4170" y="1815818"/>
                  <a:ext cx="718485" cy="584775"/>
                </a:xfrm>
                <a:prstGeom prst="rect">
                  <a:avLst/>
                </a:prstGeom>
                <a:blipFill>
                  <a:blip r:embed="rId7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1802D3-E7CC-4167-BDF6-13E884FDE33E}"/>
                    </a:ext>
                  </a:extLst>
                </p:cNvPr>
                <p:cNvSpPr txBox="1"/>
                <p:nvPr/>
              </p:nvSpPr>
              <p:spPr>
                <a:xfrm>
                  <a:off x="9386915" y="3302794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1802D3-E7CC-4167-BDF6-13E884FDE3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6915" y="3302794"/>
                  <a:ext cx="294625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55F5A30-C219-471D-BF97-10E129F08F82}"/>
                    </a:ext>
                  </a:extLst>
                </p:cNvPr>
                <p:cNvSpPr txBox="1"/>
                <p:nvPr/>
              </p:nvSpPr>
              <p:spPr>
                <a:xfrm>
                  <a:off x="7964059" y="1646124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55F5A30-C219-471D-BF97-10E129F08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059" y="1646124"/>
                  <a:ext cx="294625" cy="339388"/>
                </a:xfrm>
                <a:prstGeom prst="rect">
                  <a:avLst/>
                </a:prstGeom>
                <a:blipFill>
                  <a:blip r:embed="rId9"/>
                  <a:stretch>
                    <a:fillRect r="-6250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7E9A625-AA74-4411-B518-A0C76484C948}"/>
                </a:ext>
              </a:extLst>
            </p:cNvPr>
            <p:cNvCxnSpPr>
              <a:cxnSpLocks/>
              <a:endCxn id="28" idx="4"/>
            </p:cNvCxnSpPr>
            <p:nvPr/>
          </p:nvCxnSpPr>
          <p:spPr>
            <a:xfrm flipH="1" flipV="1">
              <a:off x="8859748" y="2397711"/>
              <a:ext cx="2172" cy="84047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AE510567-B98C-4A8A-8A45-B88BA069C5F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7941472" y="2276757"/>
              <a:ext cx="797322" cy="11493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DFBB363-1F41-45F1-A10E-FC85483C62AE}"/>
                    </a:ext>
                  </a:extLst>
                </p:cNvPr>
                <p:cNvSpPr txBox="1"/>
                <p:nvPr/>
              </p:nvSpPr>
              <p:spPr>
                <a:xfrm>
                  <a:off x="8066126" y="3244190"/>
                  <a:ext cx="60377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𝐼</m:t>
                      </m:r>
                    </m:oMath>
                  </a14:m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值</a:t>
                  </a: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DFBB363-1F41-45F1-A10E-FC85483C6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6126" y="3244190"/>
                  <a:ext cx="603779" cy="276999"/>
                </a:xfrm>
                <a:prstGeom prst="rect">
                  <a:avLst/>
                </a:prstGeom>
                <a:blipFill>
                  <a:blip r:embed="rId10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4C09DED-03F6-477A-904B-7CF565340884}"/>
                    </a:ext>
                  </a:extLst>
                </p:cNvPr>
                <p:cNvSpPr txBox="1"/>
                <p:nvPr/>
              </p:nvSpPr>
              <p:spPr>
                <a:xfrm rot="16200000">
                  <a:off x="7447507" y="2622629"/>
                  <a:ext cx="603779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𝑄</m:t>
                      </m:r>
                    </m:oMath>
                  </a14:m>
                  <a:r>
                    <a:rPr lang="zh-CN" altLang="en-US" sz="12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值</a:t>
                  </a: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4C09DED-03F6-477A-904B-7CF565340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447507" y="2622629"/>
                  <a:ext cx="603779" cy="276999"/>
                </a:xfrm>
                <a:prstGeom prst="rect">
                  <a:avLst/>
                </a:prstGeom>
                <a:blipFill>
                  <a:blip r:embed="rId11"/>
                  <a:stretch>
                    <a:fillRect r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6BE0760-4F04-4A85-9978-9C375809CB9D}"/>
              </a:ext>
            </a:extLst>
          </p:cNvPr>
          <p:cNvGrpSpPr/>
          <p:nvPr/>
        </p:nvGrpSpPr>
        <p:grpSpPr>
          <a:xfrm>
            <a:off x="4435230" y="205206"/>
            <a:ext cx="4248372" cy="842689"/>
            <a:chOff x="440784" y="2058687"/>
            <a:chExt cx="4248372" cy="842689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7D2B09E-C755-419E-8D68-8CE83C1A1579}"/>
                </a:ext>
              </a:extLst>
            </p:cNvPr>
            <p:cNvGrpSpPr/>
            <p:nvPr/>
          </p:nvGrpSpPr>
          <p:grpSpPr>
            <a:xfrm>
              <a:off x="735805" y="2139950"/>
              <a:ext cx="650515" cy="180000"/>
              <a:chOff x="735805" y="2139950"/>
              <a:chExt cx="650515" cy="180000"/>
            </a:xfrm>
          </p:grpSpPr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4CA2B320-5828-45D6-976D-1D6976F10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805" y="2151855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7C25AFB2-61D4-4261-96CC-76D733860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900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BBFEE047-12F5-42CA-9AF8-2BF38EC32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95" y="2307251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A3718A74-58A0-4ED7-96A0-8040838CB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4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653CA6CD-6548-4C59-8883-D88F7BAFCC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130" y="2151855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4C833223-FAB2-4F62-A8A7-9BC1F911D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225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27FED06D-CEDF-4414-AD74-FBC3494D45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320" y="2307251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4CEEEEF-7EB1-4247-B12E-F275D436AAB9}"/>
                </a:ext>
              </a:extLst>
            </p:cNvPr>
            <p:cNvGrpSpPr/>
            <p:nvPr/>
          </p:nvGrpSpPr>
          <p:grpSpPr>
            <a:xfrm>
              <a:off x="724658" y="2644594"/>
              <a:ext cx="650944" cy="180000"/>
              <a:chOff x="734400" y="2392363"/>
              <a:chExt cx="650944" cy="180000"/>
            </a:xfrm>
          </p:grpSpPr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458E5556-4738-44CE-99D9-DB329FCC8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19" y="2404268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DD7BBE18-7B5D-4E98-8D39-CD61FA8AA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4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380269CC-141E-46D3-B29B-6F778646D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09" y="2559664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8DED02F2-90CC-446B-BC82-C53E000ED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328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5F2F6891-1EC6-4281-A793-BE56E544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4" y="2404268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B905F1A1-C987-4629-9677-BFA6A94FA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400" y="2559664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CC64BB51-4D1D-4FCA-897C-5BC7D7586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19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26FBFBB-84EF-4E8D-A557-91101A64D4CE}"/>
                </a:ext>
              </a:extLst>
            </p:cNvPr>
            <p:cNvGrpSpPr/>
            <p:nvPr/>
          </p:nvGrpSpPr>
          <p:grpSpPr>
            <a:xfrm>
              <a:off x="1704975" y="2139950"/>
              <a:ext cx="169862" cy="169862"/>
              <a:chOff x="1704975" y="2139950"/>
              <a:chExt cx="169862" cy="169862"/>
            </a:xfrm>
          </p:grpSpPr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AAF20CF5-A9FD-43BB-B1CB-7E6D2384A295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3D63EA3E-6CC6-4706-88EA-F6C94DF5C74B}"/>
                  </a:ext>
                </a:extLst>
              </p:cNvPr>
              <p:cNvCxnSpPr>
                <a:cxnSpLocks/>
                <a:stCxn id="103" idx="7"/>
                <a:endCxn id="103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E61B9FE7-C3F9-43C2-B19D-F3439738A0DB}"/>
                  </a:ext>
                </a:extLst>
              </p:cNvPr>
              <p:cNvCxnSpPr>
                <a:cxnSpLocks/>
                <a:stCxn id="103" idx="5"/>
                <a:endCxn id="103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3CEA5FA-D909-4486-904C-522721979503}"/>
                </a:ext>
              </a:extLst>
            </p:cNvPr>
            <p:cNvGrpSpPr/>
            <p:nvPr/>
          </p:nvGrpSpPr>
          <p:grpSpPr>
            <a:xfrm>
              <a:off x="2360525" y="2390414"/>
              <a:ext cx="169862" cy="169862"/>
              <a:chOff x="2349682" y="2150088"/>
              <a:chExt cx="169862" cy="169862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B1730445-37C4-4363-B150-6D1256DE99CE}"/>
                  </a:ext>
                </a:extLst>
              </p:cNvPr>
              <p:cNvSpPr/>
              <p:nvPr/>
            </p:nvSpPr>
            <p:spPr>
              <a:xfrm>
                <a:off x="2349682" y="2150088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F15CF419-53AF-4C1A-BFE0-36B1BFF5E0BF}"/>
                  </a:ext>
                </a:extLst>
              </p:cNvPr>
              <p:cNvCxnSpPr>
                <a:cxnSpLocks/>
                <a:stCxn id="100" idx="6"/>
                <a:endCxn id="100" idx="2"/>
              </p:cNvCxnSpPr>
              <p:nvPr/>
            </p:nvCxnSpPr>
            <p:spPr>
              <a:xfrm flipH="1">
                <a:off x="2349682" y="2235019"/>
                <a:ext cx="169862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BAA39C9-BFF3-468D-B467-5D820954F4E2}"/>
                  </a:ext>
                </a:extLst>
              </p:cNvPr>
              <p:cNvCxnSpPr>
                <a:cxnSpLocks/>
                <a:stCxn id="100" idx="4"/>
                <a:endCxn id="100" idx="0"/>
              </p:cNvCxnSpPr>
              <p:nvPr/>
            </p:nvCxnSpPr>
            <p:spPr>
              <a:xfrm flipV="1">
                <a:off x="2434613" y="2150088"/>
                <a:ext cx="0" cy="169862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6BD0E8B1-4015-4F28-B1E2-EE7B7E8BF7A0}"/>
                </a:ext>
              </a:extLst>
            </p:cNvPr>
            <p:cNvGrpSpPr/>
            <p:nvPr/>
          </p:nvGrpSpPr>
          <p:grpSpPr>
            <a:xfrm>
              <a:off x="2674240" y="2308045"/>
              <a:ext cx="337343" cy="337343"/>
              <a:chOff x="2187360" y="2587047"/>
              <a:chExt cx="337343" cy="337343"/>
            </a:xfrm>
          </p:grpSpPr>
          <p:sp>
            <p:nvSpPr>
              <p:cNvPr id="98" name="弧形 97">
                <a:extLst>
                  <a:ext uri="{FF2B5EF4-FFF2-40B4-BE49-F238E27FC236}">
                    <a16:creationId xmlns:a16="http://schemas.microsoft.com/office/drawing/2014/main" id="{0A95AE14-E02F-4D6F-969F-30958B5563F7}"/>
                  </a:ext>
                </a:extLst>
              </p:cNvPr>
              <p:cNvSpPr/>
              <p:nvPr/>
            </p:nvSpPr>
            <p:spPr>
              <a:xfrm>
                <a:off x="2187360" y="2587047"/>
                <a:ext cx="337343" cy="337343"/>
              </a:xfrm>
              <a:prstGeom prst="arc">
                <a:avLst>
                  <a:gd name="adj1" fmla="val 18254938"/>
                  <a:gd name="adj2" fmla="val 358703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80CB6ABB-C75D-47DE-971D-9C8016EE3234}"/>
                  </a:ext>
                </a:extLst>
              </p:cNvPr>
              <p:cNvSpPr/>
              <p:nvPr/>
            </p:nvSpPr>
            <p:spPr>
              <a:xfrm>
                <a:off x="2280410" y="2670788"/>
                <a:ext cx="169862" cy="16986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C1EF92B-DD90-486F-9CDD-0E0CCBF9DF49}"/>
                </a:ext>
              </a:extLst>
            </p:cNvPr>
            <p:cNvCxnSpPr>
              <a:cxnSpLocks/>
              <a:endCxn id="103" idx="2"/>
            </p:cNvCxnSpPr>
            <p:nvPr/>
          </p:nvCxnSpPr>
          <p:spPr>
            <a:xfrm>
              <a:off x="1385344" y="2224881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70452F97-3419-4206-8864-CC2DB048FF25}"/>
                </a:ext>
              </a:extLst>
            </p:cNvPr>
            <p:cNvCxnSpPr>
              <a:stCxn id="103" idx="6"/>
              <a:endCxn id="100" idx="2"/>
            </p:cNvCxnSpPr>
            <p:nvPr/>
          </p:nvCxnSpPr>
          <p:spPr>
            <a:xfrm>
              <a:off x="1874837" y="2224881"/>
              <a:ext cx="485688" cy="2504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0AE9754-B620-49CC-985F-9ACA847590F3}"/>
                </a:ext>
              </a:extLst>
            </p:cNvPr>
            <p:cNvGrpSpPr/>
            <p:nvPr/>
          </p:nvGrpSpPr>
          <p:grpSpPr>
            <a:xfrm>
              <a:off x="1709467" y="2648995"/>
              <a:ext cx="169862" cy="169862"/>
              <a:chOff x="1704975" y="2139950"/>
              <a:chExt cx="169862" cy="169862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C30F9E9E-0D8C-4351-B42F-1750BCEA080A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39560F8C-0A0D-43EB-AEA7-E3CA691FA79B}"/>
                  </a:ext>
                </a:extLst>
              </p:cNvPr>
              <p:cNvCxnSpPr>
                <a:cxnSpLocks/>
                <a:stCxn id="95" idx="7"/>
                <a:endCxn id="95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EE8976F5-2CD0-4BAA-9D81-4CFDBD767E40}"/>
                  </a:ext>
                </a:extLst>
              </p:cNvPr>
              <p:cNvCxnSpPr>
                <a:cxnSpLocks/>
                <a:stCxn id="95" idx="5"/>
                <a:endCxn id="95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20DBBBF-27BB-4FF6-A802-315BFC8EE3B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602" y="2733926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连接符: 肘形 56">
              <a:extLst>
                <a:ext uri="{FF2B5EF4-FFF2-40B4-BE49-F238E27FC236}">
                  <a16:creationId xmlns:a16="http://schemas.microsoft.com/office/drawing/2014/main" id="{216BBB7E-0373-4175-9F28-4FFDDC35DE2C}"/>
                </a:ext>
              </a:extLst>
            </p:cNvPr>
            <p:cNvCxnSpPr>
              <a:cxnSpLocks/>
              <a:stCxn id="95" idx="6"/>
              <a:endCxn id="100" idx="2"/>
            </p:cNvCxnSpPr>
            <p:nvPr/>
          </p:nvCxnSpPr>
          <p:spPr>
            <a:xfrm flipV="1">
              <a:off x="1879329" y="2475345"/>
              <a:ext cx="481196" cy="25858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330B1C3E-F41A-40A1-ADFD-93B2078DAE74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2530387" y="2475345"/>
              <a:ext cx="236903" cy="137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113620F-4768-4E63-B93C-69836078C498}"/>
                </a:ext>
              </a:extLst>
            </p:cNvPr>
            <p:cNvGrpSpPr/>
            <p:nvPr/>
          </p:nvGrpSpPr>
          <p:grpSpPr>
            <a:xfrm>
              <a:off x="3348076" y="2132988"/>
              <a:ext cx="169862" cy="169862"/>
              <a:chOff x="1704975" y="2139950"/>
              <a:chExt cx="169862" cy="169862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6A8BFCD7-3E07-4ECA-9CDF-0B87E22E441B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EC1CBB35-BDD2-4E98-BD23-8FA13ACFC497}"/>
                  </a:ext>
                </a:extLst>
              </p:cNvPr>
              <p:cNvCxnSpPr>
                <a:cxnSpLocks/>
                <a:stCxn id="92" idx="7"/>
                <a:endCxn id="92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DAEC01D-186C-45CC-A8C3-33545029A692}"/>
                  </a:ext>
                </a:extLst>
              </p:cNvPr>
              <p:cNvCxnSpPr>
                <a:cxnSpLocks/>
                <a:stCxn id="92" idx="5"/>
                <a:endCxn id="92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66A2FC61-941A-4159-A0AC-3CAC4AD42E68}"/>
                </a:ext>
              </a:extLst>
            </p:cNvPr>
            <p:cNvGrpSpPr/>
            <p:nvPr/>
          </p:nvGrpSpPr>
          <p:grpSpPr>
            <a:xfrm>
              <a:off x="3352568" y="2642033"/>
              <a:ext cx="169862" cy="169862"/>
              <a:chOff x="1704975" y="2139950"/>
              <a:chExt cx="169862" cy="169862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E1244671-7B82-42B6-9BD1-BDE7A1E3B2CC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2D96C7D-A046-485F-AE24-E3BC9C31A9A2}"/>
                  </a:ext>
                </a:extLst>
              </p:cNvPr>
              <p:cNvCxnSpPr>
                <a:cxnSpLocks/>
                <a:stCxn id="89" idx="7"/>
                <a:endCxn id="89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A7C4FDD-6D9F-410F-9E7A-7633ED131539}"/>
                  </a:ext>
                </a:extLst>
              </p:cNvPr>
              <p:cNvCxnSpPr>
                <a:cxnSpLocks/>
                <a:stCxn id="89" idx="5"/>
                <a:endCxn id="89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DA9F94BE-8A99-4A6E-B9A9-236C2EE03F64}"/>
                </a:ext>
              </a:extLst>
            </p:cNvPr>
            <p:cNvGrpSpPr/>
            <p:nvPr/>
          </p:nvGrpSpPr>
          <p:grpSpPr>
            <a:xfrm>
              <a:off x="3843071" y="2129812"/>
              <a:ext cx="650515" cy="180000"/>
              <a:chOff x="735805" y="2139950"/>
              <a:chExt cx="650515" cy="180000"/>
            </a:xfrm>
          </p:grpSpPr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F80FA41-FF2F-4258-A8FE-AA2571917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805" y="2151855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9EE77511-B1E9-44C4-AF9D-E3F059B58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3900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5B4343F-BA5F-4BE5-89DD-79C92C68D7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995" y="2307251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8562BF1C-F212-4675-82D0-24202EC88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4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C248732-F535-4714-8C33-E84BCFA9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130" y="2151855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0A5996FF-13B5-4595-B6F3-4E9AF5E44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8225" y="2139950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B35328E8-60DE-4B08-BBC1-63BACD626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320" y="2307251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E1DF347C-5D51-4B57-B6D4-2BA89AEA4D71}"/>
                </a:ext>
              </a:extLst>
            </p:cNvPr>
            <p:cNvGrpSpPr/>
            <p:nvPr/>
          </p:nvGrpSpPr>
          <p:grpSpPr>
            <a:xfrm>
              <a:off x="3831924" y="2634456"/>
              <a:ext cx="650944" cy="180000"/>
              <a:chOff x="734400" y="2392363"/>
              <a:chExt cx="650944" cy="180000"/>
            </a:xfrm>
          </p:grpSpPr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E167D361-0A63-46E1-9E43-91647C379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019" y="2404268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71BEFC99-B76A-448D-91DC-6D44195CB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9114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CDB6FE58-76EA-477A-8806-1F160D65C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09" y="2559664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CEB3A742-6851-43FA-BCC5-5398E4F03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4328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1815E18F-DAC0-433C-A50E-2887558A2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5344" y="2404268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B4423749-CE4E-4286-A2D9-443DB2C09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400" y="2559664"/>
                <a:ext cx="180000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5AAAF186-0582-478F-8C5E-D0E400AE2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519" y="2392363"/>
                <a:ext cx="0" cy="18000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AFAD87C-A06D-4BCA-95B1-599065E3E2C0}"/>
                </a:ext>
              </a:extLst>
            </p:cNvPr>
            <p:cNvCxnSpPr>
              <a:cxnSpLocks/>
            </p:cNvCxnSpPr>
            <p:nvPr/>
          </p:nvCxnSpPr>
          <p:spPr>
            <a:xfrm>
              <a:off x="3523440" y="2224881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8BD8C813-71C1-4E93-913F-752D753B997E}"/>
                </a:ext>
              </a:extLst>
            </p:cNvPr>
            <p:cNvCxnSpPr>
              <a:cxnSpLocks/>
            </p:cNvCxnSpPr>
            <p:nvPr/>
          </p:nvCxnSpPr>
          <p:spPr>
            <a:xfrm>
              <a:off x="3523440" y="2729957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622DC48F-C0C7-4B96-BC3B-A0C8D0FEDE3E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V="1">
              <a:off x="3018178" y="2217919"/>
              <a:ext cx="329898" cy="25742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3FDA0798-3B49-46BF-93CB-02FBF583A3FF}"/>
                </a:ext>
              </a:extLst>
            </p:cNvPr>
            <p:cNvCxnSpPr>
              <a:cxnSpLocks/>
              <a:endCxn id="89" idx="2"/>
            </p:cNvCxnSpPr>
            <p:nvPr/>
          </p:nvCxnSpPr>
          <p:spPr>
            <a:xfrm>
              <a:off x="3018178" y="2475343"/>
              <a:ext cx="334390" cy="25162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8493ECA-ACB6-4462-862C-24F79B5EC683}"/>
                    </a:ext>
                  </a:extLst>
                </p:cNvPr>
                <p:cNvSpPr txBox="1"/>
                <p:nvPr/>
              </p:nvSpPr>
              <p:spPr>
                <a:xfrm>
                  <a:off x="1861866" y="2197187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8493ECA-ACB6-4462-862C-24F79B5EC6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1866" y="2197187"/>
                  <a:ext cx="294625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EAE5CF-0C3C-45B2-BAF4-A92FABDEE1AC}"/>
                    </a:ext>
                  </a:extLst>
                </p:cNvPr>
                <p:cNvSpPr txBox="1"/>
                <p:nvPr/>
              </p:nvSpPr>
              <p:spPr>
                <a:xfrm>
                  <a:off x="1870170" y="2483462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90</m:t>
                        </m:r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84EAE5CF-0C3C-45B2-BAF4-A92FABDEE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0170" y="2483462"/>
                  <a:ext cx="294625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45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76E8A1A-31D8-47C6-A459-F21F3BE88F0A}"/>
                    </a:ext>
                  </a:extLst>
                </p:cNvPr>
                <p:cNvSpPr txBox="1"/>
                <p:nvPr/>
              </p:nvSpPr>
              <p:spPr>
                <a:xfrm>
                  <a:off x="3185864" y="2190442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76E8A1A-31D8-47C6-A459-F21F3BE88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5864" y="2190442"/>
                  <a:ext cx="294625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9B4DA1-9DD8-4167-98E1-47999E97AEAA}"/>
                    </a:ext>
                  </a:extLst>
                </p:cNvPr>
                <p:cNvSpPr txBox="1"/>
                <p:nvPr/>
              </p:nvSpPr>
              <p:spPr>
                <a:xfrm>
                  <a:off x="3194168" y="2476717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90</m:t>
                        </m:r>
                        <m:r>
                          <a:rPr lang="en-US" altLang="zh-CN" sz="1200" b="0" i="1" smtClean="0">
                            <a:solidFill>
                              <a:srgbClr val="5D17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zh-CN" altLang="en-US" sz="1200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F89B4DA1-9DD8-4167-98E1-47999E97A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168" y="2476717"/>
                  <a:ext cx="29462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24C3377-F306-4C58-AF6F-FB2AF7F4A15E}"/>
                    </a:ext>
                  </a:extLst>
                </p:cNvPr>
                <p:cNvSpPr txBox="1"/>
                <p:nvPr/>
              </p:nvSpPr>
              <p:spPr>
                <a:xfrm>
                  <a:off x="4394531" y="2058687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24C3377-F306-4C58-AF6F-FB2AF7F4A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531" y="2058687"/>
                  <a:ext cx="294625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32D0D9C8-6FD0-483C-8878-79141759DCF4}"/>
                    </a:ext>
                  </a:extLst>
                </p:cNvPr>
                <p:cNvSpPr txBox="1"/>
                <p:nvPr/>
              </p:nvSpPr>
              <p:spPr>
                <a:xfrm>
                  <a:off x="4394531" y="2585636"/>
                  <a:ext cx="294625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32D0D9C8-6FD0-483C-8878-79141759D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531" y="2585636"/>
                  <a:ext cx="294625" cy="277640"/>
                </a:xfrm>
                <a:prstGeom prst="rect">
                  <a:avLst/>
                </a:prstGeom>
                <a:blipFill>
                  <a:blip r:embed="rId1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4F78110-8032-4347-A8B8-E843315EDF1E}"/>
                    </a:ext>
                  </a:extLst>
                </p:cNvPr>
                <p:cNvSpPr txBox="1"/>
                <p:nvPr/>
              </p:nvSpPr>
              <p:spPr>
                <a:xfrm>
                  <a:off x="440784" y="2096787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4F78110-8032-4347-A8B8-E843315ED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84" y="2096787"/>
                  <a:ext cx="294625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81FD065-0382-4C57-BCB7-24175CB81FD0}"/>
                    </a:ext>
                  </a:extLst>
                </p:cNvPr>
                <p:cNvSpPr txBox="1"/>
                <p:nvPr/>
              </p:nvSpPr>
              <p:spPr>
                <a:xfrm>
                  <a:off x="440784" y="2623736"/>
                  <a:ext cx="294625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81FD065-0382-4C57-BCB7-24175CB81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84" y="2623736"/>
                  <a:ext cx="294625" cy="277640"/>
                </a:xfrm>
                <a:prstGeom prst="rect">
                  <a:avLst/>
                </a:prstGeom>
                <a:blipFill>
                  <a:blip r:embed="rId16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441C17C1-F7E1-4F95-B6F3-447C85120B3D}"/>
              </a:ext>
            </a:extLst>
          </p:cNvPr>
          <p:cNvGrpSpPr/>
          <p:nvPr/>
        </p:nvGrpSpPr>
        <p:grpSpPr>
          <a:xfrm>
            <a:off x="3952384" y="1210032"/>
            <a:ext cx="3295650" cy="3126829"/>
            <a:chOff x="5251438" y="222695"/>
            <a:chExt cx="3295650" cy="3126829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2D2968E9-61F6-467D-8159-7FA7C6E1299D}"/>
                </a:ext>
              </a:extLst>
            </p:cNvPr>
            <p:cNvCxnSpPr>
              <a:cxnSpLocks/>
            </p:cNvCxnSpPr>
            <p:nvPr/>
          </p:nvCxnSpPr>
          <p:spPr>
            <a:xfrm>
              <a:off x="5251438" y="1825524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54020DC9-AC30-482E-9BF7-A3796B264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1815" y="291999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0A5A5F99-D646-42EB-AED9-CFD61DA83297}"/>
                </a:ext>
              </a:extLst>
            </p:cNvPr>
            <p:cNvSpPr/>
            <p:nvPr/>
          </p:nvSpPr>
          <p:spPr>
            <a:xfrm>
              <a:off x="7740839" y="1699807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471A5F8D-C39D-4FBC-A508-3816C20E17E9}"/>
                </a:ext>
              </a:extLst>
            </p:cNvPr>
            <p:cNvSpPr txBox="1"/>
            <p:nvPr/>
          </p:nvSpPr>
          <p:spPr>
            <a:xfrm>
              <a:off x="7624875" y="1335968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C0695810-486D-4B13-BA2F-DD2EC6B0188A}"/>
                    </a:ext>
                  </a:extLst>
                </p:cNvPr>
                <p:cNvSpPr txBox="1"/>
                <p:nvPr/>
              </p:nvSpPr>
              <p:spPr>
                <a:xfrm>
                  <a:off x="8252462" y="1879365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C0695810-486D-4B13-BA2F-DD2EC6B01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462" y="1879365"/>
                  <a:ext cx="294625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6AEAF2BD-F8A6-45DB-9DB2-8C72D8D1AAD5}"/>
                    </a:ext>
                  </a:extLst>
                </p:cNvPr>
                <p:cNvSpPr txBox="1"/>
                <p:nvPr/>
              </p:nvSpPr>
              <p:spPr>
                <a:xfrm>
                  <a:off x="6829606" y="222695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6AEAF2BD-F8A6-45DB-9DB2-8C72D8D1AA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9606" y="222695"/>
                  <a:ext cx="294625" cy="339388"/>
                </a:xfrm>
                <a:prstGeom prst="rect">
                  <a:avLst/>
                </a:prstGeom>
                <a:blipFill>
                  <a:blip r:embed="rId19"/>
                  <a:stretch>
                    <a:fillRect r="-6122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B6851A5E-E4AE-484B-B8D6-8A83AFD5E026}"/>
                </a:ext>
              </a:extLst>
            </p:cNvPr>
            <p:cNvSpPr/>
            <p:nvPr/>
          </p:nvSpPr>
          <p:spPr>
            <a:xfrm>
              <a:off x="5825507" y="1699807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8235B0E-5392-4EAE-854A-2C12DE71FFE2}"/>
                </a:ext>
              </a:extLst>
            </p:cNvPr>
            <p:cNvSpPr txBox="1"/>
            <p:nvPr/>
          </p:nvSpPr>
          <p:spPr>
            <a:xfrm>
              <a:off x="5709543" y="1335968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FB82BF1B-EB02-41CE-867C-1F8B71DB940F}"/>
              </a:ext>
            </a:extLst>
          </p:cNvPr>
          <p:cNvGrpSpPr/>
          <p:nvPr/>
        </p:nvGrpSpPr>
        <p:grpSpPr>
          <a:xfrm>
            <a:off x="8017517" y="1212175"/>
            <a:ext cx="3295650" cy="3126829"/>
            <a:chOff x="5288208" y="3501211"/>
            <a:chExt cx="3295650" cy="3126829"/>
          </a:xfrm>
        </p:grpSpPr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9814AF3E-4AB6-4CFB-A232-92508AE1526F}"/>
                </a:ext>
              </a:extLst>
            </p:cNvPr>
            <p:cNvCxnSpPr>
              <a:cxnSpLocks/>
            </p:cNvCxnSpPr>
            <p:nvPr/>
          </p:nvCxnSpPr>
          <p:spPr>
            <a:xfrm>
              <a:off x="5288208" y="5104040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C2C7F54A-B678-4065-BB59-78FA38BBE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585" y="3570515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F4C3A621-E907-47BD-9DF5-1447F17BB836}"/>
                </a:ext>
              </a:extLst>
            </p:cNvPr>
            <p:cNvSpPr/>
            <p:nvPr/>
          </p:nvSpPr>
          <p:spPr>
            <a:xfrm>
              <a:off x="7740839" y="397988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F587554-CC31-4863-8AFD-D3995557B997}"/>
                </a:ext>
              </a:extLst>
            </p:cNvPr>
            <p:cNvSpPr txBox="1"/>
            <p:nvPr/>
          </p:nvSpPr>
          <p:spPr>
            <a:xfrm>
              <a:off x="7624875" y="361604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27DCB7E-B970-49B5-902F-EB519C155CAF}"/>
                    </a:ext>
                  </a:extLst>
                </p:cNvPr>
                <p:cNvSpPr txBox="1"/>
                <p:nvPr/>
              </p:nvSpPr>
              <p:spPr>
                <a:xfrm>
                  <a:off x="8289232" y="5157881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27DCB7E-B970-49B5-902F-EB519C155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232" y="5157881"/>
                  <a:ext cx="294625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13FDF1CD-F4AF-4B0B-AB0E-A757743B03C1}"/>
                    </a:ext>
                  </a:extLst>
                </p:cNvPr>
                <p:cNvSpPr txBox="1"/>
                <p:nvPr/>
              </p:nvSpPr>
              <p:spPr>
                <a:xfrm>
                  <a:off x="6866376" y="3501211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13FDF1CD-F4AF-4B0B-AB0E-A757743B0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76" y="3501211"/>
                  <a:ext cx="294625" cy="339388"/>
                </a:xfrm>
                <a:prstGeom prst="rect">
                  <a:avLst/>
                </a:prstGeom>
                <a:blipFill>
                  <a:blip r:embed="rId21"/>
                  <a:stretch>
                    <a:fillRect r="-8333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89158108-D649-49D6-8796-36521EC3382C}"/>
                </a:ext>
              </a:extLst>
            </p:cNvPr>
            <p:cNvSpPr/>
            <p:nvPr/>
          </p:nvSpPr>
          <p:spPr>
            <a:xfrm>
              <a:off x="5825507" y="397988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3A106EA-A415-45BA-A6E2-0AFEA58596FF}"/>
                </a:ext>
              </a:extLst>
            </p:cNvPr>
            <p:cNvSpPr txBox="1"/>
            <p:nvPr/>
          </p:nvSpPr>
          <p:spPr>
            <a:xfrm>
              <a:off x="5709543" y="361604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6A7006FF-A7EF-47DA-85E9-8C3ECF969BF3}"/>
                </a:ext>
              </a:extLst>
            </p:cNvPr>
            <p:cNvSpPr/>
            <p:nvPr/>
          </p:nvSpPr>
          <p:spPr>
            <a:xfrm>
              <a:off x="7740839" y="589920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1EAA3DF-2252-4653-B71C-3B3E5B208C2C}"/>
                </a:ext>
              </a:extLst>
            </p:cNvPr>
            <p:cNvSpPr txBox="1"/>
            <p:nvPr/>
          </p:nvSpPr>
          <p:spPr>
            <a:xfrm>
              <a:off x="7624875" y="553536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BBE200C5-FAE9-496A-8E8D-345EDBDDE079}"/>
                </a:ext>
              </a:extLst>
            </p:cNvPr>
            <p:cNvSpPr/>
            <p:nvPr/>
          </p:nvSpPr>
          <p:spPr>
            <a:xfrm>
              <a:off x="5825507" y="589920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93395E37-A66E-425C-901B-B8AD5D8BDED2}"/>
                </a:ext>
              </a:extLst>
            </p:cNvPr>
            <p:cNvSpPr txBox="1"/>
            <p:nvPr/>
          </p:nvSpPr>
          <p:spPr>
            <a:xfrm>
              <a:off x="5709543" y="553536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0020EB45-5F8B-49C2-B5B4-291E1E777BA2}"/>
              </a:ext>
            </a:extLst>
          </p:cNvPr>
          <p:cNvGrpSpPr/>
          <p:nvPr/>
        </p:nvGrpSpPr>
        <p:grpSpPr>
          <a:xfrm>
            <a:off x="3936673" y="4533271"/>
            <a:ext cx="3295650" cy="3126829"/>
            <a:chOff x="654038" y="1492695"/>
            <a:chExt cx="3295650" cy="3126829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DAE547C6-02C7-4103-B9C6-CD67F4ABFB6E}"/>
                </a:ext>
              </a:extLst>
            </p:cNvPr>
            <p:cNvSpPr/>
            <p:nvPr/>
          </p:nvSpPr>
          <p:spPr>
            <a:xfrm>
              <a:off x="2204415" y="1932473"/>
              <a:ext cx="1422855" cy="2269422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83BC4B92-D26D-407B-88FB-5A3F8F97115B}"/>
                </a:ext>
              </a:extLst>
            </p:cNvPr>
            <p:cNvCxnSpPr>
              <a:cxnSpLocks/>
            </p:cNvCxnSpPr>
            <p:nvPr/>
          </p:nvCxnSpPr>
          <p:spPr>
            <a:xfrm>
              <a:off x="654038" y="3095524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692C3FC5-12ED-43DB-AACB-FE0B482F9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04415" y="1561999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114A2F2-4424-4A01-8039-BCE58CD87293}"/>
                </a:ext>
              </a:extLst>
            </p:cNvPr>
            <p:cNvSpPr/>
            <p:nvPr/>
          </p:nvSpPr>
          <p:spPr>
            <a:xfrm>
              <a:off x="3143439" y="2969807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DB0B659D-09F7-43EB-8A44-614D5ACE6A35}"/>
                </a:ext>
              </a:extLst>
            </p:cNvPr>
            <p:cNvSpPr txBox="1"/>
            <p:nvPr/>
          </p:nvSpPr>
          <p:spPr>
            <a:xfrm>
              <a:off x="3027475" y="2605968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939EEC05-5331-40F2-83AF-672A142CEBEB}"/>
                    </a:ext>
                  </a:extLst>
                </p:cNvPr>
                <p:cNvSpPr txBox="1"/>
                <p:nvPr/>
              </p:nvSpPr>
              <p:spPr>
                <a:xfrm>
                  <a:off x="3655062" y="3149365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939EEC05-5331-40F2-83AF-672A142CE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062" y="3149365"/>
                  <a:ext cx="294625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7E1AEEE-F236-43F1-A14D-B64809A3C336}"/>
                    </a:ext>
                  </a:extLst>
                </p:cNvPr>
                <p:cNvSpPr txBox="1"/>
                <p:nvPr/>
              </p:nvSpPr>
              <p:spPr>
                <a:xfrm>
                  <a:off x="2232206" y="1492695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37E1AEEE-F236-43F1-A14D-B64809A3C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2206" y="1492695"/>
                  <a:ext cx="294625" cy="339388"/>
                </a:xfrm>
                <a:prstGeom prst="rect">
                  <a:avLst/>
                </a:prstGeom>
                <a:blipFill>
                  <a:blip r:embed="rId23"/>
                  <a:stretch>
                    <a:fillRect r="-6250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C9D138A-A17B-437D-AB77-C8E3AE7290FF}"/>
                </a:ext>
              </a:extLst>
            </p:cNvPr>
            <p:cNvSpPr/>
            <p:nvPr/>
          </p:nvSpPr>
          <p:spPr>
            <a:xfrm>
              <a:off x="1228107" y="2969807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2556398B-1999-4C96-8621-C8767FDE8490}"/>
                </a:ext>
              </a:extLst>
            </p:cNvPr>
            <p:cNvSpPr txBox="1"/>
            <p:nvPr/>
          </p:nvSpPr>
          <p:spPr>
            <a:xfrm>
              <a:off x="1112143" y="2605968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BD75CDEC-7DAD-4E8B-8C89-77AD759690DE}"/>
              </a:ext>
            </a:extLst>
          </p:cNvPr>
          <p:cNvGrpSpPr/>
          <p:nvPr/>
        </p:nvGrpSpPr>
        <p:grpSpPr>
          <a:xfrm>
            <a:off x="8025628" y="4446968"/>
            <a:ext cx="3295650" cy="3126829"/>
            <a:chOff x="6691935" y="1561999"/>
            <a:chExt cx="3295650" cy="3126829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BC6AE23B-BEC8-4B2F-BC05-A26093C6E430}"/>
                </a:ext>
              </a:extLst>
            </p:cNvPr>
            <p:cNvSpPr/>
            <p:nvPr/>
          </p:nvSpPr>
          <p:spPr>
            <a:xfrm>
              <a:off x="8249458" y="3149365"/>
              <a:ext cx="1422855" cy="1295633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D3464B84-A72A-40FF-A99C-BC2987E13ACB}"/>
                </a:ext>
              </a:extLst>
            </p:cNvPr>
            <p:cNvCxnSpPr>
              <a:cxnSpLocks/>
            </p:cNvCxnSpPr>
            <p:nvPr/>
          </p:nvCxnSpPr>
          <p:spPr>
            <a:xfrm>
              <a:off x="6691935" y="3164828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57B5B8D0-CD93-48E2-9E73-210D6D8472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2312" y="1631303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A418C080-2363-4671-985B-169EC6230B78}"/>
                </a:ext>
              </a:extLst>
            </p:cNvPr>
            <p:cNvSpPr/>
            <p:nvPr/>
          </p:nvSpPr>
          <p:spPr>
            <a:xfrm>
              <a:off x="9144566" y="20406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363CB7E3-D733-48D8-A2F4-661A995721D7}"/>
                </a:ext>
              </a:extLst>
            </p:cNvPr>
            <p:cNvSpPr txBox="1"/>
            <p:nvPr/>
          </p:nvSpPr>
          <p:spPr>
            <a:xfrm>
              <a:off x="9028602" y="1676829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84516BE2-98DA-4704-9CC2-27EE61B537A3}"/>
                    </a:ext>
                  </a:extLst>
                </p:cNvPr>
                <p:cNvSpPr txBox="1"/>
                <p:nvPr/>
              </p:nvSpPr>
              <p:spPr>
                <a:xfrm>
                  <a:off x="9692959" y="3218669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84516BE2-98DA-4704-9CC2-27EE61B53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2959" y="3218669"/>
                  <a:ext cx="294625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276CD9AD-1BF9-466E-BD7C-1C4EDFA1FC99}"/>
                    </a:ext>
                  </a:extLst>
                </p:cNvPr>
                <p:cNvSpPr txBox="1"/>
                <p:nvPr/>
              </p:nvSpPr>
              <p:spPr>
                <a:xfrm>
                  <a:off x="8270103" y="1561999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276CD9AD-1BF9-466E-BD7C-1C4EDFA1F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103" y="1561999"/>
                  <a:ext cx="294625" cy="339388"/>
                </a:xfrm>
                <a:prstGeom prst="rect">
                  <a:avLst/>
                </a:prstGeom>
                <a:blipFill>
                  <a:blip r:embed="rId25"/>
                  <a:stretch>
                    <a:fillRect r="-6122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4C30152F-AB47-4716-B30B-2C72631C3BA5}"/>
                </a:ext>
              </a:extLst>
            </p:cNvPr>
            <p:cNvSpPr/>
            <p:nvPr/>
          </p:nvSpPr>
          <p:spPr>
            <a:xfrm>
              <a:off x="7229234" y="20406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C0B022AF-C911-4ED3-AD76-FCBEB0D38ACE}"/>
                </a:ext>
              </a:extLst>
            </p:cNvPr>
            <p:cNvSpPr txBox="1"/>
            <p:nvPr/>
          </p:nvSpPr>
          <p:spPr>
            <a:xfrm>
              <a:off x="7113270" y="1676829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C2C40A49-83A9-44E4-B6EF-213BC9119890}"/>
                </a:ext>
              </a:extLst>
            </p:cNvPr>
            <p:cNvSpPr/>
            <p:nvPr/>
          </p:nvSpPr>
          <p:spPr>
            <a:xfrm>
              <a:off x="9144566" y="395999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6370CE2-DEBE-4187-BEF4-2507BF572255}"/>
                </a:ext>
              </a:extLst>
            </p:cNvPr>
            <p:cNvSpPr txBox="1"/>
            <p:nvPr/>
          </p:nvSpPr>
          <p:spPr>
            <a:xfrm>
              <a:off x="9028602" y="359615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AED7CC0B-F00C-4FC4-B31E-F7AF40349F9F}"/>
                </a:ext>
              </a:extLst>
            </p:cNvPr>
            <p:cNvSpPr/>
            <p:nvPr/>
          </p:nvSpPr>
          <p:spPr>
            <a:xfrm>
              <a:off x="7229234" y="395999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B010251B-B552-4B64-9EE8-B4D0C83B7024}"/>
                </a:ext>
              </a:extLst>
            </p:cNvPr>
            <p:cNvSpPr txBox="1"/>
            <p:nvPr/>
          </p:nvSpPr>
          <p:spPr>
            <a:xfrm>
              <a:off x="7113270" y="359615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71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CEA2949-C031-471A-9DE3-D4B423B2DD3E}"/>
              </a:ext>
            </a:extLst>
          </p:cNvPr>
          <p:cNvGrpSpPr/>
          <p:nvPr/>
        </p:nvGrpSpPr>
        <p:grpSpPr>
          <a:xfrm>
            <a:off x="254532" y="173557"/>
            <a:ext cx="3295650" cy="3396958"/>
            <a:chOff x="964235" y="1279170"/>
            <a:chExt cx="3295650" cy="3396958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E2459C84-4009-4767-82E8-D8527B5FF4D4}"/>
                </a:ext>
              </a:extLst>
            </p:cNvPr>
            <p:cNvCxnSpPr>
              <a:cxnSpLocks/>
            </p:cNvCxnSpPr>
            <p:nvPr/>
          </p:nvCxnSpPr>
          <p:spPr>
            <a:xfrm>
              <a:off x="964235" y="3152128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91821A2-8A9A-4B3E-98EC-0E14043B0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12" y="1618603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28C35E-2937-4E3E-970A-AD7517BBA805}"/>
                </a:ext>
              </a:extLst>
            </p:cNvPr>
            <p:cNvSpPr/>
            <p:nvPr/>
          </p:nvSpPr>
          <p:spPr>
            <a:xfrm>
              <a:off x="3416866" y="20279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80DC7A2-24A8-4593-8642-7E9AE1BD6E25}"/>
                    </a:ext>
                  </a:extLst>
                </p:cNvPr>
                <p:cNvSpPr txBox="1"/>
                <p:nvPr/>
              </p:nvSpPr>
              <p:spPr>
                <a:xfrm>
                  <a:off x="3965259" y="3205969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B80DC7A2-24A8-4593-8642-7E9AE1BD6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259" y="3205969"/>
                  <a:ext cx="294625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4DB66C1-1872-4DA2-9C4B-ACC1CAE83C82}"/>
                    </a:ext>
                  </a:extLst>
                </p:cNvPr>
                <p:cNvSpPr txBox="1"/>
                <p:nvPr/>
              </p:nvSpPr>
              <p:spPr>
                <a:xfrm>
                  <a:off x="2542403" y="1549299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4DB66C1-1872-4DA2-9C4B-ACC1CAE83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403" y="1549299"/>
                  <a:ext cx="294625" cy="339388"/>
                </a:xfrm>
                <a:prstGeom prst="rect">
                  <a:avLst/>
                </a:prstGeom>
                <a:blipFill>
                  <a:blip r:embed="rId3"/>
                  <a:stretch>
                    <a:fillRect r="-6250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667E32A-7C61-4DD6-926F-A4877CDB2136}"/>
                </a:ext>
              </a:extLst>
            </p:cNvPr>
            <p:cNvSpPr/>
            <p:nvPr/>
          </p:nvSpPr>
          <p:spPr>
            <a:xfrm>
              <a:off x="1501534" y="20279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E51B02C-E61E-4876-986F-DB2E0EFB553F}"/>
                </a:ext>
              </a:extLst>
            </p:cNvPr>
            <p:cNvSpPr/>
            <p:nvPr/>
          </p:nvSpPr>
          <p:spPr>
            <a:xfrm>
              <a:off x="3416866" y="394729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7E9E23C-1786-40EF-A97F-C6A874B2E810}"/>
                </a:ext>
              </a:extLst>
            </p:cNvPr>
            <p:cNvSpPr/>
            <p:nvPr/>
          </p:nvSpPr>
          <p:spPr>
            <a:xfrm>
              <a:off x="1501534" y="394729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85AD042-BB40-4BCD-B782-7E4D9BD3BDA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2514612" y="2234449"/>
              <a:ext cx="937681" cy="917680"/>
            </a:xfrm>
            <a:prstGeom prst="line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2DDBE08-CEF0-4BF1-94AB-CA2999F2FDA0}"/>
                </a:ext>
              </a:extLst>
            </p:cNvPr>
            <p:cNvSpPr/>
            <p:nvPr/>
          </p:nvSpPr>
          <p:spPr>
            <a:xfrm>
              <a:off x="3131682" y="1320091"/>
              <a:ext cx="241908" cy="241908"/>
            </a:xfrm>
            <a:prstGeom prst="ellipse">
              <a:avLst/>
            </a:prstGeom>
            <a:solidFill>
              <a:srgbClr val="5D1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8573504-6E1C-45EF-AF43-4492A1358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12" y="1549299"/>
              <a:ext cx="685863" cy="1593389"/>
            </a:xfrm>
            <a:prstGeom prst="line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80C074DA-828E-4D86-B362-4F306E0A3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4611" y="1957991"/>
              <a:ext cx="509577" cy="1194138"/>
            </a:xfrm>
            <a:prstGeom prst="line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AB8BF5-5D3E-48E7-A73A-015D4B2332DD}"/>
                </a:ext>
              </a:extLst>
            </p:cNvPr>
            <p:cNvSpPr txBox="1"/>
            <p:nvPr/>
          </p:nvSpPr>
          <p:spPr>
            <a:xfrm>
              <a:off x="3319984" y="1279170"/>
              <a:ext cx="91229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measured</a:t>
              </a:r>
              <a:endPara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C72ED48-025D-43C6-8F24-11522E09783C}"/>
                </a:ext>
              </a:extLst>
            </p:cNvPr>
            <p:cNvSpPr txBox="1"/>
            <p:nvPr/>
          </p:nvSpPr>
          <p:spPr>
            <a:xfrm>
              <a:off x="3656425" y="1984971"/>
              <a:ext cx="57585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sz="12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ideal</a:t>
              </a:r>
              <a:endParaRPr lang="zh-CN" altLang="en-US" sz="12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35A2706-1E23-402F-814B-46992BEB3878}"/>
                </a:ext>
              </a:extLst>
            </p:cNvPr>
            <p:cNvSpPr txBox="1"/>
            <p:nvPr/>
          </p:nvSpPr>
          <p:spPr>
            <a:xfrm>
              <a:off x="1702715" y="1754237"/>
              <a:ext cx="138423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magnitude error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D1EEC802-88E2-421B-BC5E-53A05B43D6E2}"/>
                </a:ext>
              </a:extLst>
            </p:cNvPr>
            <p:cNvSpPr/>
            <p:nvPr/>
          </p:nvSpPr>
          <p:spPr>
            <a:xfrm>
              <a:off x="2730500" y="2657475"/>
              <a:ext cx="171450" cy="123825"/>
            </a:xfrm>
            <a:custGeom>
              <a:avLst/>
              <a:gdLst>
                <a:gd name="connsiteX0" fmla="*/ 171450 w 171450"/>
                <a:gd name="connsiteY0" fmla="*/ 123825 h 123825"/>
                <a:gd name="connsiteX1" fmla="*/ 107950 w 171450"/>
                <a:gd name="connsiteY1" fmla="*/ 38100 h 123825"/>
                <a:gd name="connsiteX2" fmla="*/ 0 w 171450"/>
                <a:gd name="connsiteY2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450" h="123825">
                  <a:moveTo>
                    <a:pt x="171450" y="123825"/>
                  </a:moveTo>
                  <a:cubicBezTo>
                    <a:pt x="153987" y="91281"/>
                    <a:pt x="136525" y="58737"/>
                    <a:pt x="107950" y="38100"/>
                  </a:cubicBezTo>
                  <a:cubicBezTo>
                    <a:pt x="79375" y="17463"/>
                    <a:pt x="39687" y="8731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71917F1-C799-4A63-B6E3-0CB85C5F1EEA}"/>
                </a:ext>
              </a:extLst>
            </p:cNvPr>
            <p:cNvSpPr txBox="1"/>
            <p:nvPr/>
          </p:nvSpPr>
          <p:spPr>
            <a:xfrm>
              <a:off x="2844206" y="2701978"/>
              <a:ext cx="103881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phase error</a:t>
              </a:r>
              <a:endPara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40877A6-6DE9-4067-9B98-EFFE6F166FB3}"/>
              </a:ext>
            </a:extLst>
          </p:cNvPr>
          <p:cNvGrpSpPr/>
          <p:nvPr/>
        </p:nvGrpSpPr>
        <p:grpSpPr>
          <a:xfrm>
            <a:off x="198571" y="4077927"/>
            <a:ext cx="3644452" cy="1651237"/>
            <a:chOff x="7191077" y="2000102"/>
            <a:chExt cx="3644452" cy="1651237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60940D5-F55E-4810-A756-B452E338EAD2}"/>
                </a:ext>
              </a:extLst>
            </p:cNvPr>
            <p:cNvGrpSpPr/>
            <p:nvPr/>
          </p:nvGrpSpPr>
          <p:grpSpPr>
            <a:xfrm>
              <a:off x="7777528" y="2500395"/>
              <a:ext cx="169862" cy="169862"/>
              <a:chOff x="1704975" y="2139950"/>
              <a:chExt cx="169862" cy="169862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22CDAE63-2BE9-4D4D-B4B8-438EC754605D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EA01810B-5A75-4050-AB89-9D620149DB6A}"/>
                  </a:ext>
                </a:extLst>
              </p:cNvPr>
              <p:cNvCxnSpPr>
                <a:cxnSpLocks/>
                <a:stCxn id="88" idx="7"/>
                <a:endCxn id="88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D276F47A-1DE6-4F8C-8FBF-0DF8DD327627}"/>
                  </a:ext>
                </a:extLst>
              </p:cNvPr>
              <p:cNvCxnSpPr>
                <a:cxnSpLocks/>
                <a:stCxn id="88" idx="5"/>
                <a:endCxn id="88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43F24A25-E835-4956-B1A7-0DEC57705351}"/>
                </a:ext>
              </a:extLst>
            </p:cNvPr>
            <p:cNvGrpSpPr/>
            <p:nvPr/>
          </p:nvGrpSpPr>
          <p:grpSpPr>
            <a:xfrm>
              <a:off x="8433078" y="2750859"/>
              <a:ext cx="169862" cy="169862"/>
              <a:chOff x="2349682" y="2150088"/>
              <a:chExt cx="169862" cy="169862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5EC4A7A8-AF55-4561-8B4B-7BE8E2A3C15D}"/>
                  </a:ext>
                </a:extLst>
              </p:cNvPr>
              <p:cNvSpPr/>
              <p:nvPr/>
            </p:nvSpPr>
            <p:spPr>
              <a:xfrm>
                <a:off x="2349682" y="2150088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48FE39C9-7179-415E-94FB-10BEBF8A7927}"/>
                  </a:ext>
                </a:extLst>
              </p:cNvPr>
              <p:cNvCxnSpPr>
                <a:cxnSpLocks/>
                <a:stCxn id="85" idx="6"/>
                <a:endCxn id="85" idx="2"/>
              </p:cNvCxnSpPr>
              <p:nvPr/>
            </p:nvCxnSpPr>
            <p:spPr>
              <a:xfrm flipH="1">
                <a:off x="2349682" y="2235019"/>
                <a:ext cx="169862" cy="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21BF9ACB-895C-411F-B321-162A17F4E0B2}"/>
                  </a:ext>
                </a:extLst>
              </p:cNvPr>
              <p:cNvCxnSpPr>
                <a:cxnSpLocks/>
                <a:stCxn id="85" idx="4"/>
                <a:endCxn id="85" idx="0"/>
              </p:cNvCxnSpPr>
              <p:nvPr/>
            </p:nvCxnSpPr>
            <p:spPr>
              <a:xfrm flipV="1">
                <a:off x="2434613" y="2150088"/>
                <a:ext cx="0" cy="169862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46FD38F-D85C-49B0-B248-3F193DB2589C}"/>
                </a:ext>
              </a:extLst>
            </p:cNvPr>
            <p:cNvGrpSpPr/>
            <p:nvPr/>
          </p:nvGrpSpPr>
          <p:grpSpPr>
            <a:xfrm>
              <a:off x="8746793" y="2668490"/>
              <a:ext cx="337343" cy="337343"/>
              <a:chOff x="2187360" y="2587047"/>
              <a:chExt cx="337343" cy="337343"/>
            </a:xfrm>
          </p:grpSpPr>
          <p:sp>
            <p:nvSpPr>
              <p:cNvPr id="83" name="弧形 82">
                <a:extLst>
                  <a:ext uri="{FF2B5EF4-FFF2-40B4-BE49-F238E27FC236}">
                    <a16:creationId xmlns:a16="http://schemas.microsoft.com/office/drawing/2014/main" id="{737A9598-18D9-45CC-90E6-FF994086B66D}"/>
                  </a:ext>
                </a:extLst>
              </p:cNvPr>
              <p:cNvSpPr/>
              <p:nvPr/>
            </p:nvSpPr>
            <p:spPr>
              <a:xfrm>
                <a:off x="2187360" y="2587047"/>
                <a:ext cx="337343" cy="337343"/>
              </a:xfrm>
              <a:prstGeom prst="arc">
                <a:avLst>
                  <a:gd name="adj1" fmla="val 18254938"/>
                  <a:gd name="adj2" fmla="val 358703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B61BE0FD-B450-43D9-B71F-33AD92564B2B}"/>
                  </a:ext>
                </a:extLst>
              </p:cNvPr>
              <p:cNvSpPr/>
              <p:nvPr/>
            </p:nvSpPr>
            <p:spPr>
              <a:xfrm>
                <a:off x="2280410" y="2670788"/>
                <a:ext cx="169862" cy="169862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3733516-F985-4025-B99A-D3E25B105B6D}"/>
                </a:ext>
              </a:extLst>
            </p:cNvPr>
            <p:cNvCxnSpPr>
              <a:cxnSpLocks/>
              <a:endCxn id="88" idx="2"/>
            </p:cNvCxnSpPr>
            <p:nvPr/>
          </p:nvCxnSpPr>
          <p:spPr>
            <a:xfrm>
              <a:off x="7457897" y="2585326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02CBE016-373A-440B-A8FA-EFD3B19D925F}"/>
                </a:ext>
              </a:extLst>
            </p:cNvPr>
            <p:cNvCxnSpPr>
              <a:stCxn id="88" idx="6"/>
              <a:endCxn id="85" idx="2"/>
            </p:cNvCxnSpPr>
            <p:nvPr/>
          </p:nvCxnSpPr>
          <p:spPr>
            <a:xfrm>
              <a:off x="7947390" y="2585326"/>
              <a:ext cx="485688" cy="2504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302D839-B446-4A47-8FCD-255700C7B474}"/>
                </a:ext>
              </a:extLst>
            </p:cNvPr>
            <p:cNvGrpSpPr/>
            <p:nvPr/>
          </p:nvGrpSpPr>
          <p:grpSpPr>
            <a:xfrm>
              <a:off x="7782020" y="3009440"/>
              <a:ext cx="169862" cy="169862"/>
              <a:chOff x="1704975" y="2139950"/>
              <a:chExt cx="169862" cy="169862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B10539F6-492E-4507-B413-B87E0FE1CA75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ECF33A01-20AF-4E02-97B8-EEF95C326B41}"/>
                  </a:ext>
                </a:extLst>
              </p:cNvPr>
              <p:cNvCxnSpPr>
                <a:cxnSpLocks/>
                <a:stCxn id="80" idx="7"/>
                <a:endCxn id="80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03C33F8-0DC0-4FC7-8A5B-EED2462FA1AB}"/>
                  </a:ext>
                </a:extLst>
              </p:cNvPr>
              <p:cNvCxnSpPr>
                <a:cxnSpLocks/>
                <a:stCxn id="80" idx="5"/>
                <a:endCxn id="80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BC4025B-D841-4014-A6AD-C87F57D62202}"/>
                </a:ext>
              </a:extLst>
            </p:cNvPr>
            <p:cNvCxnSpPr>
              <a:cxnSpLocks/>
            </p:cNvCxnSpPr>
            <p:nvPr/>
          </p:nvCxnSpPr>
          <p:spPr>
            <a:xfrm>
              <a:off x="7448155" y="3094371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>
              <a:extLst>
                <a:ext uri="{FF2B5EF4-FFF2-40B4-BE49-F238E27FC236}">
                  <a16:creationId xmlns:a16="http://schemas.microsoft.com/office/drawing/2014/main" id="{5AC82615-6492-45D3-8C39-561B1221A931}"/>
                </a:ext>
              </a:extLst>
            </p:cNvPr>
            <p:cNvCxnSpPr>
              <a:cxnSpLocks/>
              <a:stCxn id="80" idx="6"/>
              <a:endCxn id="85" idx="2"/>
            </p:cNvCxnSpPr>
            <p:nvPr/>
          </p:nvCxnSpPr>
          <p:spPr>
            <a:xfrm flipV="1">
              <a:off x="7951882" y="2835790"/>
              <a:ext cx="481196" cy="25858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E521951E-1DB9-40BD-9D18-7C34D4745862}"/>
                </a:ext>
              </a:extLst>
            </p:cNvPr>
            <p:cNvCxnSpPr>
              <a:cxnSpLocks/>
              <a:stCxn id="85" idx="6"/>
              <a:endCxn id="84" idx="2"/>
            </p:cNvCxnSpPr>
            <p:nvPr/>
          </p:nvCxnSpPr>
          <p:spPr>
            <a:xfrm>
              <a:off x="8602940" y="2835790"/>
              <a:ext cx="236903" cy="1372"/>
            </a:xfrm>
            <a:prstGeom prst="line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D1758CD2-EDF7-4090-8586-41F21079E1F5}"/>
                </a:ext>
              </a:extLst>
            </p:cNvPr>
            <p:cNvGrpSpPr/>
            <p:nvPr/>
          </p:nvGrpSpPr>
          <p:grpSpPr>
            <a:xfrm>
              <a:off x="9420629" y="2493433"/>
              <a:ext cx="169862" cy="169862"/>
              <a:chOff x="1704975" y="2139950"/>
              <a:chExt cx="169862" cy="169862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95CC679A-7DE9-4207-9EDD-4C651E92D0B5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B4159E9-9617-41FB-A203-F03D105C8578}"/>
                  </a:ext>
                </a:extLst>
              </p:cNvPr>
              <p:cNvCxnSpPr>
                <a:cxnSpLocks/>
                <a:stCxn id="77" idx="7"/>
                <a:endCxn id="77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AC92466D-6E38-4C65-B009-CD52AB098D55}"/>
                  </a:ext>
                </a:extLst>
              </p:cNvPr>
              <p:cNvCxnSpPr>
                <a:cxnSpLocks/>
                <a:stCxn id="77" idx="5"/>
                <a:endCxn id="77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186D1B8-830C-4B9E-975A-4C2118D2FA2A}"/>
                </a:ext>
              </a:extLst>
            </p:cNvPr>
            <p:cNvGrpSpPr/>
            <p:nvPr/>
          </p:nvGrpSpPr>
          <p:grpSpPr>
            <a:xfrm>
              <a:off x="9425121" y="3002478"/>
              <a:ext cx="169862" cy="169862"/>
              <a:chOff x="1704975" y="2139950"/>
              <a:chExt cx="169862" cy="169862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EC41B6E1-6853-457B-BC9F-AB9082AA9030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1905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D4D262D-B836-48C5-BA6F-9CA1712C5E4A}"/>
                  </a:ext>
                </a:extLst>
              </p:cNvPr>
              <p:cNvCxnSpPr>
                <a:cxnSpLocks/>
                <a:stCxn id="74" idx="7"/>
                <a:endCxn id="74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8F95B379-84FE-4B95-AD01-C17ECF5AEC31}"/>
                  </a:ext>
                </a:extLst>
              </p:cNvPr>
              <p:cNvCxnSpPr>
                <a:cxnSpLocks/>
                <a:stCxn id="74" idx="5"/>
                <a:endCxn id="74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1905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D160D0E-BCB3-491D-BF5B-A46408EFBAE3}"/>
                </a:ext>
              </a:extLst>
            </p:cNvPr>
            <p:cNvCxnSpPr>
              <a:cxnSpLocks/>
            </p:cNvCxnSpPr>
            <p:nvPr/>
          </p:nvCxnSpPr>
          <p:spPr>
            <a:xfrm>
              <a:off x="9595993" y="2585326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B14722A-201D-4B87-B764-5FA2D460F5F0}"/>
                </a:ext>
              </a:extLst>
            </p:cNvPr>
            <p:cNvCxnSpPr>
              <a:cxnSpLocks/>
            </p:cNvCxnSpPr>
            <p:nvPr/>
          </p:nvCxnSpPr>
          <p:spPr>
            <a:xfrm>
              <a:off x="9595993" y="3090402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4A222FA8-7F17-4A6E-9506-3938263FE5CD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V="1">
              <a:off x="9090731" y="2578364"/>
              <a:ext cx="329898" cy="25742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64AC6AC6-EB10-48A6-9900-DD15863D6214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>
              <a:off x="9090731" y="2835788"/>
              <a:ext cx="334390" cy="25162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519E74-9B34-4D25-A40E-4EFFE465E6B6}"/>
                </a:ext>
              </a:extLst>
            </p:cNvPr>
            <p:cNvSpPr txBox="1"/>
            <p:nvPr/>
          </p:nvSpPr>
          <p:spPr>
            <a:xfrm>
              <a:off x="8123341" y="2529413"/>
              <a:ext cx="29462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endPara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C9C9041-3022-446E-95F4-AA496D546239}"/>
                </a:ext>
              </a:extLst>
            </p:cNvPr>
            <p:cNvSpPr txBox="1"/>
            <p:nvPr/>
          </p:nvSpPr>
          <p:spPr>
            <a:xfrm>
              <a:off x="8131027" y="2846750"/>
              <a:ext cx="294625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endPara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36216BD-EF07-44D4-AF62-404FC0882334}"/>
                    </a:ext>
                  </a:extLst>
                </p:cNvPr>
                <p:cNvSpPr txBox="1"/>
                <p:nvPr/>
              </p:nvSpPr>
              <p:spPr>
                <a:xfrm>
                  <a:off x="10540904" y="2419132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936216BD-EF07-44D4-AF62-404FC0882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904" y="2419132"/>
                  <a:ext cx="294625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51B53D0-BB7A-44D2-8422-A3E4A15DD1A6}"/>
                    </a:ext>
                  </a:extLst>
                </p:cNvPr>
                <p:cNvSpPr txBox="1"/>
                <p:nvPr/>
              </p:nvSpPr>
              <p:spPr>
                <a:xfrm>
                  <a:off x="10540904" y="2946081"/>
                  <a:ext cx="294625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51B53D0-BB7A-44D2-8422-A3E4A15DD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0904" y="2946081"/>
                  <a:ext cx="294625" cy="277640"/>
                </a:xfrm>
                <a:prstGeom prst="rect">
                  <a:avLst/>
                </a:prstGeom>
                <a:blipFill>
                  <a:blip r:embed="rId5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21A83A4-5645-48AC-8A5D-2150E17115A5}"/>
                    </a:ext>
                  </a:extLst>
                </p:cNvPr>
                <p:cNvSpPr txBox="1"/>
                <p:nvPr/>
              </p:nvSpPr>
              <p:spPr>
                <a:xfrm>
                  <a:off x="7191077" y="2428602"/>
                  <a:ext cx="294625" cy="27699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21A83A4-5645-48AC-8A5D-2150E1711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077" y="2428602"/>
                  <a:ext cx="294625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FAB291A-3939-4AD5-B96A-7BC82891A24A}"/>
                    </a:ext>
                  </a:extLst>
                </p:cNvPr>
                <p:cNvSpPr txBox="1"/>
                <p:nvPr/>
              </p:nvSpPr>
              <p:spPr>
                <a:xfrm>
                  <a:off x="7191077" y="2955551"/>
                  <a:ext cx="294625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7FAB291A-3939-4AD5-B96A-7BC82891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077" y="2955551"/>
                  <a:ext cx="294625" cy="277640"/>
                </a:xfrm>
                <a:prstGeom prst="rect">
                  <a:avLst/>
                </a:prstGeom>
                <a:blipFill>
                  <a:blip r:embed="rId7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B779C5A0-AB06-4167-A54B-05D4086AA32A}"/>
                    </a:ext>
                  </a:extLst>
                </p:cNvPr>
                <p:cNvSpPr txBox="1"/>
                <p:nvPr/>
              </p:nvSpPr>
              <p:spPr>
                <a:xfrm>
                  <a:off x="7550463" y="2000102"/>
                  <a:ext cx="623992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B779C5A0-AB06-4167-A54B-05D4086AA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463" y="2000102"/>
                  <a:ext cx="623992" cy="27764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9BBA314-9A34-4540-80B3-A6E9F75AF6AE}"/>
                    </a:ext>
                  </a:extLst>
                </p:cNvPr>
                <p:cNvSpPr txBox="1"/>
                <p:nvPr/>
              </p:nvSpPr>
              <p:spPr>
                <a:xfrm>
                  <a:off x="7550463" y="3373699"/>
                  <a:ext cx="623992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9BBA314-9A34-4540-80B3-A6E9F75AF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0463" y="3373699"/>
                  <a:ext cx="623992" cy="2776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71C4E69-CE33-4773-865E-4CD871DFE0E4}"/>
                    </a:ext>
                  </a:extLst>
                </p:cNvPr>
                <p:cNvSpPr txBox="1"/>
                <p:nvPr/>
              </p:nvSpPr>
              <p:spPr>
                <a:xfrm>
                  <a:off x="9193564" y="3371037"/>
                  <a:ext cx="623992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871C4E69-CE33-4773-865E-4CD871DFE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564" y="3371037"/>
                  <a:ext cx="623992" cy="277640"/>
                </a:xfrm>
                <a:prstGeom prst="rect">
                  <a:avLst/>
                </a:prstGeom>
                <a:blipFill>
                  <a:blip r:embed="rId10"/>
                  <a:stretch>
                    <a:fillRect l="-6863" r="-29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F3F2064-61C1-4C3C-8BD6-2104E76DE646}"/>
                    </a:ext>
                  </a:extLst>
                </p:cNvPr>
                <p:cNvSpPr txBox="1"/>
                <p:nvPr/>
              </p:nvSpPr>
              <p:spPr>
                <a:xfrm>
                  <a:off x="9193564" y="2005715"/>
                  <a:ext cx="623992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20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func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AF3F2064-61C1-4C3C-8BD6-2104E76DE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564" y="2005715"/>
                  <a:ext cx="623992" cy="27764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10A47A7-980F-4F4F-A11B-BCEF17CE0A04}"/>
                </a:ext>
              </a:extLst>
            </p:cNvPr>
            <p:cNvCxnSpPr>
              <a:cxnSpLocks/>
              <a:stCxn id="106" idx="0"/>
              <a:endCxn id="80" idx="4"/>
            </p:cNvCxnSpPr>
            <p:nvPr/>
          </p:nvCxnSpPr>
          <p:spPr>
            <a:xfrm flipV="1">
              <a:off x="7862459" y="3179302"/>
              <a:ext cx="4492" cy="19439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0F37981-D824-4EB8-9E6A-DA3BEB9F4FC2}"/>
                </a:ext>
              </a:extLst>
            </p:cNvPr>
            <p:cNvCxnSpPr>
              <a:cxnSpLocks/>
              <a:stCxn id="107" idx="0"/>
              <a:endCxn id="74" idx="4"/>
            </p:cNvCxnSpPr>
            <p:nvPr/>
          </p:nvCxnSpPr>
          <p:spPr>
            <a:xfrm flipV="1">
              <a:off x="9505560" y="3172340"/>
              <a:ext cx="4492" cy="198697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80BC971B-13FC-4B2C-B258-CF0F95E9CAFA}"/>
                </a:ext>
              </a:extLst>
            </p:cNvPr>
            <p:cNvCxnSpPr>
              <a:cxnSpLocks/>
              <a:stCxn id="108" idx="2"/>
              <a:endCxn id="77" idx="0"/>
            </p:cNvCxnSpPr>
            <p:nvPr/>
          </p:nvCxnSpPr>
          <p:spPr>
            <a:xfrm>
              <a:off x="9505560" y="2283355"/>
              <a:ext cx="0" cy="210078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A317A30-1F1A-4469-B906-98ED208ED4C1}"/>
                </a:ext>
              </a:extLst>
            </p:cNvPr>
            <p:cNvCxnSpPr>
              <a:cxnSpLocks/>
              <a:stCxn id="105" idx="2"/>
              <a:endCxn id="88" idx="0"/>
            </p:cNvCxnSpPr>
            <p:nvPr/>
          </p:nvCxnSpPr>
          <p:spPr>
            <a:xfrm>
              <a:off x="7862459" y="2277742"/>
              <a:ext cx="0" cy="222653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91525C20-B7B0-4A8E-A8C9-D437EE7D6779}"/>
                    </a:ext>
                  </a:extLst>
                </p:cNvPr>
                <p:cNvSpPr txBox="1"/>
                <p:nvPr/>
              </p:nvSpPr>
              <p:spPr>
                <a:xfrm>
                  <a:off x="8764952" y="2415649"/>
                  <a:ext cx="403231" cy="27764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zh-CN" altLang="en-US" sz="12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91525C20-B7B0-4A8E-A8C9-D437EE7D6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4952" y="2415649"/>
                  <a:ext cx="403231" cy="27764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C5B5CD38-5BEF-427A-8330-DDE2D55AB830}"/>
                </a:ext>
              </a:extLst>
            </p:cNvPr>
            <p:cNvSpPr/>
            <p:nvPr/>
          </p:nvSpPr>
          <p:spPr>
            <a:xfrm>
              <a:off x="9925881" y="2427789"/>
              <a:ext cx="358680" cy="334599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34CB7B68-EDD2-422B-8B1A-19106DD6C691}"/>
                    </a:ext>
                  </a:extLst>
                </p:cNvPr>
                <p:cNvSpPr txBox="1"/>
                <p:nvPr/>
              </p:nvSpPr>
              <p:spPr>
                <a:xfrm>
                  <a:off x="9945842" y="2405301"/>
                  <a:ext cx="403231" cy="41530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CN" altLang="en-US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34CB7B68-EDD2-422B-8B1A-19106DD6C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5842" y="2405301"/>
                  <a:ext cx="403231" cy="415307"/>
                </a:xfrm>
                <a:prstGeom prst="rect">
                  <a:avLst/>
                </a:prstGeom>
                <a:blipFill>
                  <a:blip r:embed="rId13"/>
                  <a:stretch>
                    <a:fillRect l="-76119" t="-110145" r="-94030" b="-15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FE4B1E3E-2356-4B33-B253-B39F7E15EA1E}"/>
                </a:ext>
              </a:extLst>
            </p:cNvPr>
            <p:cNvSpPr/>
            <p:nvPr/>
          </p:nvSpPr>
          <p:spPr>
            <a:xfrm>
              <a:off x="9915702" y="2909205"/>
              <a:ext cx="358680" cy="334599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9046E2AC-740E-4425-BC1E-5238439DFB13}"/>
                    </a:ext>
                  </a:extLst>
                </p:cNvPr>
                <p:cNvSpPr txBox="1"/>
                <p:nvPr/>
              </p:nvSpPr>
              <p:spPr>
                <a:xfrm>
                  <a:off x="9935663" y="2886717"/>
                  <a:ext cx="403231" cy="415307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zh-CN" altLang="en-US" sz="8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zh-CN" altLang="en-US" sz="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9046E2AC-740E-4425-BC1E-5238439DF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5663" y="2886717"/>
                  <a:ext cx="403231" cy="415307"/>
                </a:xfrm>
                <a:prstGeom prst="rect">
                  <a:avLst/>
                </a:prstGeom>
                <a:blipFill>
                  <a:blip r:embed="rId13"/>
                  <a:stretch>
                    <a:fillRect l="-78788" t="-110145" r="-95455" b="-15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连接符 133">
              <a:extLst>
                <a:ext uri="{FF2B5EF4-FFF2-40B4-BE49-F238E27FC236}">
                  <a16:creationId xmlns:a16="http://schemas.microsoft.com/office/drawing/2014/main" id="{A63F700E-C97A-42E8-97C1-BD0C74EAA6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561" y="2587233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8F9AD560-EA17-4397-9F87-3CC7C999D47C}"/>
                </a:ext>
              </a:extLst>
            </p:cNvPr>
            <p:cNvCxnSpPr>
              <a:cxnSpLocks/>
            </p:cNvCxnSpPr>
            <p:nvPr/>
          </p:nvCxnSpPr>
          <p:spPr>
            <a:xfrm>
              <a:off x="10274382" y="3084133"/>
              <a:ext cx="31963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99DC7A6-3927-405D-B7C0-486B1F686A07}"/>
              </a:ext>
            </a:extLst>
          </p:cNvPr>
          <p:cNvGrpSpPr/>
          <p:nvPr/>
        </p:nvGrpSpPr>
        <p:grpSpPr>
          <a:xfrm>
            <a:off x="4101457" y="302171"/>
            <a:ext cx="3295650" cy="3126829"/>
            <a:chOff x="5288208" y="3501211"/>
            <a:chExt cx="3295650" cy="3126829"/>
          </a:xfrm>
        </p:grpSpPr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F5C71FD-81A2-470C-8D13-3E1FD0B6B619}"/>
                </a:ext>
              </a:extLst>
            </p:cNvPr>
            <p:cNvCxnSpPr>
              <a:cxnSpLocks/>
            </p:cNvCxnSpPr>
            <p:nvPr/>
          </p:nvCxnSpPr>
          <p:spPr>
            <a:xfrm>
              <a:off x="5288208" y="5104040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0E318894-BF91-44E5-9779-9E182B34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8585" y="3570515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28B39E5E-2820-4AF4-8E1E-811C6D6FD52F}"/>
                </a:ext>
              </a:extLst>
            </p:cNvPr>
            <p:cNvSpPr/>
            <p:nvPr/>
          </p:nvSpPr>
          <p:spPr>
            <a:xfrm>
              <a:off x="7740839" y="397988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EDA58449-4C02-49F9-ACAC-8A7E4C37DCCD}"/>
                </a:ext>
              </a:extLst>
            </p:cNvPr>
            <p:cNvSpPr txBox="1"/>
            <p:nvPr/>
          </p:nvSpPr>
          <p:spPr>
            <a:xfrm>
              <a:off x="7624875" y="361604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7C11A9E-CAD9-4C75-9BF1-BC03E39C9473}"/>
                    </a:ext>
                  </a:extLst>
                </p:cNvPr>
                <p:cNvSpPr txBox="1"/>
                <p:nvPr/>
              </p:nvSpPr>
              <p:spPr>
                <a:xfrm>
                  <a:off x="8289232" y="5157881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97C11A9E-CAD9-4C75-9BF1-BC03E39C94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9232" y="5157881"/>
                  <a:ext cx="294625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D067E55F-1E06-45AC-9AA2-C48C075364C9}"/>
                    </a:ext>
                  </a:extLst>
                </p:cNvPr>
                <p:cNvSpPr txBox="1"/>
                <p:nvPr/>
              </p:nvSpPr>
              <p:spPr>
                <a:xfrm>
                  <a:off x="6866376" y="3501211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D067E55F-1E06-45AC-9AA2-C48C07536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76" y="3501211"/>
                  <a:ext cx="294625" cy="339388"/>
                </a:xfrm>
                <a:prstGeom prst="rect">
                  <a:avLst/>
                </a:prstGeom>
                <a:blipFill>
                  <a:blip r:embed="rId15"/>
                  <a:stretch>
                    <a:fillRect r="-6250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CA01E483-46A3-4ADC-82CC-CD1F87FF7C90}"/>
                </a:ext>
              </a:extLst>
            </p:cNvPr>
            <p:cNvSpPr/>
            <p:nvPr/>
          </p:nvSpPr>
          <p:spPr>
            <a:xfrm>
              <a:off x="5825507" y="3979880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0DC5B671-6597-4195-A879-0666A72F16DA}"/>
                </a:ext>
              </a:extLst>
            </p:cNvPr>
            <p:cNvSpPr txBox="1"/>
            <p:nvPr/>
          </p:nvSpPr>
          <p:spPr>
            <a:xfrm>
              <a:off x="5709543" y="3616041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42903F2B-A12E-4FBB-9337-65CCDFFDD4B3}"/>
                </a:ext>
              </a:extLst>
            </p:cNvPr>
            <p:cNvSpPr/>
            <p:nvPr/>
          </p:nvSpPr>
          <p:spPr>
            <a:xfrm>
              <a:off x="7740839" y="589920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60FEFA6-E543-4702-A4C6-673EDD5EFBC4}"/>
                </a:ext>
              </a:extLst>
            </p:cNvPr>
            <p:cNvSpPr txBox="1"/>
            <p:nvPr/>
          </p:nvSpPr>
          <p:spPr>
            <a:xfrm>
              <a:off x="7624875" y="553536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6903CD4F-AEA9-415F-B8ED-525CBEBE01FD}"/>
                </a:ext>
              </a:extLst>
            </p:cNvPr>
            <p:cNvSpPr/>
            <p:nvPr/>
          </p:nvSpPr>
          <p:spPr>
            <a:xfrm>
              <a:off x="5825507" y="589920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E1BC367E-7278-4190-B0B0-AB6F940B468E}"/>
                </a:ext>
              </a:extLst>
            </p:cNvPr>
            <p:cNvSpPr txBox="1"/>
            <p:nvPr/>
          </p:nvSpPr>
          <p:spPr>
            <a:xfrm>
              <a:off x="5709543" y="553536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2710451-B1D2-4A95-968D-414FC3CF731F}"/>
              </a:ext>
            </a:extLst>
          </p:cNvPr>
          <p:cNvGrpSpPr/>
          <p:nvPr/>
        </p:nvGrpSpPr>
        <p:grpSpPr>
          <a:xfrm>
            <a:off x="8331950" y="214478"/>
            <a:ext cx="3295650" cy="3126829"/>
            <a:chOff x="2580177" y="1180042"/>
            <a:chExt cx="3295650" cy="3126829"/>
          </a:xfrm>
        </p:grpSpPr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2399FDE5-DFC9-4694-9639-70F6FD3E0D1C}"/>
                </a:ext>
              </a:extLst>
            </p:cNvPr>
            <p:cNvCxnSpPr>
              <a:cxnSpLocks/>
            </p:cNvCxnSpPr>
            <p:nvPr/>
          </p:nvCxnSpPr>
          <p:spPr>
            <a:xfrm>
              <a:off x="2580177" y="2782871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6DCC0C26-058C-4016-916A-4103096E4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0554" y="1249346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5691F8AC-C318-4403-9C91-DEF5E0712935}"/>
                </a:ext>
              </a:extLst>
            </p:cNvPr>
            <p:cNvSpPr/>
            <p:nvPr/>
          </p:nvSpPr>
          <p:spPr>
            <a:xfrm>
              <a:off x="5032808" y="2291171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3DAA2D08-5119-4190-9A0B-DE46A590F66C}"/>
                </a:ext>
              </a:extLst>
            </p:cNvPr>
            <p:cNvSpPr txBox="1"/>
            <p:nvPr/>
          </p:nvSpPr>
          <p:spPr>
            <a:xfrm>
              <a:off x="4756345" y="1927332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7E163793-6530-4856-872E-D3B2F4FBC027}"/>
                    </a:ext>
                  </a:extLst>
                </p:cNvPr>
                <p:cNvSpPr txBox="1"/>
                <p:nvPr/>
              </p:nvSpPr>
              <p:spPr>
                <a:xfrm>
                  <a:off x="5581201" y="2836712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7E163793-6530-4856-872E-D3B2F4FBC0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201" y="2836712"/>
                  <a:ext cx="294625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D73B284F-4970-4A31-BA5F-DDD043221F46}"/>
                    </a:ext>
                  </a:extLst>
                </p:cNvPr>
                <p:cNvSpPr txBox="1"/>
                <p:nvPr/>
              </p:nvSpPr>
              <p:spPr>
                <a:xfrm>
                  <a:off x="4158345" y="1180042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D73B284F-4970-4A31-BA5F-DDD043221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345" y="1180042"/>
                  <a:ext cx="294625" cy="339388"/>
                </a:xfrm>
                <a:prstGeom prst="rect">
                  <a:avLst/>
                </a:prstGeom>
                <a:blipFill>
                  <a:blip r:embed="rId17"/>
                  <a:stretch>
                    <a:fillRect r="-6250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513CDD59-847D-4C91-A909-5A69BE4B553B}"/>
                </a:ext>
              </a:extLst>
            </p:cNvPr>
            <p:cNvSpPr/>
            <p:nvPr/>
          </p:nvSpPr>
          <p:spPr>
            <a:xfrm>
              <a:off x="3117476" y="2291171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1DDE47DA-7373-4AA9-ACB7-C1C8E8C64576}"/>
                </a:ext>
              </a:extLst>
            </p:cNvPr>
            <p:cNvSpPr txBox="1"/>
            <p:nvPr/>
          </p:nvSpPr>
          <p:spPr>
            <a:xfrm>
              <a:off x="2841013" y="1927332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E06B94A5-D7ED-42BB-80F9-C9E902B75249}"/>
                </a:ext>
              </a:extLst>
            </p:cNvPr>
            <p:cNvSpPr/>
            <p:nvPr/>
          </p:nvSpPr>
          <p:spPr>
            <a:xfrm>
              <a:off x="5032808" y="3113213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28F09E4E-8697-482E-A3D7-8CD19BC17097}"/>
                </a:ext>
              </a:extLst>
            </p:cNvPr>
            <p:cNvSpPr txBox="1"/>
            <p:nvPr/>
          </p:nvSpPr>
          <p:spPr>
            <a:xfrm>
              <a:off x="4756345" y="2749374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86F1B525-972F-494B-A5E8-C34678BBF13E}"/>
                </a:ext>
              </a:extLst>
            </p:cNvPr>
            <p:cNvSpPr/>
            <p:nvPr/>
          </p:nvSpPr>
          <p:spPr>
            <a:xfrm>
              <a:off x="3117476" y="3113213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AA79B2F3-E5C1-4C64-AB7C-EA5D0AD2F949}"/>
                </a:ext>
              </a:extLst>
            </p:cNvPr>
            <p:cNvSpPr txBox="1"/>
            <p:nvPr/>
          </p:nvSpPr>
          <p:spPr>
            <a:xfrm>
              <a:off x="2841013" y="2749374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875FD968-8C13-4F23-BF6A-F1488A474D92}"/>
                </a:ext>
              </a:extLst>
            </p:cNvPr>
            <p:cNvSpPr/>
            <p:nvPr/>
          </p:nvSpPr>
          <p:spPr>
            <a:xfrm>
              <a:off x="4453688" y="1658711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0272E64-FDAF-45F7-86E5-8D807813B7EB}"/>
                </a:ext>
              </a:extLst>
            </p:cNvPr>
            <p:cNvSpPr txBox="1"/>
            <p:nvPr/>
          </p:nvSpPr>
          <p:spPr>
            <a:xfrm>
              <a:off x="4177225" y="1294872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25BADD33-7E7B-48DF-B2B5-E94923250641}"/>
                </a:ext>
              </a:extLst>
            </p:cNvPr>
            <p:cNvSpPr/>
            <p:nvPr/>
          </p:nvSpPr>
          <p:spPr>
            <a:xfrm>
              <a:off x="3605156" y="1658711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30CFB5F8-09D9-4E1E-8E4C-71BD049B0B6F}"/>
                </a:ext>
              </a:extLst>
            </p:cNvPr>
            <p:cNvSpPr txBox="1"/>
            <p:nvPr/>
          </p:nvSpPr>
          <p:spPr>
            <a:xfrm>
              <a:off x="3328693" y="1294872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D9FEB13D-6500-48D5-9A13-5319AF5B8CF5}"/>
                </a:ext>
              </a:extLst>
            </p:cNvPr>
            <p:cNvSpPr/>
            <p:nvPr/>
          </p:nvSpPr>
          <p:spPr>
            <a:xfrm>
              <a:off x="4453688" y="3578033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57739FFD-F839-4BA5-B128-19DD387C5336}"/>
                </a:ext>
              </a:extLst>
            </p:cNvPr>
            <p:cNvSpPr txBox="1"/>
            <p:nvPr/>
          </p:nvSpPr>
          <p:spPr>
            <a:xfrm>
              <a:off x="4177225" y="3214194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02F5BC33-2FD4-4C75-B24C-942109803AD9}"/>
                </a:ext>
              </a:extLst>
            </p:cNvPr>
            <p:cNvSpPr/>
            <p:nvPr/>
          </p:nvSpPr>
          <p:spPr>
            <a:xfrm>
              <a:off x="3605156" y="3578033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EB265F1A-F662-4D4A-AC32-63915C2F1BB2}"/>
                </a:ext>
              </a:extLst>
            </p:cNvPr>
            <p:cNvSpPr txBox="1"/>
            <p:nvPr/>
          </p:nvSpPr>
          <p:spPr>
            <a:xfrm>
              <a:off x="3328693" y="3214194"/>
              <a:ext cx="764178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10225FA2-4972-4392-BF9B-D9E362CFEDEC}"/>
                </a:ext>
              </a:extLst>
            </p:cNvPr>
            <p:cNvCxnSpPr>
              <a:cxnSpLocks/>
            </p:cNvCxnSpPr>
            <p:nvPr/>
          </p:nvCxnSpPr>
          <p:spPr>
            <a:xfrm>
              <a:off x="2929573" y="1634260"/>
              <a:ext cx="2345143" cy="229004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E037948-6C68-4711-8F6A-40F9863C7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9137" y="1641443"/>
              <a:ext cx="2273204" cy="212779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02FBD8D9-499B-4B19-84A7-5BE25E37296D}"/>
              </a:ext>
            </a:extLst>
          </p:cNvPr>
          <p:cNvGrpSpPr/>
          <p:nvPr/>
        </p:nvGrpSpPr>
        <p:grpSpPr>
          <a:xfrm>
            <a:off x="4066732" y="3499659"/>
            <a:ext cx="3295650" cy="3126829"/>
            <a:chOff x="6096000" y="1866329"/>
            <a:chExt cx="3295650" cy="3126829"/>
          </a:xfrm>
        </p:grpSpPr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C1302124-E62F-48DA-AFE5-F2AD21098A87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>
              <a:off x="6875207" y="2465952"/>
              <a:ext cx="1597638" cy="0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910535FB-8C72-4DD9-9B94-D5A7CBB5DB37}"/>
                </a:ext>
              </a:extLst>
            </p:cNvPr>
            <p:cNvCxnSpPr>
              <a:cxnSpLocks/>
              <a:stCxn id="195" idx="6"/>
              <a:endCxn id="197" idx="2"/>
            </p:cNvCxnSpPr>
            <p:nvPr/>
          </p:nvCxnSpPr>
          <p:spPr>
            <a:xfrm>
              <a:off x="6875207" y="3026836"/>
              <a:ext cx="1597638" cy="0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3E382597-B4A1-432E-9257-682DAF147B63}"/>
                </a:ext>
              </a:extLst>
            </p:cNvPr>
            <p:cNvCxnSpPr>
              <a:cxnSpLocks/>
              <a:stCxn id="203" idx="6"/>
              <a:endCxn id="205" idx="2"/>
            </p:cNvCxnSpPr>
            <p:nvPr/>
          </p:nvCxnSpPr>
          <p:spPr>
            <a:xfrm>
              <a:off x="6867913" y="3982138"/>
              <a:ext cx="1597638" cy="0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75409CBB-D9BB-4180-9699-3837C719296E}"/>
                </a:ext>
              </a:extLst>
            </p:cNvPr>
            <p:cNvCxnSpPr>
              <a:cxnSpLocks/>
              <a:stCxn id="211" idx="6"/>
              <a:endCxn id="213" idx="2"/>
            </p:cNvCxnSpPr>
            <p:nvPr/>
          </p:nvCxnSpPr>
          <p:spPr>
            <a:xfrm>
              <a:off x="6867913" y="4543022"/>
              <a:ext cx="1597638" cy="0"/>
            </a:xfrm>
            <a:prstGeom prst="line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364CFD01-1D98-444E-87CC-40435B245BA1}"/>
                </a:ext>
              </a:extLst>
            </p:cNvPr>
            <p:cNvCxnSpPr>
              <a:cxnSpLocks/>
              <a:stCxn id="187" idx="4"/>
              <a:endCxn id="195" idx="0"/>
            </p:cNvCxnSpPr>
            <p:nvPr/>
          </p:nvCxnSpPr>
          <p:spPr>
            <a:xfrm>
              <a:off x="6754253" y="2586906"/>
              <a:ext cx="0" cy="318976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4BC7CE0-19CB-4C47-A4F0-6D7926B74AC9}"/>
                </a:ext>
              </a:extLst>
            </p:cNvPr>
            <p:cNvCxnSpPr>
              <a:cxnSpLocks/>
              <a:stCxn id="197" idx="4"/>
              <a:endCxn id="205" idx="4"/>
            </p:cNvCxnSpPr>
            <p:nvPr/>
          </p:nvCxnSpPr>
          <p:spPr>
            <a:xfrm flipH="1">
              <a:off x="8586505" y="3147790"/>
              <a:ext cx="7294" cy="955302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7F4DBB09-3A4A-4C68-AC4D-F51F3100581F}"/>
                </a:ext>
              </a:extLst>
            </p:cNvPr>
            <p:cNvCxnSpPr>
              <a:cxnSpLocks/>
              <a:stCxn id="203" idx="4"/>
              <a:endCxn id="211" idx="4"/>
            </p:cNvCxnSpPr>
            <p:nvPr/>
          </p:nvCxnSpPr>
          <p:spPr>
            <a:xfrm>
              <a:off x="6746959" y="4103092"/>
              <a:ext cx="0" cy="560884"/>
            </a:xfrm>
            <a:prstGeom prst="line">
              <a:avLst/>
            </a:prstGeom>
            <a:ln w="25400">
              <a:solidFill>
                <a:srgbClr val="5D170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92881B00-3189-4955-8F8E-66F26DB5206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69158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6F27A61-6692-4531-9194-BE9AC6665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6377" y="1935633"/>
              <a:ext cx="0" cy="305752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010EA486-190C-4B6D-B250-6D119EB51AD8}"/>
                </a:ext>
              </a:extLst>
            </p:cNvPr>
            <p:cNvSpPr/>
            <p:nvPr/>
          </p:nvSpPr>
          <p:spPr>
            <a:xfrm>
              <a:off x="7943428" y="234499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2E398DAF-0B92-4185-91B5-6C96D5E55518}"/>
                </a:ext>
              </a:extLst>
            </p:cNvPr>
            <p:cNvSpPr txBox="1"/>
            <p:nvPr/>
          </p:nvSpPr>
          <p:spPr>
            <a:xfrm>
              <a:off x="7648625" y="210125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0BF8288E-CBBA-497D-B636-2DA2AC1D55A2}"/>
                    </a:ext>
                  </a:extLst>
                </p:cNvPr>
                <p:cNvSpPr txBox="1"/>
                <p:nvPr/>
              </p:nvSpPr>
              <p:spPr>
                <a:xfrm>
                  <a:off x="9097024" y="3522999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0BF8288E-CBBA-497D-B636-2DA2AC1D5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024" y="3522999"/>
                  <a:ext cx="294625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71CD7BD7-37E3-4336-A8F8-F8E2739F5A45}"/>
                    </a:ext>
                  </a:extLst>
                </p:cNvPr>
                <p:cNvSpPr txBox="1"/>
                <p:nvPr/>
              </p:nvSpPr>
              <p:spPr>
                <a:xfrm>
                  <a:off x="7674168" y="1866329"/>
                  <a:ext cx="294625" cy="33938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71CD7BD7-37E3-4336-A8F8-F8E2739F5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168" y="1866329"/>
                  <a:ext cx="294625" cy="339388"/>
                </a:xfrm>
                <a:prstGeom prst="rect">
                  <a:avLst/>
                </a:prstGeom>
                <a:blipFill>
                  <a:blip r:embed="rId19"/>
                  <a:stretch>
                    <a:fillRect r="-6250"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65A3B30-93D4-4985-AC94-49AECADF36A1}"/>
                </a:ext>
              </a:extLst>
            </p:cNvPr>
            <p:cNvSpPr/>
            <p:nvPr/>
          </p:nvSpPr>
          <p:spPr>
            <a:xfrm>
              <a:off x="6633299" y="234499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B7B3023B-92F8-450E-BCFB-94D53FEB15A4}"/>
                </a:ext>
              </a:extLst>
            </p:cNvPr>
            <p:cNvSpPr txBox="1"/>
            <p:nvPr/>
          </p:nvSpPr>
          <p:spPr>
            <a:xfrm>
              <a:off x="6338496" y="210125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F8E00709-9913-4B62-81B6-230988981299}"/>
                </a:ext>
              </a:extLst>
            </p:cNvPr>
            <p:cNvSpPr/>
            <p:nvPr/>
          </p:nvSpPr>
          <p:spPr>
            <a:xfrm>
              <a:off x="8472845" y="234499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5E4CEFF7-DE70-4226-ADB7-5EEAB6DDA829}"/>
                </a:ext>
              </a:extLst>
            </p:cNvPr>
            <p:cNvSpPr txBox="1"/>
            <p:nvPr/>
          </p:nvSpPr>
          <p:spPr>
            <a:xfrm>
              <a:off x="8178042" y="210125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0000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B4D0C060-B181-43F8-A175-8CE0822BECD4}"/>
                </a:ext>
              </a:extLst>
            </p:cNvPr>
            <p:cNvSpPr/>
            <p:nvPr/>
          </p:nvSpPr>
          <p:spPr>
            <a:xfrm>
              <a:off x="7162716" y="234499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5842755D-8BE5-4268-8BA1-2FAAB5DFB6E0}"/>
                </a:ext>
              </a:extLst>
            </p:cNvPr>
            <p:cNvSpPr txBox="1"/>
            <p:nvPr/>
          </p:nvSpPr>
          <p:spPr>
            <a:xfrm>
              <a:off x="6867913" y="210125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0011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2DFED2F8-FFC1-4590-939C-AEE3CAA5F9B5}"/>
                </a:ext>
              </a:extLst>
            </p:cNvPr>
            <p:cNvSpPr/>
            <p:nvPr/>
          </p:nvSpPr>
          <p:spPr>
            <a:xfrm>
              <a:off x="7943428" y="290588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ED5FBF89-3872-4F1D-8EBC-677C5A737C13}"/>
                </a:ext>
              </a:extLst>
            </p:cNvPr>
            <p:cNvSpPr txBox="1"/>
            <p:nvPr/>
          </p:nvSpPr>
          <p:spPr>
            <a:xfrm>
              <a:off x="7648625" y="2655787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00C93182-19A8-45EE-943A-16CD13179A79}"/>
                </a:ext>
              </a:extLst>
            </p:cNvPr>
            <p:cNvSpPr/>
            <p:nvPr/>
          </p:nvSpPr>
          <p:spPr>
            <a:xfrm>
              <a:off x="6633299" y="290588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495EE91B-F221-41C8-A033-438C56E1A629}"/>
                </a:ext>
              </a:extLst>
            </p:cNvPr>
            <p:cNvSpPr txBox="1"/>
            <p:nvPr/>
          </p:nvSpPr>
          <p:spPr>
            <a:xfrm>
              <a:off x="6338496" y="2655787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62F8256D-F038-4700-8215-29DC1E0A2EA8}"/>
                </a:ext>
              </a:extLst>
            </p:cNvPr>
            <p:cNvSpPr/>
            <p:nvPr/>
          </p:nvSpPr>
          <p:spPr>
            <a:xfrm>
              <a:off x="8472845" y="290588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E9031AD0-82F9-477E-A097-964CC5CBF354}"/>
                </a:ext>
              </a:extLst>
            </p:cNvPr>
            <p:cNvSpPr txBox="1"/>
            <p:nvPr/>
          </p:nvSpPr>
          <p:spPr>
            <a:xfrm>
              <a:off x="8178042" y="2655787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0100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9F0C48BC-75A1-4A6B-8E22-69323071A560}"/>
                </a:ext>
              </a:extLst>
            </p:cNvPr>
            <p:cNvSpPr/>
            <p:nvPr/>
          </p:nvSpPr>
          <p:spPr>
            <a:xfrm>
              <a:off x="7162716" y="290588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6AF87D62-14B4-45EA-B4FE-2D5C200199E3}"/>
                </a:ext>
              </a:extLst>
            </p:cNvPr>
            <p:cNvSpPr txBox="1"/>
            <p:nvPr/>
          </p:nvSpPr>
          <p:spPr>
            <a:xfrm>
              <a:off x="6867913" y="2655787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0111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0FE5BEB6-EF55-4C76-8512-41541B9C68D1}"/>
                </a:ext>
              </a:extLst>
            </p:cNvPr>
            <p:cNvSpPr/>
            <p:nvPr/>
          </p:nvSpPr>
          <p:spPr>
            <a:xfrm>
              <a:off x="7936134" y="3861184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8BC75164-7F72-457D-8D06-8622452E8A79}"/>
                </a:ext>
              </a:extLst>
            </p:cNvPr>
            <p:cNvSpPr txBox="1"/>
            <p:nvPr/>
          </p:nvSpPr>
          <p:spPr>
            <a:xfrm>
              <a:off x="7641331" y="3617439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3C0D40E5-223B-497C-8358-D310CC1EA915}"/>
                </a:ext>
              </a:extLst>
            </p:cNvPr>
            <p:cNvSpPr/>
            <p:nvPr/>
          </p:nvSpPr>
          <p:spPr>
            <a:xfrm>
              <a:off x="6626005" y="3861184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4A4C2043-DCFB-491C-B5EC-6961DA0953EF}"/>
                </a:ext>
              </a:extLst>
            </p:cNvPr>
            <p:cNvSpPr txBox="1"/>
            <p:nvPr/>
          </p:nvSpPr>
          <p:spPr>
            <a:xfrm>
              <a:off x="6331202" y="3617439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F73F74A0-8D21-4002-B2CF-F0E43CE2BD5A}"/>
                </a:ext>
              </a:extLst>
            </p:cNvPr>
            <p:cNvSpPr/>
            <p:nvPr/>
          </p:nvSpPr>
          <p:spPr>
            <a:xfrm>
              <a:off x="8465551" y="3861184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ABBC3CA8-9DB1-4924-854F-62C8F6F8F115}"/>
                </a:ext>
              </a:extLst>
            </p:cNvPr>
            <p:cNvSpPr txBox="1"/>
            <p:nvPr/>
          </p:nvSpPr>
          <p:spPr>
            <a:xfrm>
              <a:off x="8170748" y="3617439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1100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3D3747F7-AB22-4256-9B14-608F7CFEC58D}"/>
                </a:ext>
              </a:extLst>
            </p:cNvPr>
            <p:cNvSpPr/>
            <p:nvPr/>
          </p:nvSpPr>
          <p:spPr>
            <a:xfrm>
              <a:off x="7155422" y="3861184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865BCC8B-7744-43A0-9DE9-F1F90ECB26CA}"/>
                </a:ext>
              </a:extLst>
            </p:cNvPr>
            <p:cNvSpPr txBox="1"/>
            <p:nvPr/>
          </p:nvSpPr>
          <p:spPr>
            <a:xfrm>
              <a:off x="6860619" y="3617439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1111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865DDF35-C7D1-48F2-AC9D-ED2794460F97}"/>
                </a:ext>
              </a:extLst>
            </p:cNvPr>
            <p:cNvSpPr/>
            <p:nvPr/>
          </p:nvSpPr>
          <p:spPr>
            <a:xfrm>
              <a:off x="7936134" y="44220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9B2A8A26-079D-4702-A817-E8599D7F7663}"/>
                </a:ext>
              </a:extLst>
            </p:cNvPr>
            <p:cNvSpPr txBox="1"/>
            <p:nvPr/>
          </p:nvSpPr>
          <p:spPr>
            <a:xfrm>
              <a:off x="7641331" y="417197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椭圆 210">
              <a:extLst>
                <a:ext uri="{FF2B5EF4-FFF2-40B4-BE49-F238E27FC236}">
                  <a16:creationId xmlns:a16="http://schemas.microsoft.com/office/drawing/2014/main" id="{DEBBCAFC-6104-413E-981B-5D3097B7E878}"/>
                </a:ext>
              </a:extLst>
            </p:cNvPr>
            <p:cNvSpPr/>
            <p:nvPr/>
          </p:nvSpPr>
          <p:spPr>
            <a:xfrm>
              <a:off x="6626005" y="44220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018FAF70-6321-4521-9ADC-0F7E97AAFA0E}"/>
                </a:ext>
              </a:extLst>
            </p:cNvPr>
            <p:cNvSpPr txBox="1"/>
            <p:nvPr/>
          </p:nvSpPr>
          <p:spPr>
            <a:xfrm>
              <a:off x="6331202" y="417197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02C42C20-8DF5-498C-87DC-1774B1B91B1C}"/>
                </a:ext>
              </a:extLst>
            </p:cNvPr>
            <p:cNvSpPr/>
            <p:nvPr/>
          </p:nvSpPr>
          <p:spPr>
            <a:xfrm>
              <a:off x="8465551" y="44220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DAF040AF-FAF7-4B5E-9208-BDA55384F39F}"/>
                </a:ext>
              </a:extLst>
            </p:cNvPr>
            <p:cNvSpPr txBox="1"/>
            <p:nvPr/>
          </p:nvSpPr>
          <p:spPr>
            <a:xfrm>
              <a:off x="8170748" y="417197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1000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7E34844C-E682-4752-ABFF-D34F36F4A734}"/>
                </a:ext>
              </a:extLst>
            </p:cNvPr>
            <p:cNvSpPr/>
            <p:nvPr/>
          </p:nvSpPr>
          <p:spPr>
            <a:xfrm>
              <a:off x="7155422" y="4422068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0724236F-28A4-46F9-A0A4-922C91B1FB80}"/>
                </a:ext>
              </a:extLst>
            </p:cNvPr>
            <p:cNvSpPr txBox="1"/>
            <p:nvPr/>
          </p:nvSpPr>
          <p:spPr>
            <a:xfrm>
              <a:off x="6860619" y="4171973"/>
              <a:ext cx="800858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2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1011</a:t>
              </a:r>
              <a:endParaRPr lang="zh-CN" altLang="en-US" sz="12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678D01E7-A599-4443-9C46-F2748029905D}"/>
              </a:ext>
            </a:extLst>
          </p:cNvPr>
          <p:cNvGrpSpPr/>
          <p:nvPr/>
        </p:nvGrpSpPr>
        <p:grpSpPr>
          <a:xfrm>
            <a:off x="8133552" y="4493474"/>
            <a:ext cx="3295650" cy="881951"/>
            <a:chOff x="4970951" y="4370823"/>
            <a:chExt cx="3295650" cy="881951"/>
          </a:xfrm>
        </p:grpSpPr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C43E6718-1CF8-460B-BC67-A27D67FDA5B1}"/>
                </a:ext>
              </a:extLst>
            </p:cNvPr>
            <p:cNvCxnSpPr>
              <a:cxnSpLocks/>
            </p:cNvCxnSpPr>
            <p:nvPr/>
          </p:nvCxnSpPr>
          <p:spPr>
            <a:xfrm>
              <a:off x="4970951" y="4860379"/>
              <a:ext cx="329565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27AACCAB-EB80-4403-9519-8B3E005E71AB}"/>
                </a:ext>
              </a:extLst>
            </p:cNvPr>
            <p:cNvSpPr/>
            <p:nvPr/>
          </p:nvSpPr>
          <p:spPr>
            <a:xfrm>
              <a:off x="7460352" y="473466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A6ECB809-62E5-44C7-97F6-B55FB983F97C}"/>
                </a:ext>
              </a:extLst>
            </p:cNvPr>
            <p:cNvSpPr txBox="1"/>
            <p:nvPr/>
          </p:nvSpPr>
          <p:spPr>
            <a:xfrm>
              <a:off x="7277455" y="4371240"/>
              <a:ext cx="57704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3A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15E037B2-C7D3-4783-9F4F-3B4A2D850C78}"/>
                    </a:ext>
                  </a:extLst>
                </p:cNvPr>
                <p:cNvSpPr txBox="1"/>
                <p:nvPr/>
              </p:nvSpPr>
              <p:spPr>
                <a:xfrm>
                  <a:off x="7971975" y="4914220"/>
                  <a:ext cx="294625" cy="3385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15E037B2-C7D3-4783-9F4F-3B4A2D850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1975" y="4914220"/>
                  <a:ext cx="294625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2" name="椭圆 221">
              <a:extLst>
                <a:ext uri="{FF2B5EF4-FFF2-40B4-BE49-F238E27FC236}">
                  <a16:creationId xmlns:a16="http://schemas.microsoft.com/office/drawing/2014/main" id="{FBFDD262-CCF1-4699-8C7D-DC29200DE73A}"/>
                </a:ext>
              </a:extLst>
            </p:cNvPr>
            <p:cNvSpPr/>
            <p:nvPr/>
          </p:nvSpPr>
          <p:spPr>
            <a:xfrm>
              <a:off x="5545020" y="473466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FE4874EC-DF23-4EAB-9926-2727C7A86552}"/>
                </a:ext>
              </a:extLst>
            </p:cNvPr>
            <p:cNvSpPr txBox="1"/>
            <p:nvPr/>
          </p:nvSpPr>
          <p:spPr>
            <a:xfrm>
              <a:off x="5370093" y="4371240"/>
              <a:ext cx="56110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-3A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9839FBCB-4FE1-49DF-8C7A-33CDF303DEA4}"/>
                </a:ext>
              </a:extLst>
            </p:cNvPr>
            <p:cNvSpPr/>
            <p:nvPr/>
          </p:nvSpPr>
          <p:spPr>
            <a:xfrm>
              <a:off x="6183464" y="473466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AB0145D5-F79B-4875-B489-F045C80A31D7}"/>
                </a:ext>
              </a:extLst>
            </p:cNvPr>
            <p:cNvSpPr/>
            <p:nvPr/>
          </p:nvSpPr>
          <p:spPr>
            <a:xfrm>
              <a:off x="6821908" y="4734662"/>
              <a:ext cx="241908" cy="241908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E5448CA6-A219-4935-A608-74DC37A57B76}"/>
                </a:ext>
              </a:extLst>
            </p:cNvPr>
            <p:cNvSpPr txBox="1"/>
            <p:nvPr/>
          </p:nvSpPr>
          <p:spPr>
            <a:xfrm>
              <a:off x="6082828" y="437082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-A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33B465C2-DF1B-472E-AB6E-C31337BE5B3F}"/>
                </a:ext>
              </a:extLst>
            </p:cNvPr>
            <p:cNvSpPr txBox="1"/>
            <p:nvPr/>
          </p:nvSpPr>
          <p:spPr>
            <a:xfrm>
              <a:off x="6721272" y="4370823"/>
              <a:ext cx="443180" cy="33938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335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DC4BAA-9DAB-4F28-B37E-0A8B43FE4466}"/>
              </a:ext>
            </a:extLst>
          </p:cNvPr>
          <p:cNvGrpSpPr/>
          <p:nvPr/>
        </p:nvGrpSpPr>
        <p:grpSpPr>
          <a:xfrm>
            <a:off x="1679666" y="466523"/>
            <a:ext cx="8996593" cy="3066199"/>
            <a:chOff x="1719652" y="1989463"/>
            <a:chExt cx="8996593" cy="3066199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409BA3AF-055D-4C8C-87A4-23B693347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133" y="1989463"/>
              <a:ext cx="1415112" cy="884599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631E495-6D38-48E5-A57B-2F6DF4B70840}"/>
                </a:ext>
              </a:extLst>
            </p:cNvPr>
            <p:cNvSpPr/>
            <p:nvPr/>
          </p:nvSpPr>
          <p:spPr>
            <a:xfrm>
              <a:off x="4020069" y="2202995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扩频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BFBE2BD-8280-4677-A5F3-F2CEB0919065}"/>
                </a:ext>
              </a:extLst>
            </p:cNvPr>
            <p:cNvSpPr/>
            <p:nvPr/>
          </p:nvSpPr>
          <p:spPr>
            <a:xfrm>
              <a:off x="6183913" y="2202995"/>
              <a:ext cx="1989549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BPSK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调制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5802E52-8632-4F0E-B542-F6684BEFE002}"/>
                </a:ext>
              </a:extLst>
            </p:cNvPr>
            <p:cNvSpPr/>
            <p:nvPr/>
          </p:nvSpPr>
          <p:spPr>
            <a:xfrm>
              <a:off x="6183913" y="4320682"/>
              <a:ext cx="1989549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BPSK 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解调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1F45F7-CDE0-45AB-AC5C-F6001A48A467}"/>
                </a:ext>
              </a:extLst>
            </p:cNvPr>
            <p:cNvSpPr/>
            <p:nvPr/>
          </p:nvSpPr>
          <p:spPr>
            <a:xfrm>
              <a:off x="4020069" y="4304630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解扩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4CFF9E3-28DD-4F1D-9953-E4DDA89E3C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619" r="33105"/>
            <a:stretch/>
          </p:blipFill>
          <p:spPr>
            <a:xfrm flipH="1">
              <a:off x="9849563" y="4099267"/>
              <a:ext cx="318251" cy="956395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2FD3DD-5AAB-4D4D-8614-385FC13717D1}"/>
                </a:ext>
              </a:extLst>
            </p:cNvPr>
            <p:cNvSpPr/>
            <p:nvPr/>
          </p:nvSpPr>
          <p:spPr>
            <a:xfrm>
              <a:off x="1719653" y="2202994"/>
              <a:ext cx="1172745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数据码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DBDE383-BE06-454F-8CCC-8AF5616BD82E}"/>
                </a:ext>
              </a:extLst>
            </p:cNvPr>
            <p:cNvSpPr/>
            <p:nvPr/>
          </p:nvSpPr>
          <p:spPr>
            <a:xfrm>
              <a:off x="1719652" y="4320680"/>
              <a:ext cx="1172745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数据码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9D2F31-AF16-41B5-BD46-56D69A61697A}"/>
                </a:ext>
              </a:extLst>
            </p:cNvPr>
            <p:cNvSpPr/>
            <p:nvPr/>
          </p:nvSpPr>
          <p:spPr>
            <a:xfrm>
              <a:off x="4020068" y="3278525"/>
              <a:ext cx="1440493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扩频码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4020B94-2C24-4354-8FD6-24716C44E07B}"/>
                </a:ext>
              </a:extLst>
            </p:cNvPr>
            <p:cNvSpPr/>
            <p:nvPr/>
          </p:nvSpPr>
          <p:spPr>
            <a:xfrm>
              <a:off x="6458440" y="3274526"/>
              <a:ext cx="1440493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载波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C9C31E6-F993-4D03-AFA4-86D11C5326AF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2892398" y="2459778"/>
              <a:ext cx="112767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F848BF8-66F2-4B0E-8510-34E22226A774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5460562" y="2459779"/>
              <a:ext cx="72335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B10E77F-662D-45C8-988C-E5FE49D14A0C}"/>
                </a:ext>
              </a:extLst>
            </p:cNvPr>
            <p:cNvCxnSpPr>
              <a:cxnSpLocks/>
              <a:stCxn id="4" idx="3"/>
              <a:endCxn id="2" idx="1"/>
            </p:cNvCxnSpPr>
            <p:nvPr/>
          </p:nvCxnSpPr>
          <p:spPr>
            <a:xfrm flipV="1">
              <a:off x="8173462" y="2431763"/>
              <a:ext cx="1127671" cy="28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840AEA5-2F12-408E-A000-4397916ADB4A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flipH="1">
              <a:off x="10008688" y="2874062"/>
              <a:ext cx="1" cy="122520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C0E00AE-EEA5-4D60-9812-E44E298226BB}"/>
                </a:ext>
              </a:extLst>
            </p:cNvPr>
            <p:cNvCxnSpPr>
              <a:cxnSpLocks/>
              <a:stCxn id="7" idx="3"/>
              <a:endCxn id="5" idx="3"/>
            </p:cNvCxnSpPr>
            <p:nvPr/>
          </p:nvCxnSpPr>
          <p:spPr>
            <a:xfrm flipH="1">
              <a:off x="8173462" y="4577465"/>
              <a:ext cx="1676101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3CC11ED-B643-469E-8AFE-475F1FEF51C7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 flipV="1">
              <a:off x="5460562" y="4561414"/>
              <a:ext cx="723351" cy="160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15B78BF-2D65-4F99-93A2-118024A4AE5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2820473" y="4561414"/>
              <a:ext cx="1199596" cy="160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9A701DA0-360B-4E91-A3BF-489570AF12FC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flipV="1">
              <a:off x="4740315" y="2716562"/>
              <a:ext cx="1" cy="56196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EDE6599-1FAE-4775-BE78-925D070C8CF5}"/>
                </a:ext>
              </a:extLst>
            </p:cNvPr>
            <p:cNvCxnSpPr>
              <a:cxnSpLocks/>
              <a:stCxn id="11" idx="0"/>
              <a:endCxn id="4" idx="2"/>
            </p:cNvCxnSpPr>
            <p:nvPr/>
          </p:nvCxnSpPr>
          <p:spPr>
            <a:xfrm flipV="1">
              <a:off x="7178687" y="2716562"/>
              <a:ext cx="1" cy="5579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FE6D263-FCA1-456A-96DE-C124DE87787C}"/>
                </a:ext>
              </a:extLst>
            </p:cNvPr>
            <p:cNvCxnSpPr>
              <a:cxnSpLocks/>
              <a:stCxn id="10" idx="2"/>
              <a:endCxn id="6" idx="0"/>
            </p:cNvCxnSpPr>
            <p:nvPr/>
          </p:nvCxnSpPr>
          <p:spPr>
            <a:xfrm>
              <a:off x="4740315" y="3792092"/>
              <a:ext cx="1" cy="5125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760D58E-E2D4-45C5-A77A-01C3D7C4F67A}"/>
                </a:ext>
              </a:extLst>
            </p:cNvPr>
            <p:cNvCxnSpPr>
              <a:cxnSpLocks/>
              <a:stCxn id="11" idx="2"/>
              <a:endCxn id="5" idx="0"/>
            </p:cNvCxnSpPr>
            <p:nvPr/>
          </p:nvCxnSpPr>
          <p:spPr>
            <a:xfrm>
              <a:off x="7178687" y="3788093"/>
              <a:ext cx="1" cy="5325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26A001F-9159-4605-854B-46115F2E4AB3}"/>
              </a:ext>
            </a:extLst>
          </p:cNvPr>
          <p:cNvGrpSpPr/>
          <p:nvPr/>
        </p:nvGrpSpPr>
        <p:grpSpPr>
          <a:xfrm>
            <a:off x="2858573" y="4487080"/>
            <a:ext cx="6335570" cy="2051564"/>
            <a:chOff x="2858573" y="4487080"/>
            <a:chExt cx="6335570" cy="2051564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A9E95AB-88EA-4400-B51F-1370A6A9F7D5}"/>
                </a:ext>
              </a:extLst>
            </p:cNvPr>
            <p:cNvGrpSpPr/>
            <p:nvPr/>
          </p:nvGrpSpPr>
          <p:grpSpPr>
            <a:xfrm>
              <a:off x="2932188" y="4946172"/>
              <a:ext cx="6255357" cy="1592472"/>
              <a:chOff x="4104596" y="3032868"/>
              <a:chExt cx="4401260" cy="1120461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6C1335CE-2EAC-4414-AAF9-C658299A7F61}"/>
                  </a:ext>
                </a:extLst>
              </p:cNvPr>
              <p:cNvGrpSpPr/>
              <p:nvPr/>
            </p:nvGrpSpPr>
            <p:grpSpPr>
              <a:xfrm>
                <a:off x="4104596" y="303904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12" name="直接连接符 111">
                  <a:extLst>
                    <a:ext uri="{FF2B5EF4-FFF2-40B4-BE49-F238E27FC236}">
                      <a16:creationId xmlns:a16="http://schemas.microsoft.com/office/drawing/2014/main" id="{CC556209-25B8-4E24-921F-3EDB533E8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直接连接符 112">
                  <a:extLst>
                    <a:ext uri="{FF2B5EF4-FFF2-40B4-BE49-F238E27FC236}">
                      <a16:creationId xmlns:a16="http://schemas.microsoft.com/office/drawing/2014/main" id="{1A6B9280-C58D-4998-9590-CF81E399BE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接连接符 113">
                  <a:extLst>
                    <a:ext uri="{FF2B5EF4-FFF2-40B4-BE49-F238E27FC236}">
                      <a16:creationId xmlns:a16="http://schemas.microsoft.com/office/drawing/2014/main" id="{19BB6372-79F9-4146-9677-4217D2EA94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49B6E37A-9486-40DD-9785-1D99B79F79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1D545C4E-C75E-4AC9-87A7-BBB7188003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90C26532-2769-43EA-8CB4-5D959744264C}"/>
                  </a:ext>
                </a:extLst>
              </p:cNvPr>
              <p:cNvGrpSpPr/>
              <p:nvPr/>
            </p:nvGrpSpPr>
            <p:grpSpPr>
              <a:xfrm flipH="1">
                <a:off x="4504646" y="303595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07" name="直接连接符 106">
                  <a:extLst>
                    <a:ext uri="{FF2B5EF4-FFF2-40B4-BE49-F238E27FC236}">
                      <a16:creationId xmlns:a16="http://schemas.microsoft.com/office/drawing/2014/main" id="{58FEDDFF-DA4C-4C6D-8CD0-383C2725A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直接连接符 107">
                  <a:extLst>
                    <a:ext uri="{FF2B5EF4-FFF2-40B4-BE49-F238E27FC236}">
                      <a16:creationId xmlns:a16="http://schemas.microsoft.com/office/drawing/2014/main" id="{DB784DC5-BFFA-44BE-8BE0-DD7922C350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直接连接符 108">
                  <a:extLst>
                    <a:ext uri="{FF2B5EF4-FFF2-40B4-BE49-F238E27FC236}">
                      <a16:creationId xmlns:a16="http://schemas.microsoft.com/office/drawing/2014/main" id="{B5691857-CCE5-4BE6-996B-E62C0B76E4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直接连接符 109">
                  <a:extLst>
                    <a:ext uri="{FF2B5EF4-FFF2-40B4-BE49-F238E27FC236}">
                      <a16:creationId xmlns:a16="http://schemas.microsoft.com/office/drawing/2014/main" id="{E17FD898-6B1C-41E6-BB6A-132C466DA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连接符 110">
                  <a:extLst>
                    <a:ext uri="{FF2B5EF4-FFF2-40B4-BE49-F238E27FC236}">
                      <a16:creationId xmlns:a16="http://schemas.microsoft.com/office/drawing/2014/main" id="{E2B14781-F506-47DE-9D1F-D1AE5A591D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A450160D-C721-4EE8-BC62-9AB85E493B0F}"/>
                  </a:ext>
                </a:extLst>
              </p:cNvPr>
              <p:cNvGrpSpPr/>
              <p:nvPr/>
            </p:nvGrpSpPr>
            <p:grpSpPr>
              <a:xfrm flipH="1">
                <a:off x="5702701" y="3039046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31226164-225D-452B-800F-C9550B921A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E75399EE-4A1D-44B4-B6DD-4D6A8EA7C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接连接符 103">
                  <a:extLst>
                    <a:ext uri="{FF2B5EF4-FFF2-40B4-BE49-F238E27FC236}">
                      <a16:creationId xmlns:a16="http://schemas.microsoft.com/office/drawing/2014/main" id="{582ABEDE-00AD-4CDA-98CC-88C3B4FA8A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直接连接符 104">
                  <a:extLst>
                    <a:ext uri="{FF2B5EF4-FFF2-40B4-BE49-F238E27FC236}">
                      <a16:creationId xmlns:a16="http://schemas.microsoft.com/office/drawing/2014/main" id="{8AA2BDDA-E908-477F-9C28-E079EF708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8756D379-3C4E-4E85-8420-3FF9BCCFA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394078D-8BDD-41B2-AE53-5C5DF282C0C4}"/>
                  </a:ext>
                </a:extLst>
              </p:cNvPr>
              <p:cNvGrpSpPr/>
              <p:nvPr/>
            </p:nvGrpSpPr>
            <p:grpSpPr>
              <a:xfrm>
                <a:off x="490469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AD45DAC7-E191-40F9-B04C-8C4B07AE0A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连接符 97">
                  <a:extLst>
                    <a:ext uri="{FF2B5EF4-FFF2-40B4-BE49-F238E27FC236}">
                      <a16:creationId xmlns:a16="http://schemas.microsoft.com/office/drawing/2014/main" id="{FA58C4E8-AE20-4455-918B-907657971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26F364FD-D2F5-4897-A0A7-4C1680935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0B106D8D-73F9-4A47-B50A-72D9E9555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AE5CC794-DE64-401A-8972-5D06C959B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78203BD4-04C5-4714-9573-42BD00E6CE95}"/>
                  </a:ext>
                </a:extLst>
              </p:cNvPr>
              <p:cNvGrpSpPr/>
              <p:nvPr/>
            </p:nvGrpSpPr>
            <p:grpSpPr>
              <a:xfrm>
                <a:off x="5298241" y="3039047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7D3ACC64-7067-42C0-A89E-6A7FC56CF7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DE0D3D97-A3B1-4C75-AC78-9887AACC9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直接连接符 93">
                  <a:extLst>
                    <a:ext uri="{FF2B5EF4-FFF2-40B4-BE49-F238E27FC236}">
                      <a16:creationId xmlns:a16="http://schemas.microsoft.com/office/drawing/2014/main" id="{93027B4E-DDF9-4C45-A600-D24E1816A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>
                  <a:extLst>
                    <a:ext uri="{FF2B5EF4-FFF2-40B4-BE49-F238E27FC236}">
                      <a16:creationId xmlns:a16="http://schemas.microsoft.com/office/drawing/2014/main" id="{4F442AE8-ED93-4DC3-ADA6-AE48CEF71B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>
                  <a:extLst>
                    <a:ext uri="{FF2B5EF4-FFF2-40B4-BE49-F238E27FC236}">
                      <a16:creationId xmlns:a16="http://schemas.microsoft.com/office/drawing/2014/main" id="{5C39688D-1B53-4E1A-8C47-2A165850B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FD115DD5-4B2F-403D-A4B4-B5B0E14CB224}"/>
                  </a:ext>
                </a:extLst>
              </p:cNvPr>
              <p:cNvGrpSpPr/>
              <p:nvPr/>
            </p:nvGrpSpPr>
            <p:grpSpPr>
              <a:xfrm flipH="1">
                <a:off x="6102751" y="3039045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ED438145-8BEB-4B12-92C6-056EBC58D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E137D0DC-6B3C-498B-A180-D692AAF72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接连接符 88">
                  <a:extLst>
                    <a:ext uri="{FF2B5EF4-FFF2-40B4-BE49-F238E27FC236}">
                      <a16:creationId xmlns:a16="http://schemas.microsoft.com/office/drawing/2014/main" id="{26A93D8F-4746-44E1-B503-7088E9558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直接连接符 89">
                  <a:extLst>
                    <a:ext uri="{FF2B5EF4-FFF2-40B4-BE49-F238E27FC236}">
                      <a16:creationId xmlns:a16="http://schemas.microsoft.com/office/drawing/2014/main" id="{71234B8F-DB82-4818-9216-80DA74C39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连接符 90">
                  <a:extLst>
                    <a:ext uri="{FF2B5EF4-FFF2-40B4-BE49-F238E27FC236}">
                      <a16:creationId xmlns:a16="http://schemas.microsoft.com/office/drawing/2014/main" id="{92B9688D-95B9-44CB-A280-C88337D68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499D31D6-EE61-4871-86B0-D7D9C3B44537}"/>
                  </a:ext>
                </a:extLst>
              </p:cNvPr>
              <p:cNvGrpSpPr/>
              <p:nvPr/>
            </p:nvGrpSpPr>
            <p:grpSpPr>
              <a:xfrm>
                <a:off x="6502801" y="3039044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82" name="直接连接符 81">
                  <a:extLst>
                    <a:ext uri="{FF2B5EF4-FFF2-40B4-BE49-F238E27FC236}">
                      <a16:creationId xmlns:a16="http://schemas.microsoft.com/office/drawing/2014/main" id="{578BCD59-1F1C-4412-B1EF-C44B29FD95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连接符 82">
                  <a:extLst>
                    <a:ext uri="{FF2B5EF4-FFF2-40B4-BE49-F238E27FC236}">
                      <a16:creationId xmlns:a16="http://schemas.microsoft.com/office/drawing/2014/main" id="{B6E791BC-86EA-4864-A22D-19860433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61B44F2C-FF0C-41FE-B73B-3BA0051F17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A1A7666D-CBDE-4AB6-8F71-2156809F6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D2B72210-F7A5-4A64-8B69-7CF4804FB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FC2BD46A-9708-4BC0-8D52-6F33FDEF9624}"/>
                  </a:ext>
                </a:extLst>
              </p:cNvPr>
              <p:cNvGrpSpPr/>
              <p:nvPr/>
            </p:nvGrpSpPr>
            <p:grpSpPr>
              <a:xfrm>
                <a:off x="6901246" y="3039043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1C4C5913-264F-4CC1-92E5-0C00B0177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83A6E945-01E3-464C-B7FB-7ED131316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连接符 78">
                  <a:extLst>
                    <a:ext uri="{FF2B5EF4-FFF2-40B4-BE49-F238E27FC236}">
                      <a16:creationId xmlns:a16="http://schemas.microsoft.com/office/drawing/2014/main" id="{6322B624-6107-4EC8-8C15-498995A47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直接连接符 79">
                  <a:extLst>
                    <a:ext uri="{FF2B5EF4-FFF2-40B4-BE49-F238E27FC236}">
                      <a16:creationId xmlns:a16="http://schemas.microsoft.com/office/drawing/2014/main" id="{29201C9B-30F1-4D55-A272-ADDDF874B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直接连接符 80">
                  <a:extLst>
                    <a:ext uri="{FF2B5EF4-FFF2-40B4-BE49-F238E27FC236}">
                      <a16:creationId xmlns:a16="http://schemas.microsoft.com/office/drawing/2014/main" id="{5BC0CE9A-097F-43DB-BE8F-B3AE3E642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FE2A1FCB-1ADA-4183-978F-CA4B10F7B197}"/>
                  </a:ext>
                </a:extLst>
              </p:cNvPr>
              <p:cNvGrpSpPr/>
              <p:nvPr/>
            </p:nvGrpSpPr>
            <p:grpSpPr>
              <a:xfrm>
                <a:off x="730570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72" name="直接连接符 71">
                  <a:extLst>
                    <a:ext uri="{FF2B5EF4-FFF2-40B4-BE49-F238E27FC236}">
                      <a16:creationId xmlns:a16="http://schemas.microsoft.com/office/drawing/2014/main" id="{EE301AE6-89B7-479E-B2AB-C7AAC66B8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4EED7364-2A86-4AD9-A728-4D7E3107B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接连接符 73">
                  <a:extLst>
                    <a:ext uri="{FF2B5EF4-FFF2-40B4-BE49-F238E27FC236}">
                      <a16:creationId xmlns:a16="http://schemas.microsoft.com/office/drawing/2014/main" id="{83BC0B0A-9531-4303-A311-8573204FF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连接符 74">
                  <a:extLst>
                    <a:ext uri="{FF2B5EF4-FFF2-40B4-BE49-F238E27FC236}">
                      <a16:creationId xmlns:a16="http://schemas.microsoft.com/office/drawing/2014/main" id="{E473F5FB-BA47-4F1E-A68B-5341E512C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0225795D-0606-4563-897E-784540453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6C27F600-0C6C-42B3-968B-8F8A312B8967}"/>
                  </a:ext>
                </a:extLst>
              </p:cNvPr>
              <p:cNvGrpSpPr/>
              <p:nvPr/>
            </p:nvGrpSpPr>
            <p:grpSpPr>
              <a:xfrm flipH="1">
                <a:off x="7703556" y="3032868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67" name="直接连接符 66">
                  <a:extLst>
                    <a:ext uri="{FF2B5EF4-FFF2-40B4-BE49-F238E27FC236}">
                      <a16:creationId xmlns:a16="http://schemas.microsoft.com/office/drawing/2014/main" id="{5054BCF4-BEA9-4508-AF8F-55D035B36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8060E946-F61F-4FC4-80A2-206A750E57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C4B31E62-1EB8-4C21-B9B8-42989542D4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5BB40743-4235-495E-8138-E9DCE6F34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465B8EE1-0018-44C1-B4F5-5E1750FF12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EC70BCF-C5A6-4416-BFB2-862827D5A8D3}"/>
                  </a:ext>
                </a:extLst>
              </p:cNvPr>
              <p:cNvGrpSpPr/>
              <p:nvPr/>
            </p:nvGrpSpPr>
            <p:grpSpPr>
              <a:xfrm flipH="1">
                <a:off x="8105806" y="3039042"/>
                <a:ext cx="400050" cy="1114281"/>
                <a:chOff x="2788920" y="2665668"/>
                <a:chExt cx="400050" cy="1114281"/>
              </a:xfrm>
            </p:grpSpPr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21BED6CA-2EFC-456E-8859-43872EBEE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57544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连接符 62">
                  <a:extLst>
                    <a:ext uri="{FF2B5EF4-FFF2-40B4-BE49-F238E27FC236}">
                      <a16:creationId xmlns:a16="http://schemas.microsoft.com/office/drawing/2014/main" id="{5C3B2A49-E8A7-4211-A485-D67852F83E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88920" y="2665669"/>
                  <a:ext cx="68624" cy="55405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EFFD9199-4230-4B49-89CB-D44E4B6C9F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40980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ECA28DDB-2CD8-4844-A977-6C34EA18F9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9262" y="2665668"/>
                  <a:ext cx="91718" cy="1114281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连接符 65">
                  <a:extLst>
                    <a:ext uri="{FF2B5EF4-FFF2-40B4-BE49-F238E27FC236}">
                      <a16:creationId xmlns:a16="http://schemas.microsoft.com/office/drawing/2014/main" id="{4C3828E8-0B9D-485D-9705-892BFF20D0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32698" y="3219719"/>
                  <a:ext cx="56272" cy="56023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2EF4B83-1B5A-4809-90A1-CE26160584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573" y="4935200"/>
              <a:ext cx="6335570" cy="110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52CF818-68BC-42C9-8EF0-AC8DE853B175}"/>
                </a:ext>
              </a:extLst>
            </p:cNvPr>
            <p:cNvCxnSpPr>
              <a:cxnSpLocks/>
            </p:cNvCxnSpPr>
            <p:nvPr/>
          </p:nvCxnSpPr>
          <p:spPr>
            <a:xfrm>
              <a:off x="2858573" y="6529861"/>
              <a:ext cx="632897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6D049C6-A072-40B5-B561-E5A49C97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8573" y="5737909"/>
              <a:ext cx="6335570" cy="13165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E3C49027-37FA-40B7-BF75-BEAC12891E98}"/>
                </a:ext>
              </a:extLst>
            </p:cNvPr>
            <p:cNvCxnSpPr>
              <a:cxnSpLocks/>
            </p:cNvCxnSpPr>
            <p:nvPr/>
          </p:nvCxnSpPr>
          <p:spPr>
            <a:xfrm>
              <a:off x="3497631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99E463B8-693B-4A52-B5B3-FBB070926ADB}"/>
                </a:ext>
              </a:extLst>
            </p:cNvPr>
            <p:cNvSpPr/>
            <p:nvPr/>
          </p:nvSpPr>
          <p:spPr>
            <a:xfrm>
              <a:off x="3041122" y="4509915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A19F1BE-2CE6-4C9D-9E72-EFE3BA9E86AF}"/>
                </a:ext>
              </a:extLst>
            </p:cNvPr>
            <p:cNvCxnSpPr>
              <a:cxnSpLocks/>
            </p:cNvCxnSpPr>
            <p:nvPr/>
          </p:nvCxnSpPr>
          <p:spPr>
            <a:xfrm>
              <a:off x="2908306" y="448708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3E6BE65-528D-4B86-9350-1A01D97AD025}"/>
                </a:ext>
              </a:extLst>
            </p:cNvPr>
            <p:cNvCxnSpPr>
              <a:cxnSpLocks/>
            </p:cNvCxnSpPr>
            <p:nvPr/>
          </p:nvCxnSpPr>
          <p:spPr>
            <a:xfrm>
              <a:off x="4069342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C290AC39-59E5-4DF0-896C-6E74D91E5176}"/>
                </a:ext>
              </a:extLst>
            </p:cNvPr>
            <p:cNvCxnSpPr>
              <a:cxnSpLocks/>
            </p:cNvCxnSpPr>
            <p:nvPr/>
          </p:nvCxnSpPr>
          <p:spPr>
            <a:xfrm>
              <a:off x="4628674" y="4488119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E3992E-139C-4602-8ACD-BDB8C6F392C8}"/>
                </a:ext>
              </a:extLst>
            </p:cNvPr>
            <p:cNvCxnSpPr>
              <a:cxnSpLocks/>
            </p:cNvCxnSpPr>
            <p:nvPr/>
          </p:nvCxnSpPr>
          <p:spPr>
            <a:xfrm>
              <a:off x="5197251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3B9AF35-1139-4600-9716-4C62894333A6}"/>
                </a:ext>
              </a:extLst>
            </p:cNvPr>
            <p:cNvCxnSpPr>
              <a:cxnSpLocks/>
            </p:cNvCxnSpPr>
            <p:nvPr/>
          </p:nvCxnSpPr>
          <p:spPr>
            <a:xfrm>
              <a:off x="5772096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2B4BF91-D036-4CEE-868E-5E2EB357F274}"/>
                </a:ext>
              </a:extLst>
            </p:cNvPr>
            <p:cNvCxnSpPr>
              <a:cxnSpLocks/>
            </p:cNvCxnSpPr>
            <p:nvPr/>
          </p:nvCxnSpPr>
          <p:spPr>
            <a:xfrm>
              <a:off x="6340673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767BEA0-B25A-4FA0-805E-F3190450F13B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69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4AC81C7-B2D1-486D-AF7E-F7D5D570A537}"/>
                </a:ext>
              </a:extLst>
            </p:cNvPr>
            <p:cNvCxnSpPr>
              <a:cxnSpLocks/>
            </p:cNvCxnSpPr>
            <p:nvPr/>
          </p:nvCxnSpPr>
          <p:spPr>
            <a:xfrm>
              <a:off x="7489764" y="4488119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CECF9A5-1279-49AE-A3DA-7AF0DFE9B464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64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F5266F45-DB0C-46F6-B0FC-D5CDBDFB8155}"/>
                </a:ext>
              </a:extLst>
            </p:cNvPr>
            <p:cNvCxnSpPr>
              <a:cxnSpLocks/>
            </p:cNvCxnSpPr>
            <p:nvPr/>
          </p:nvCxnSpPr>
          <p:spPr>
            <a:xfrm>
              <a:off x="8615841" y="4494700"/>
              <a:ext cx="0" cy="20417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BF8752A-F004-4471-ADF7-41D3E9C9B03B}"/>
                </a:ext>
              </a:extLst>
            </p:cNvPr>
            <p:cNvSpPr/>
            <p:nvPr/>
          </p:nvSpPr>
          <p:spPr>
            <a:xfrm>
              <a:off x="3610212" y="4495814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2E04C4D-B6BE-495B-98BE-412D10CDE94C}"/>
                </a:ext>
              </a:extLst>
            </p:cNvPr>
            <p:cNvSpPr/>
            <p:nvPr/>
          </p:nvSpPr>
          <p:spPr>
            <a:xfrm>
              <a:off x="4176111" y="4510497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004F678-5E7C-4C01-A5CE-C891CE7DF7F6}"/>
                </a:ext>
              </a:extLst>
            </p:cNvPr>
            <p:cNvSpPr/>
            <p:nvPr/>
          </p:nvSpPr>
          <p:spPr>
            <a:xfrm>
              <a:off x="4746056" y="4510497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EB49E01-C32B-401F-B7F9-8E535EB6CEB0}"/>
                </a:ext>
              </a:extLst>
            </p:cNvPr>
            <p:cNvSpPr/>
            <p:nvPr/>
          </p:nvSpPr>
          <p:spPr>
            <a:xfrm>
              <a:off x="5309584" y="4509915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C00F844-7598-42A9-B178-3EA08A9B27B5}"/>
                </a:ext>
              </a:extLst>
            </p:cNvPr>
            <p:cNvSpPr/>
            <p:nvPr/>
          </p:nvSpPr>
          <p:spPr>
            <a:xfrm>
              <a:off x="5909380" y="4511029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0868C8E-1C96-4163-9C13-40A08262CFAB}"/>
                </a:ext>
              </a:extLst>
            </p:cNvPr>
            <p:cNvSpPr/>
            <p:nvPr/>
          </p:nvSpPr>
          <p:spPr>
            <a:xfrm>
              <a:off x="6475279" y="4525712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C9BCF25-F979-432F-ADCD-1C8295A01CF3}"/>
                </a:ext>
              </a:extLst>
            </p:cNvPr>
            <p:cNvSpPr/>
            <p:nvPr/>
          </p:nvSpPr>
          <p:spPr>
            <a:xfrm>
              <a:off x="7045224" y="4525712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B1C4052-3CA8-42D5-9167-3E12C7506712}"/>
                </a:ext>
              </a:extLst>
            </p:cNvPr>
            <p:cNvSpPr/>
            <p:nvPr/>
          </p:nvSpPr>
          <p:spPr>
            <a:xfrm>
              <a:off x="7621158" y="4512949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F827E76-7731-4D7B-BBEE-82A7374A98D6}"/>
                </a:ext>
              </a:extLst>
            </p:cNvPr>
            <p:cNvSpPr/>
            <p:nvPr/>
          </p:nvSpPr>
          <p:spPr>
            <a:xfrm>
              <a:off x="8184686" y="4512367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05F7B4A-9BEF-4589-B3A6-16488CFE1B3B}"/>
                </a:ext>
              </a:extLst>
            </p:cNvPr>
            <p:cNvSpPr/>
            <p:nvPr/>
          </p:nvSpPr>
          <p:spPr>
            <a:xfrm>
              <a:off x="8784482" y="4513481"/>
              <a:ext cx="327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24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943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073F661E-1DED-48A5-83D1-EA7BD83BCF9E}"/>
              </a:ext>
            </a:extLst>
          </p:cNvPr>
          <p:cNvGrpSpPr/>
          <p:nvPr/>
        </p:nvGrpSpPr>
        <p:grpSpPr>
          <a:xfrm>
            <a:off x="2219712" y="154251"/>
            <a:ext cx="8795951" cy="9904226"/>
            <a:chOff x="2219712" y="154251"/>
            <a:chExt cx="8795951" cy="9904226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47BF50D3-6A46-4A7A-81E3-581C7638F70D}"/>
                </a:ext>
              </a:extLst>
            </p:cNvPr>
            <p:cNvGrpSpPr/>
            <p:nvPr/>
          </p:nvGrpSpPr>
          <p:grpSpPr>
            <a:xfrm>
              <a:off x="6096000" y="3123299"/>
              <a:ext cx="3293537" cy="1200150"/>
              <a:chOff x="6096000" y="1454150"/>
              <a:chExt cx="3293537" cy="1200150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6EE8971-9958-4D47-91D9-45F5FAC590DD}"/>
                  </a:ext>
                </a:extLst>
              </p:cNvPr>
              <p:cNvSpPr/>
              <p:nvPr/>
            </p:nvSpPr>
            <p:spPr>
              <a:xfrm>
                <a:off x="6096000" y="1454150"/>
                <a:ext cx="3293537" cy="1200150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36E875-673B-44FD-830A-285D8B1C60EA}"/>
                  </a:ext>
                </a:extLst>
              </p:cNvPr>
              <p:cNvSpPr txBox="1"/>
              <p:nvPr/>
            </p:nvSpPr>
            <p:spPr>
              <a:xfrm>
                <a:off x="8716005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F0EF22-E1E1-4066-954D-DBD1A7BA2ECA}"/>
                  </a:ext>
                </a:extLst>
              </p:cNvPr>
              <p:cNvSpPr txBox="1"/>
              <p:nvPr/>
            </p:nvSpPr>
            <p:spPr>
              <a:xfrm>
                <a:off x="8219434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353231-FB7B-402F-A98F-9037D925B30D}"/>
                  </a:ext>
                </a:extLst>
              </p:cNvPr>
              <p:cNvSpPr txBox="1"/>
              <p:nvPr/>
            </p:nvSpPr>
            <p:spPr>
              <a:xfrm>
                <a:off x="7722865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</a:t>
                </a: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BCE49F9-AA85-4F49-8046-F9A3A0B22B17}"/>
                  </a:ext>
                </a:extLst>
              </p:cNvPr>
              <p:cNvSpPr txBox="1"/>
              <p:nvPr/>
            </p:nvSpPr>
            <p:spPr>
              <a:xfrm>
                <a:off x="7226296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5A3C6AE-8287-4F8A-BBCF-988704283DC0}"/>
                  </a:ext>
                </a:extLst>
              </p:cNvPr>
              <p:cNvSpPr txBox="1"/>
              <p:nvPr/>
            </p:nvSpPr>
            <p:spPr>
              <a:xfrm>
                <a:off x="6729727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679C97-3445-4F6D-8ABC-FE4C03E5636A}"/>
                  </a:ext>
                </a:extLst>
              </p:cNvPr>
              <p:cNvSpPr txBox="1"/>
              <p:nvPr/>
            </p:nvSpPr>
            <p:spPr>
              <a:xfrm>
                <a:off x="6233158" y="228496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E20557AE-78D5-4DB7-A172-7734F8D750B6}"/>
                  </a:ext>
                </a:extLst>
              </p:cNvPr>
              <p:cNvGrpSpPr/>
              <p:nvPr/>
            </p:nvGrpSpPr>
            <p:grpSpPr>
              <a:xfrm>
                <a:off x="7435204" y="1581899"/>
                <a:ext cx="575322" cy="575322"/>
                <a:chOff x="7517638" y="1664333"/>
                <a:chExt cx="410453" cy="410453"/>
              </a:xfrm>
            </p:grpSpPr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00BDA42-B010-4D59-804C-C65DA482D2D0}"/>
                    </a:ext>
                  </a:extLst>
                </p:cNvPr>
                <p:cNvSpPr/>
                <p:nvPr/>
              </p:nvSpPr>
              <p:spPr>
                <a:xfrm>
                  <a:off x="7517638" y="1664333"/>
                  <a:ext cx="410453" cy="410453"/>
                </a:xfrm>
                <a:prstGeom prst="ellipse">
                  <a:avLst/>
                </a:prstGeom>
                <a:solidFill>
                  <a:srgbClr val="FDEFE8"/>
                </a:solidFill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A4A5B526-0BA4-461A-91DB-B8922B360BE1}"/>
                    </a:ext>
                  </a:extLst>
                </p:cNvPr>
                <p:cNvCxnSpPr>
                  <a:cxnSpLocks/>
                  <a:stCxn id="18" idx="6"/>
                  <a:endCxn id="18" idx="2"/>
                </p:cNvCxnSpPr>
                <p:nvPr/>
              </p:nvCxnSpPr>
              <p:spPr>
                <a:xfrm flipH="1">
                  <a:off x="7517638" y="1869560"/>
                  <a:ext cx="410453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58CF55D6-CB85-4DF6-B5C5-159C8F26A746}"/>
                    </a:ext>
                  </a:extLst>
                </p:cNvPr>
                <p:cNvCxnSpPr>
                  <a:cxnSpLocks/>
                  <a:stCxn id="18" idx="4"/>
                  <a:endCxn id="18" idx="0"/>
                </p:cNvCxnSpPr>
                <p:nvPr/>
              </p:nvCxnSpPr>
              <p:spPr>
                <a:xfrm flipV="1">
                  <a:off x="7722865" y="1664333"/>
                  <a:ext cx="0" cy="410453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6B05D71-1142-4F5E-838F-03C22BB2C406}"/>
                </a:ext>
              </a:extLst>
            </p:cNvPr>
            <p:cNvGrpSpPr/>
            <p:nvPr/>
          </p:nvGrpSpPr>
          <p:grpSpPr>
            <a:xfrm>
              <a:off x="6096000" y="191380"/>
              <a:ext cx="3293537" cy="1200150"/>
              <a:chOff x="6096000" y="78667"/>
              <a:chExt cx="3293537" cy="120015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579E3E8-8C9E-449E-8FBF-F5501ADAD3F8}"/>
                  </a:ext>
                </a:extLst>
              </p:cNvPr>
              <p:cNvSpPr/>
              <p:nvPr/>
            </p:nvSpPr>
            <p:spPr>
              <a:xfrm>
                <a:off x="6096000" y="78667"/>
                <a:ext cx="3293537" cy="1200150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1331617-1121-4D3D-985C-2C56475E56EC}"/>
                  </a:ext>
                </a:extLst>
              </p:cNvPr>
              <p:cNvSpPr txBox="1"/>
              <p:nvPr/>
            </p:nvSpPr>
            <p:spPr>
              <a:xfrm>
                <a:off x="8716005" y="909485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3B717D2-4BA7-4929-90F9-89FD35F724D0}"/>
                  </a:ext>
                </a:extLst>
              </p:cNvPr>
              <p:cNvSpPr txBox="1"/>
              <p:nvPr/>
            </p:nvSpPr>
            <p:spPr>
              <a:xfrm>
                <a:off x="6233158" y="909485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6348C531-E0FF-4C2C-814C-994C3FDC11BE}"/>
                  </a:ext>
                </a:extLst>
              </p:cNvPr>
              <p:cNvGrpSpPr/>
              <p:nvPr/>
            </p:nvGrpSpPr>
            <p:grpSpPr>
              <a:xfrm>
                <a:off x="7435204" y="206416"/>
                <a:ext cx="575322" cy="575322"/>
                <a:chOff x="7517638" y="1664333"/>
                <a:chExt cx="410453" cy="410453"/>
              </a:xfrm>
            </p:grpSpPr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97DE375D-DD00-49CA-9F93-8ED9F10435BB}"/>
                    </a:ext>
                  </a:extLst>
                </p:cNvPr>
                <p:cNvSpPr/>
                <p:nvPr/>
              </p:nvSpPr>
              <p:spPr>
                <a:xfrm>
                  <a:off x="7517638" y="1664333"/>
                  <a:ext cx="410453" cy="410453"/>
                </a:xfrm>
                <a:prstGeom prst="ellipse">
                  <a:avLst/>
                </a:prstGeom>
                <a:solidFill>
                  <a:srgbClr val="FDEFE8"/>
                </a:solidFill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5C7CD527-08A8-4624-B7BE-BCE70A80575C}"/>
                    </a:ext>
                  </a:extLst>
                </p:cNvPr>
                <p:cNvCxnSpPr>
                  <a:cxnSpLocks/>
                  <a:stCxn id="32" idx="6"/>
                  <a:endCxn id="32" idx="2"/>
                </p:cNvCxnSpPr>
                <p:nvPr/>
              </p:nvCxnSpPr>
              <p:spPr>
                <a:xfrm flipH="1">
                  <a:off x="7517638" y="1869560"/>
                  <a:ext cx="410453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305307CA-1C13-4808-AF19-6AC018C0B084}"/>
                    </a:ext>
                  </a:extLst>
                </p:cNvPr>
                <p:cNvCxnSpPr>
                  <a:cxnSpLocks/>
                  <a:stCxn id="32" idx="4"/>
                  <a:endCxn id="32" idx="0"/>
                </p:cNvCxnSpPr>
                <p:nvPr/>
              </p:nvCxnSpPr>
              <p:spPr>
                <a:xfrm flipV="1">
                  <a:off x="7722865" y="1664333"/>
                  <a:ext cx="0" cy="410453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2D9B98CE-30A5-44BA-B5AD-F5B2A3E0C926}"/>
                </a:ext>
              </a:extLst>
            </p:cNvPr>
            <p:cNvGrpSpPr/>
            <p:nvPr/>
          </p:nvGrpSpPr>
          <p:grpSpPr>
            <a:xfrm>
              <a:off x="6096000" y="4605692"/>
              <a:ext cx="3293537" cy="1200150"/>
              <a:chOff x="6096000" y="3429000"/>
              <a:chExt cx="3293537" cy="120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894B8EC5-BDB7-4F3C-BEF5-3F269D7C500C}"/>
                      </a:ext>
                    </a:extLst>
                  </p:cNvPr>
                  <p:cNvSpPr/>
                  <p:nvPr/>
                </p:nvSpPr>
                <p:spPr>
                  <a:xfrm>
                    <a:off x="6096000" y="3429000"/>
                    <a:ext cx="3293537" cy="1200150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𝑮</m:t>
                        </m:r>
                        <m:r>
                          <a:rPr lang="en-US" altLang="zh-CN" b="1" i="1" dirty="0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oMath>
                    </a14:m>
                    <a:r>
                      <a: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Register</a:t>
                    </a:r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894B8EC5-BDB7-4F3C-BEF5-3F269D7C50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3429000"/>
                    <a:ext cx="3293537" cy="120015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D2FD380-7E0D-4E92-A492-5A19894E788A}"/>
                  </a:ext>
                </a:extLst>
              </p:cNvPr>
              <p:cNvSpPr txBox="1"/>
              <p:nvPr/>
            </p:nvSpPr>
            <p:spPr>
              <a:xfrm>
                <a:off x="6096000" y="4259818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AFD8AD-5D39-4A22-B105-63B48DEDADB6}"/>
                  </a:ext>
                </a:extLst>
              </p:cNvPr>
              <p:cNvSpPr txBox="1"/>
              <p:nvPr/>
            </p:nvSpPr>
            <p:spPr>
              <a:xfrm>
                <a:off x="6096000" y="3844409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2671E21-9105-4B1F-AEC5-CA6C660B4787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EB76727-0C39-4FD5-ABD6-93761002B04D}"/>
                  </a:ext>
                </a:extLst>
              </p:cNvPr>
              <p:cNvSpPr txBox="1"/>
              <p:nvPr/>
            </p:nvSpPr>
            <p:spPr>
              <a:xfrm>
                <a:off x="8716005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3AD8707-3B75-4FBE-A111-62570F988084}"/>
                  </a:ext>
                </a:extLst>
              </p:cNvPr>
              <p:cNvSpPr txBox="1"/>
              <p:nvPr/>
            </p:nvSpPr>
            <p:spPr>
              <a:xfrm>
                <a:off x="8219434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D478A18-6C9A-42A0-AC0B-DA235DB53498}"/>
                  </a:ext>
                </a:extLst>
              </p:cNvPr>
              <p:cNvSpPr txBox="1"/>
              <p:nvPr/>
            </p:nvSpPr>
            <p:spPr>
              <a:xfrm>
                <a:off x="7722865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5F1FA07-7FA7-4257-AD17-2D99E5178F38}"/>
                  </a:ext>
                </a:extLst>
              </p:cNvPr>
              <p:cNvSpPr txBox="1"/>
              <p:nvPr/>
            </p:nvSpPr>
            <p:spPr>
              <a:xfrm>
                <a:off x="7226296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848451A-4C3D-4779-9003-B0CFE4F5850A}"/>
                  </a:ext>
                </a:extLst>
              </p:cNvPr>
              <p:cNvSpPr txBox="1"/>
              <p:nvPr/>
            </p:nvSpPr>
            <p:spPr>
              <a:xfrm>
                <a:off x="6729727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D0AE637-6D28-4597-B0E6-55E4EC169155}"/>
                  </a:ext>
                </a:extLst>
              </p:cNvPr>
              <p:cNvSpPr txBox="1"/>
              <p:nvPr/>
            </p:nvSpPr>
            <p:spPr>
              <a:xfrm>
                <a:off x="6233158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439886-D149-4173-A842-10DCC953A15B}"/>
                  </a:ext>
                </a:extLst>
              </p:cNvPr>
              <p:cNvSpPr txBox="1"/>
              <p:nvPr/>
            </p:nvSpPr>
            <p:spPr>
              <a:xfrm>
                <a:off x="8716005" y="425981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66371F8-E685-4F4D-BD49-C9F7C1C48C94}"/>
                  </a:ext>
                </a:extLst>
              </p:cNvPr>
              <p:cNvSpPr txBox="1"/>
              <p:nvPr/>
            </p:nvSpPr>
            <p:spPr>
              <a:xfrm>
                <a:off x="6233158" y="425981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71523A6-0285-4352-B11D-28A65813F651}"/>
                </a:ext>
              </a:extLst>
            </p:cNvPr>
            <p:cNvCxnSpPr>
              <a:cxnSpLocks/>
              <a:stCxn id="40" idx="0"/>
              <a:endCxn id="9" idx="2"/>
            </p:cNvCxnSpPr>
            <p:nvPr/>
          </p:nvCxnSpPr>
          <p:spPr>
            <a:xfrm flipV="1">
              <a:off x="6506208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E83C827-589A-451E-846D-E998865731EF}"/>
                </a:ext>
              </a:extLst>
            </p:cNvPr>
            <p:cNvCxnSpPr>
              <a:cxnSpLocks/>
              <a:stCxn id="39" idx="0"/>
              <a:endCxn id="8" idx="2"/>
            </p:cNvCxnSpPr>
            <p:nvPr/>
          </p:nvCxnSpPr>
          <p:spPr>
            <a:xfrm flipV="1">
              <a:off x="7002777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84AEF89-FE06-431E-BBF6-9BD7574AAD5B}"/>
                </a:ext>
              </a:extLst>
            </p:cNvPr>
            <p:cNvCxnSpPr>
              <a:cxnSpLocks/>
              <a:stCxn id="38" idx="0"/>
              <a:endCxn id="7" idx="2"/>
            </p:cNvCxnSpPr>
            <p:nvPr/>
          </p:nvCxnSpPr>
          <p:spPr>
            <a:xfrm flipV="1">
              <a:off x="7499346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44C63E1-15FA-4FAD-B97D-25D21FD44D27}"/>
                </a:ext>
              </a:extLst>
            </p:cNvPr>
            <p:cNvCxnSpPr>
              <a:cxnSpLocks/>
              <a:stCxn id="37" idx="0"/>
              <a:endCxn id="6" idx="2"/>
            </p:cNvCxnSpPr>
            <p:nvPr/>
          </p:nvCxnSpPr>
          <p:spPr>
            <a:xfrm flipV="1">
              <a:off x="7995915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17B2C376-F0C9-406B-A10F-B3CF21EEA60A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8492484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C3109B5-DBD1-4E31-89EF-29982E38DFE1}"/>
                </a:ext>
              </a:extLst>
            </p:cNvPr>
            <p:cNvCxnSpPr>
              <a:cxnSpLocks/>
              <a:stCxn id="35" idx="0"/>
              <a:endCxn id="4" idx="2"/>
            </p:cNvCxnSpPr>
            <p:nvPr/>
          </p:nvCxnSpPr>
          <p:spPr>
            <a:xfrm flipV="1">
              <a:off x="8989055" y="4323449"/>
              <a:ext cx="0" cy="2822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1696469-B4C7-44BF-9FEA-7C2CE4726E2C}"/>
                </a:ext>
              </a:extLst>
            </p:cNvPr>
            <p:cNvGrpSpPr/>
            <p:nvPr/>
          </p:nvGrpSpPr>
          <p:grpSpPr>
            <a:xfrm>
              <a:off x="6096000" y="1649091"/>
              <a:ext cx="3293537" cy="1200150"/>
              <a:chOff x="6096000" y="3429000"/>
              <a:chExt cx="3293537" cy="1200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FE625C82-76F3-43BE-9546-59806EEF5081}"/>
                      </a:ext>
                    </a:extLst>
                  </p:cNvPr>
                  <p:cNvSpPr/>
                  <p:nvPr/>
                </p:nvSpPr>
                <p:spPr>
                  <a:xfrm>
                    <a:off x="6096000" y="3429000"/>
                    <a:ext cx="3293537" cy="1200150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1" i="1" dirty="0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𝑮</m:t>
                        </m:r>
                        <m:r>
                          <a:rPr lang="en-US" altLang="zh-CN" b="1" i="1" dirty="0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oMath>
                    </a14:m>
                    <a:r>
                      <a: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Register</a:t>
                    </a:r>
                  </a:p>
                </p:txBody>
              </p:sp>
            </mc:Choice>
            <mc:Fallback xmlns="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FE625C82-76F3-43BE-9546-59806EEF50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3429000"/>
                    <a:ext cx="3293537" cy="120015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D788393-3FD6-4325-966F-A576A154E562}"/>
                  </a:ext>
                </a:extLst>
              </p:cNvPr>
              <p:cNvSpPr txBox="1"/>
              <p:nvPr/>
            </p:nvSpPr>
            <p:spPr>
              <a:xfrm>
                <a:off x="6096000" y="4259818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C477015-4EFE-4259-A631-A423275BF345}"/>
                  </a:ext>
                </a:extLst>
              </p:cNvPr>
              <p:cNvSpPr txBox="1"/>
              <p:nvPr/>
            </p:nvSpPr>
            <p:spPr>
              <a:xfrm>
                <a:off x="6096000" y="3844409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9747577D-2633-461F-BB19-81835B824B77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7431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C3C22DA6-7E6D-4832-9B8E-7C89B5BA41B6}"/>
                  </a:ext>
                </a:extLst>
              </p:cNvPr>
              <p:cNvSpPr txBox="1"/>
              <p:nvPr/>
            </p:nvSpPr>
            <p:spPr>
              <a:xfrm>
                <a:off x="8716005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6D384967-C61A-4AA6-B2AA-9E0976BB75E6}"/>
                  </a:ext>
                </a:extLst>
              </p:cNvPr>
              <p:cNvSpPr txBox="1"/>
              <p:nvPr/>
            </p:nvSpPr>
            <p:spPr>
              <a:xfrm>
                <a:off x="8219434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25AAD66-8340-4FEC-874F-F0536AD9E8A9}"/>
                  </a:ext>
                </a:extLst>
              </p:cNvPr>
              <p:cNvSpPr txBox="1"/>
              <p:nvPr/>
            </p:nvSpPr>
            <p:spPr>
              <a:xfrm>
                <a:off x="7722865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27E6FE4-C29C-4C8E-8D42-B593C8ADA5F7}"/>
                  </a:ext>
                </a:extLst>
              </p:cNvPr>
              <p:cNvSpPr txBox="1"/>
              <p:nvPr/>
            </p:nvSpPr>
            <p:spPr>
              <a:xfrm>
                <a:off x="7226296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4BF3BD9-903F-4C30-B1B9-D4FE949C6820}"/>
                  </a:ext>
                </a:extLst>
              </p:cNvPr>
              <p:cNvSpPr txBox="1"/>
              <p:nvPr/>
            </p:nvSpPr>
            <p:spPr>
              <a:xfrm>
                <a:off x="6729727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E1C73DBA-ABD8-4690-9CCC-EC92E57E143B}"/>
                  </a:ext>
                </a:extLst>
              </p:cNvPr>
              <p:cNvSpPr txBox="1"/>
              <p:nvPr/>
            </p:nvSpPr>
            <p:spPr>
              <a:xfrm>
                <a:off x="6233158" y="342900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EDCA87A2-CFA8-4829-B787-86D118B6F87B}"/>
                  </a:ext>
                </a:extLst>
              </p:cNvPr>
              <p:cNvSpPr txBox="1"/>
              <p:nvPr/>
            </p:nvSpPr>
            <p:spPr>
              <a:xfrm>
                <a:off x="8716005" y="425981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DD0CCCE7-2D9C-4100-9235-2E1710952529}"/>
                  </a:ext>
                </a:extLst>
              </p:cNvPr>
              <p:cNvSpPr txBox="1"/>
              <p:nvPr/>
            </p:nvSpPr>
            <p:spPr>
              <a:xfrm>
                <a:off x="6233158" y="4259818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330E81F-D8DD-44C7-8429-B2577D425595}"/>
                </a:ext>
              </a:extLst>
            </p:cNvPr>
            <p:cNvCxnSpPr>
              <a:cxnSpLocks/>
              <a:stCxn id="74" idx="0"/>
              <a:endCxn id="30" idx="2"/>
            </p:cNvCxnSpPr>
            <p:nvPr/>
          </p:nvCxnSpPr>
          <p:spPr>
            <a:xfrm flipV="1">
              <a:off x="6506208" y="1391530"/>
              <a:ext cx="0" cy="257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75D860F8-7DAC-4B47-A30F-4E78333E9B7F}"/>
                </a:ext>
              </a:extLst>
            </p:cNvPr>
            <p:cNvCxnSpPr>
              <a:cxnSpLocks/>
              <a:stCxn id="69" idx="0"/>
              <a:endCxn id="25" idx="2"/>
            </p:cNvCxnSpPr>
            <p:nvPr/>
          </p:nvCxnSpPr>
          <p:spPr>
            <a:xfrm flipV="1">
              <a:off x="8989055" y="1391530"/>
              <a:ext cx="0" cy="257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连接符: 肘形 82">
              <a:extLst>
                <a:ext uri="{FF2B5EF4-FFF2-40B4-BE49-F238E27FC236}">
                  <a16:creationId xmlns:a16="http://schemas.microsoft.com/office/drawing/2014/main" id="{025FF5BB-8BCB-452B-B579-280CF3453A5F}"/>
                </a:ext>
              </a:extLst>
            </p:cNvPr>
            <p:cNvCxnSpPr>
              <a:cxnSpLocks/>
              <a:stCxn id="24" idx="1"/>
              <a:endCxn id="68" idx="1"/>
            </p:cNvCxnSpPr>
            <p:nvPr/>
          </p:nvCxnSpPr>
          <p:spPr>
            <a:xfrm rot="10800000" flipV="1">
              <a:off x="6096000" y="791455"/>
              <a:ext cx="12700" cy="1042302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CD2633E9-1140-4C68-92CA-2C357E908CE0}"/>
                </a:ext>
              </a:extLst>
            </p:cNvPr>
            <p:cNvCxnSpPr>
              <a:cxnSpLocks/>
              <a:stCxn id="2" idx="1"/>
              <a:endCxn id="16" idx="1"/>
            </p:cNvCxnSpPr>
            <p:nvPr/>
          </p:nvCxnSpPr>
          <p:spPr>
            <a:xfrm rot="10800000" flipV="1">
              <a:off x="6096000" y="3723374"/>
              <a:ext cx="12700" cy="1066984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646ACDBE-92D0-4914-8B12-42BDE25B2B25}"/>
                </a:ext>
              </a:extLst>
            </p:cNvPr>
            <p:cNvGrpSpPr/>
            <p:nvPr/>
          </p:nvGrpSpPr>
          <p:grpSpPr>
            <a:xfrm>
              <a:off x="6108700" y="7321550"/>
              <a:ext cx="3293537" cy="2222500"/>
              <a:chOff x="6108700" y="7321550"/>
              <a:chExt cx="3293537" cy="2222500"/>
            </a:xfrm>
          </p:grpSpPr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F8189D2-2C84-4915-BE38-BBA716757488}"/>
                  </a:ext>
                </a:extLst>
              </p:cNvPr>
              <p:cNvSpPr/>
              <p:nvPr/>
            </p:nvSpPr>
            <p:spPr>
              <a:xfrm>
                <a:off x="6108700" y="7321550"/>
                <a:ext cx="3293537" cy="2222500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Phase Select Logic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83923B7D-A9E9-4650-B297-10272BE39780}"/>
                  </a:ext>
                </a:extLst>
              </p:cNvPr>
              <p:cNvGrpSpPr/>
              <p:nvPr/>
            </p:nvGrpSpPr>
            <p:grpSpPr>
              <a:xfrm>
                <a:off x="7042141" y="7983344"/>
                <a:ext cx="575322" cy="575322"/>
                <a:chOff x="7517638" y="1664333"/>
                <a:chExt cx="410453" cy="410453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BB51E79B-4E58-4155-B86B-2CE2E24E35CD}"/>
                    </a:ext>
                  </a:extLst>
                </p:cNvPr>
                <p:cNvSpPr/>
                <p:nvPr/>
              </p:nvSpPr>
              <p:spPr>
                <a:xfrm>
                  <a:off x="7517638" y="1664333"/>
                  <a:ext cx="410453" cy="410453"/>
                </a:xfrm>
                <a:prstGeom prst="ellipse">
                  <a:avLst/>
                </a:prstGeom>
                <a:solidFill>
                  <a:srgbClr val="FDEFE8"/>
                </a:solidFill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6619426D-CAD1-4975-BA21-EE19875F145E}"/>
                    </a:ext>
                  </a:extLst>
                </p:cNvPr>
                <p:cNvCxnSpPr>
                  <a:cxnSpLocks/>
                  <a:stCxn id="100" idx="6"/>
                  <a:endCxn id="100" idx="2"/>
                </p:cNvCxnSpPr>
                <p:nvPr/>
              </p:nvCxnSpPr>
              <p:spPr>
                <a:xfrm flipH="1">
                  <a:off x="7517638" y="1869560"/>
                  <a:ext cx="410453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接连接符 101">
                  <a:extLst>
                    <a:ext uri="{FF2B5EF4-FFF2-40B4-BE49-F238E27FC236}">
                      <a16:creationId xmlns:a16="http://schemas.microsoft.com/office/drawing/2014/main" id="{D209CE2F-6B8F-43E6-A953-510C66038EED}"/>
                    </a:ext>
                  </a:extLst>
                </p:cNvPr>
                <p:cNvCxnSpPr>
                  <a:cxnSpLocks/>
                  <a:stCxn id="100" idx="4"/>
                  <a:endCxn id="100" idx="0"/>
                </p:cNvCxnSpPr>
                <p:nvPr/>
              </p:nvCxnSpPr>
              <p:spPr>
                <a:xfrm flipV="1">
                  <a:off x="7722865" y="1664333"/>
                  <a:ext cx="0" cy="410453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31FA1B9E-0E0E-47AB-BA1A-6188E3264A9F}"/>
                  </a:ext>
                </a:extLst>
              </p:cNvPr>
              <p:cNvSpPr/>
              <p:nvPr/>
            </p:nvSpPr>
            <p:spPr>
              <a:xfrm>
                <a:off x="6306170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>
                <a:extLst>
                  <a:ext uri="{FF2B5EF4-FFF2-40B4-BE49-F238E27FC236}">
                    <a16:creationId xmlns:a16="http://schemas.microsoft.com/office/drawing/2014/main" id="{A001DA4C-47A0-43EB-8CB7-94F940D54B49}"/>
                  </a:ext>
                </a:extLst>
              </p:cNvPr>
              <p:cNvSpPr/>
              <p:nvPr/>
            </p:nvSpPr>
            <p:spPr>
              <a:xfrm>
                <a:off x="6574459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>
                <a:extLst>
                  <a:ext uri="{FF2B5EF4-FFF2-40B4-BE49-F238E27FC236}">
                    <a16:creationId xmlns:a16="http://schemas.microsoft.com/office/drawing/2014/main" id="{64547F8D-A94E-4A5F-85AF-F3DF331FD0C5}"/>
                  </a:ext>
                </a:extLst>
              </p:cNvPr>
              <p:cNvSpPr/>
              <p:nvPr/>
            </p:nvSpPr>
            <p:spPr>
              <a:xfrm>
                <a:off x="6842748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8BE7EC64-739E-4A9E-9A11-56F2F01319FC}"/>
                  </a:ext>
                </a:extLst>
              </p:cNvPr>
              <p:cNvSpPr/>
              <p:nvPr/>
            </p:nvSpPr>
            <p:spPr>
              <a:xfrm>
                <a:off x="7111037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>
                <a:extLst>
                  <a:ext uri="{FF2B5EF4-FFF2-40B4-BE49-F238E27FC236}">
                    <a16:creationId xmlns:a16="http://schemas.microsoft.com/office/drawing/2014/main" id="{D3C41C32-6691-4E70-B7E1-03C1F93A4C7A}"/>
                  </a:ext>
                </a:extLst>
              </p:cNvPr>
              <p:cNvSpPr/>
              <p:nvPr/>
            </p:nvSpPr>
            <p:spPr>
              <a:xfrm>
                <a:off x="7379326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1341434B-0176-4289-8330-7E8C6885C53B}"/>
                  </a:ext>
                </a:extLst>
              </p:cNvPr>
              <p:cNvSpPr/>
              <p:nvPr/>
            </p:nvSpPr>
            <p:spPr>
              <a:xfrm>
                <a:off x="7647615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9D38AAAD-F011-4C49-A490-A7FB8E981A59}"/>
                  </a:ext>
                </a:extLst>
              </p:cNvPr>
              <p:cNvSpPr/>
              <p:nvPr/>
            </p:nvSpPr>
            <p:spPr>
              <a:xfrm>
                <a:off x="7915904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7AF8FFF5-DF1C-4027-8B6F-FC682379DDA2}"/>
                  </a:ext>
                </a:extLst>
              </p:cNvPr>
              <p:cNvSpPr/>
              <p:nvPr/>
            </p:nvSpPr>
            <p:spPr>
              <a:xfrm>
                <a:off x="8184193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B6B09320-9A03-4E8D-AAB8-79CF420C0A95}"/>
                  </a:ext>
                </a:extLst>
              </p:cNvPr>
              <p:cNvSpPr/>
              <p:nvPr/>
            </p:nvSpPr>
            <p:spPr>
              <a:xfrm>
                <a:off x="8452482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155849B1-F453-4FF9-9FC6-AA850AB232F6}"/>
                  </a:ext>
                </a:extLst>
              </p:cNvPr>
              <p:cNvSpPr/>
              <p:nvPr/>
            </p:nvSpPr>
            <p:spPr>
              <a:xfrm>
                <a:off x="8720771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94FEFC09-4656-4605-9F1D-901E243A0533}"/>
                  </a:ext>
                </a:extLst>
              </p:cNvPr>
              <p:cNvSpPr/>
              <p:nvPr/>
            </p:nvSpPr>
            <p:spPr>
              <a:xfrm>
                <a:off x="8989055" y="7591805"/>
                <a:ext cx="200038" cy="200038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D6408B77-718A-40B7-875D-F7EFCBEADDBC}"/>
                  </a:ext>
                </a:extLst>
              </p:cNvPr>
              <p:cNvCxnSpPr>
                <a:cxnSpLocks/>
                <a:stCxn id="100" idx="2"/>
              </p:cNvCxnSpPr>
              <p:nvPr/>
            </p:nvCxnSpPr>
            <p:spPr>
              <a:xfrm flipH="1">
                <a:off x="6777340" y="8271005"/>
                <a:ext cx="2648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507EEDF5-488A-41E1-9437-40B2C137E096}"/>
                  </a:ext>
                </a:extLst>
              </p:cNvPr>
              <p:cNvCxnSpPr>
                <a:cxnSpLocks/>
                <a:endCxn id="100" idx="6"/>
              </p:cNvCxnSpPr>
              <p:nvPr/>
            </p:nvCxnSpPr>
            <p:spPr>
              <a:xfrm flipH="1">
                <a:off x="7617463" y="8271005"/>
                <a:ext cx="32765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箭头连接符 119">
                <a:extLst>
                  <a:ext uri="{FF2B5EF4-FFF2-40B4-BE49-F238E27FC236}">
                    <a16:creationId xmlns:a16="http://schemas.microsoft.com/office/drawing/2014/main" id="{98E812E0-A5DC-4D0F-9CD2-BA2AAA6A7017}"/>
                  </a:ext>
                </a:extLst>
              </p:cNvPr>
              <p:cNvCxnSpPr>
                <a:cxnSpLocks/>
                <a:endCxn id="104" idx="4"/>
              </p:cNvCxnSpPr>
              <p:nvPr/>
            </p:nvCxnSpPr>
            <p:spPr>
              <a:xfrm flipH="1" flipV="1">
                <a:off x="6674478" y="7791843"/>
                <a:ext cx="104780" cy="4791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5F7E2E1E-0059-459F-A601-ADA5665A7C0B}"/>
                  </a:ext>
                </a:extLst>
              </p:cNvPr>
              <p:cNvCxnSpPr>
                <a:cxnSpLocks/>
                <a:endCxn id="108" idx="4"/>
              </p:cNvCxnSpPr>
              <p:nvPr/>
            </p:nvCxnSpPr>
            <p:spPr>
              <a:xfrm flipH="1" flipV="1">
                <a:off x="7747634" y="7791843"/>
                <a:ext cx="186589" cy="47916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B83AF2BC-FEDC-42CE-B449-23419940793C}"/>
                </a:ext>
              </a:extLst>
            </p:cNvPr>
            <p:cNvGrpSpPr/>
            <p:nvPr/>
          </p:nvGrpSpPr>
          <p:grpSpPr>
            <a:xfrm>
              <a:off x="9520538" y="6184615"/>
              <a:ext cx="575322" cy="575322"/>
              <a:chOff x="7517638" y="1664333"/>
              <a:chExt cx="410453" cy="410453"/>
            </a:xfrm>
          </p:grpSpPr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D293D332-4B5A-4136-88DF-4F4D0477B065}"/>
                  </a:ext>
                </a:extLst>
              </p:cNvPr>
              <p:cNvSpPr/>
              <p:nvPr/>
            </p:nvSpPr>
            <p:spPr>
              <a:xfrm>
                <a:off x="7517638" y="1664333"/>
                <a:ext cx="410453" cy="410453"/>
              </a:xfrm>
              <a:prstGeom prst="ellipse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910686EC-2075-4C22-B464-FFB52ED5DC10}"/>
                  </a:ext>
                </a:extLst>
              </p:cNvPr>
              <p:cNvCxnSpPr>
                <a:cxnSpLocks/>
                <a:stCxn id="131" idx="6"/>
                <a:endCxn id="131" idx="2"/>
              </p:cNvCxnSpPr>
              <p:nvPr/>
            </p:nvCxnSpPr>
            <p:spPr>
              <a:xfrm flipH="1">
                <a:off x="7517638" y="1869560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BB7EF595-F053-43D5-84C2-5C1DFC42255D}"/>
                  </a:ext>
                </a:extLst>
              </p:cNvPr>
              <p:cNvCxnSpPr>
                <a:cxnSpLocks/>
                <a:stCxn id="131" idx="4"/>
                <a:endCxn id="131" idx="0"/>
              </p:cNvCxnSpPr>
              <p:nvPr/>
            </p:nvCxnSpPr>
            <p:spPr>
              <a:xfrm flipV="1">
                <a:off x="7722865" y="1664333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流程图: 延期 133">
              <a:extLst>
                <a:ext uri="{FF2B5EF4-FFF2-40B4-BE49-F238E27FC236}">
                  <a16:creationId xmlns:a16="http://schemas.microsoft.com/office/drawing/2014/main" id="{1207B116-A58E-4DF7-9C9B-2B8992084231}"/>
                </a:ext>
              </a:extLst>
            </p:cNvPr>
            <p:cNvSpPr/>
            <p:nvPr/>
          </p:nvSpPr>
          <p:spPr>
            <a:xfrm flipH="1">
              <a:off x="4212368" y="5851919"/>
              <a:ext cx="1508778" cy="1458721"/>
            </a:xfrm>
            <a:prstGeom prst="flowChartDelay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1023</a:t>
              </a: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Decode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28DAFE7C-433A-4E4B-80E0-ABB1D855D4D3}"/>
                </a:ext>
              </a:extLst>
            </p:cNvPr>
            <p:cNvSpPr/>
            <p:nvPr/>
          </p:nvSpPr>
          <p:spPr>
            <a:xfrm>
              <a:off x="6301080" y="5598534"/>
              <a:ext cx="200038" cy="200038"/>
            </a:xfrm>
            <a:prstGeom prst="ellipse">
              <a:avLst/>
            </a:prstGeom>
            <a:solidFill>
              <a:srgbClr val="F8CCB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E60ACFE9-B0E3-4BB2-B189-829D818DEF92}"/>
                </a:ext>
              </a:extLst>
            </p:cNvPr>
            <p:cNvSpPr/>
            <p:nvPr/>
          </p:nvSpPr>
          <p:spPr>
            <a:xfrm>
              <a:off x="8983965" y="5598534"/>
              <a:ext cx="200038" cy="200038"/>
            </a:xfrm>
            <a:prstGeom prst="ellipse">
              <a:avLst/>
            </a:prstGeom>
            <a:solidFill>
              <a:srgbClr val="F8CCB9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F7014EE3-309E-4E90-AA5B-7CE7EF43B40B}"/>
                </a:ext>
              </a:extLst>
            </p:cNvPr>
            <p:cNvCxnSpPr>
              <a:cxnSpLocks/>
              <a:stCxn id="136" idx="4"/>
              <a:endCxn id="103" idx="0"/>
            </p:cNvCxnSpPr>
            <p:nvPr/>
          </p:nvCxnSpPr>
          <p:spPr>
            <a:xfrm>
              <a:off x="6401099" y="5798572"/>
              <a:ext cx="5090" cy="1793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25824872-6F39-4A67-8AB2-A36726A47464}"/>
                </a:ext>
              </a:extLst>
            </p:cNvPr>
            <p:cNvCxnSpPr>
              <a:cxnSpLocks/>
              <a:stCxn id="137" idx="4"/>
              <a:endCxn id="113" idx="0"/>
            </p:cNvCxnSpPr>
            <p:nvPr/>
          </p:nvCxnSpPr>
          <p:spPr>
            <a:xfrm>
              <a:off x="9083984" y="5798572"/>
              <a:ext cx="5090" cy="17932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E13C20E3-75CA-47FD-9A67-655A10C357FC}"/>
                </a:ext>
              </a:extLst>
            </p:cNvPr>
            <p:cNvSpPr/>
            <p:nvPr/>
          </p:nvSpPr>
          <p:spPr>
            <a:xfrm>
              <a:off x="6319051" y="6024285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0A586DC-D45C-44A0-81C5-E4C8188FFB3D}"/>
                    </a:ext>
                  </a:extLst>
                </p:cNvPr>
                <p:cNvSpPr/>
                <p:nvPr/>
              </p:nvSpPr>
              <p:spPr>
                <a:xfrm>
                  <a:off x="3712182" y="4000297"/>
                  <a:ext cx="907852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5" name="矩形 144">
                  <a:extLst>
                    <a:ext uri="{FF2B5EF4-FFF2-40B4-BE49-F238E27FC236}">
                      <a16:creationId xmlns:a16="http://schemas.microsoft.com/office/drawing/2014/main" id="{A0A586DC-D45C-44A0-81C5-E4C8188FFB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182" y="4000297"/>
                  <a:ext cx="907852" cy="6053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连接符: 肘形 145">
              <a:extLst>
                <a:ext uri="{FF2B5EF4-FFF2-40B4-BE49-F238E27FC236}">
                  <a16:creationId xmlns:a16="http://schemas.microsoft.com/office/drawing/2014/main" id="{C212819D-DFFD-47D8-9468-B8799FF038CE}"/>
                </a:ext>
              </a:extLst>
            </p:cNvPr>
            <p:cNvCxnSpPr>
              <a:cxnSpLocks/>
              <a:stCxn id="145" idx="3"/>
              <a:endCxn id="66" idx="1"/>
            </p:cNvCxnSpPr>
            <p:nvPr/>
          </p:nvCxnSpPr>
          <p:spPr>
            <a:xfrm flipV="1">
              <a:off x="4620034" y="2664575"/>
              <a:ext cx="1475966" cy="163842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231BDBB7-FBD2-4E70-B56F-A12FB0E7E8C5}"/>
                </a:ext>
              </a:extLst>
            </p:cNvPr>
            <p:cNvCxnSpPr>
              <a:cxnSpLocks/>
              <a:stCxn id="145" idx="3"/>
              <a:endCxn id="15" idx="1"/>
            </p:cNvCxnSpPr>
            <p:nvPr/>
          </p:nvCxnSpPr>
          <p:spPr>
            <a:xfrm>
              <a:off x="4620034" y="4302995"/>
              <a:ext cx="1475966" cy="90277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B63D804-86D9-4096-ADD1-F73D85AE337B}"/>
                    </a:ext>
                  </a:extLst>
                </p:cNvPr>
                <p:cNvSpPr txBox="1"/>
                <p:nvPr/>
              </p:nvSpPr>
              <p:spPr>
                <a:xfrm>
                  <a:off x="2219712" y="154251"/>
                  <a:ext cx="128548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</m:t>
                      </m:r>
                    </m:oMath>
                  </a14:m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Epoch</a:t>
                  </a: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B63D804-86D9-4096-ADD1-F73D85AE3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712" y="154251"/>
                  <a:ext cx="1285486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948" b="-262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连接符: 肘形 152">
              <a:extLst>
                <a:ext uri="{FF2B5EF4-FFF2-40B4-BE49-F238E27FC236}">
                  <a16:creationId xmlns:a16="http://schemas.microsoft.com/office/drawing/2014/main" id="{4F0BCE31-0289-4ECB-A5ED-74F3F4696650}"/>
                </a:ext>
              </a:extLst>
            </p:cNvPr>
            <p:cNvCxnSpPr>
              <a:cxnSpLocks/>
              <a:stCxn id="152" idx="2"/>
              <a:endCxn id="14" idx="1"/>
            </p:cNvCxnSpPr>
            <p:nvPr/>
          </p:nvCxnSpPr>
          <p:spPr>
            <a:xfrm rot="16200000" flipH="1">
              <a:off x="1930431" y="1455606"/>
              <a:ext cx="5097593" cy="323354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连接符: 肘形 155">
              <a:extLst>
                <a:ext uri="{FF2B5EF4-FFF2-40B4-BE49-F238E27FC236}">
                  <a16:creationId xmlns:a16="http://schemas.microsoft.com/office/drawing/2014/main" id="{32692038-78CE-4ED9-AC81-EFA2F1EB3E09}"/>
                </a:ext>
              </a:extLst>
            </p:cNvPr>
            <p:cNvCxnSpPr>
              <a:cxnSpLocks/>
              <a:stCxn id="152" idx="2"/>
              <a:endCxn id="145" idx="1"/>
            </p:cNvCxnSpPr>
            <p:nvPr/>
          </p:nvCxnSpPr>
          <p:spPr>
            <a:xfrm rot="16200000" flipH="1">
              <a:off x="1397612" y="1988425"/>
              <a:ext cx="3779412" cy="84972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E6DE2297-A8D2-42AF-AEA7-01B1693AE6FE}"/>
                    </a:ext>
                  </a:extLst>
                </p:cNvPr>
                <p:cNvSpPr/>
                <p:nvPr/>
              </p:nvSpPr>
              <p:spPr>
                <a:xfrm>
                  <a:off x="2434364" y="6288053"/>
                  <a:ext cx="856182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÷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𝟐𝟎</m:t>
                        </m:r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9" name="矩形 158">
                  <a:extLst>
                    <a:ext uri="{FF2B5EF4-FFF2-40B4-BE49-F238E27FC236}">
                      <a16:creationId xmlns:a16="http://schemas.microsoft.com/office/drawing/2014/main" id="{E6DE2297-A8D2-42AF-AEA7-01B1693AE6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4364" y="6288053"/>
                  <a:ext cx="856182" cy="6053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ED94FF47-92BA-4C4D-BF5C-5A33138CDEBE}"/>
                </a:ext>
              </a:extLst>
            </p:cNvPr>
            <p:cNvCxnSpPr>
              <a:cxnSpLocks/>
              <a:stCxn id="152" idx="2"/>
              <a:endCxn id="159" idx="0"/>
            </p:cNvCxnSpPr>
            <p:nvPr/>
          </p:nvCxnSpPr>
          <p:spPr>
            <a:xfrm>
              <a:off x="2862455" y="523583"/>
              <a:ext cx="0" cy="57644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连接符: 肘形 162">
              <a:extLst>
                <a:ext uri="{FF2B5EF4-FFF2-40B4-BE49-F238E27FC236}">
                  <a16:creationId xmlns:a16="http://schemas.microsoft.com/office/drawing/2014/main" id="{27C589F2-8B97-4145-A73B-ACF2108BDA05}"/>
                </a:ext>
              </a:extLst>
            </p:cNvPr>
            <p:cNvCxnSpPr>
              <a:cxnSpLocks/>
              <a:stCxn id="152" idx="2"/>
              <a:endCxn id="67" idx="1"/>
            </p:cNvCxnSpPr>
            <p:nvPr/>
          </p:nvCxnSpPr>
          <p:spPr>
            <a:xfrm rot="16200000" flipH="1">
              <a:off x="3616436" y="-230399"/>
              <a:ext cx="1725583" cy="323354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1E275C87-1B73-4872-9A82-B0609793226A}"/>
                </a:ext>
              </a:extLst>
            </p:cNvPr>
            <p:cNvCxnSpPr>
              <a:cxnSpLocks/>
              <a:stCxn id="134" idx="3"/>
              <a:endCxn id="159" idx="3"/>
            </p:cNvCxnSpPr>
            <p:nvPr/>
          </p:nvCxnSpPr>
          <p:spPr>
            <a:xfrm flipH="1">
              <a:off x="3290546" y="6581280"/>
              <a:ext cx="921822" cy="947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连接符: 肘形 169">
              <a:extLst>
                <a:ext uri="{FF2B5EF4-FFF2-40B4-BE49-F238E27FC236}">
                  <a16:creationId xmlns:a16="http://schemas.microsoft.com/office/drawing/2014/main" id="{3A950A8C-6C58-4573-B44C-F46734B568A3}"/>
                </a:ext>
              </a:extLst>
            </p:cNvPr>
            <p:cNvCxnSpPr>
              <a:cxnSpLocks/>
              <a:stCxn id="100" idx="4"/>
              <a:endCxn id="131" idx="4"/>
            </p:cNvCxnSpPr>
            <p:nvPr/>
          </p:nvCxnSpPr>
          <p:spPr>
            <a:xfrm rot="5400000" flipH="1" flipV="1">
              <a:off x="7669635" y="6420103"/>
              <a:ext cx="1798729" cy="2478397"/>
            </a:xfrm>
            <a:prstGeom prst="bentConnector3">
              <a:avLst>
                <a:gd name="adj1" fmla="val -12709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连接符: 肘形 172">
              <a:extLst>
                <a:ext uri="{FF2B5EF4-FFF2-40B4-BE49-F238E27FC236}">
                  <a16:creationId xmlns:a16="http://schemas.microsoft.com/office/drawing/2014/main" id="{5F7E24C5-41B6-485B-89B1-F67D6F2EF0C4}"/>
                </a:ext>
              </a:extLst>
            </p:cNvPr>
            <p:cNvCxnSpPr>
              <a:cxnSpLocks/>
              <a:stCxn id="65" idx="3"/>
              <a:endCxn id="131" idx="0"/>
            </p:cNvCxnSpPr>
            <p:nvPr/>
          </p:nvCxnSpPr>
          <p:spPr>
            <a:xfrm>
              <a:off x="9389537" y="2249166"/>
              <a:ext cx="418662" cy="393544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5118FAA0-D4E2-4005-9A74-E8FF61BA3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1146" y="6104450"/>
              <a:ext cx="690970" cy="15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A914BADB-D49E-4AE8-9BEC-408849E1C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1146" y="6991788"/>
              <a:ext cx="33628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F857E1A1-B58F-4DCB-8F6E-B3E58E17201D}"/>
                </a:ext>
              </a:extLst>
            </p:cNvPr>
            <p:cNvSpPr/>
            <p:nvPr/>
          </p:nvSpPr>
          <p:spPr>
            <a:xfrm>
              <a:off x="9007598" y="6916175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B05305C-2188-4123-B654-31BBBF554EBB}"/>
                </a:ext>
              </a:extLst>
            </p:cNvPr>
            <p:cNvSpPr txBox="1"/>
            <p:nvPr/>
          </p:nvSpPr>
          <p:spPr>
            <a:xfrm>
              <a:off x="3424907" y="3066382"/>
              <a:ext cx="147918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10.23 MHz</a:t>
              </a:r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B9046D85-AF10-4661-8377-90DE71B00D94}"/>
                </a:ext>
              </a:extLst>
            </p:cNvPr>
            <p:cNvCxnSpPr>
              <a:cxnSpLocks/>
              <a:stCxn id="198" idx="2"/>
              <a:endCxn id="145" idx="0"/>
            </p:cNvCxnSpPr>
            <p:nvPr/>
          </p:nvCxnSpPr>
          <p:spPr>
            <a:xfrm>
              <a:off x="4164499" y="3435714"/>
              <a:ext cx="1609" cy="5645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6C3FEA-4A33-4539-B6DC-466F9951967F}"/>
                </a:ext>
              </a:extLst>
            </p:cNvPr>
            <p:cNvSpPr txBox="1"/>
            <p:nvPr/>
          </p:nvSpPr>
          <p:spPr>
            <a:xfrm>
              <a:off x="2875655" y="3899766"/>
              <a:ext cx="87230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Synch</a:t>
              </a: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D2A1CC4C-C297-4570-A209-E828C6EA4B90}"/>
                </a:ext>
              </a:extLst>
            </p:cNvPr>
            <p:cNvSpPr txBox="1"/>
            <p:nvPr/>
          </p:nvSpPr>
          <p:spPr>
            <a:xfrm>
              <a:off x="2862453" y="5229202"/>
              <a:ext cx="87230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Synch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884C307-2205-408E-8614-E3B99C311672}"/>
                    </a:ext>
                  </a:extLst>
                </p:cNvPr>
                <p:cNvSpPr txBox="1"/>
                <p:nvPr/>
              </p:nvSpPr>
              <p:spPr>
                <a:xfrm>
                  <a:off x="3355840" y="5912307"/>
                  <a:ext cx="872301" cy="64633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𝐺</m:t>
                      </m:r>
                    </m:oMath>
                  </a14:m>
                  <a:r>
                    <a: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Epoch</a:t>
                  </a:r>
                </a:p>
              </p:txBody>
            </p:sp>
          </mc:Choice>
          <mc:Fallback xmlns="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1884C307-2205-408E-8614-E3B99C31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5840" y="5912307"/>
                  <a:ext cx="872301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4861" r="-4861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5D0ECA5F-4347-4FCC-86AD-3AA54DC33CE6}"/>
                </a:ext>
              </a:extLst>
            </p:cNvPr>
            <p:cNvSpPr txBox="1"/>
            <p:nvPr/>
          </p:nvSpPr>
          <p:spPr>
            <a:xfrm>
              <a:off x="3267888" y="6622456"/>
              <a:ext cx="104453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 Kbps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1BA0DB4-0E5F-4D90-922D-FE2B7A299223}"/>
                    </a:ext>
                  </a:extLst>
                </p:cNvPr>
                <p:cNvSpPr txBox="1"/>
                <p:nvPr/>
              </p:nvSpPr>
              <p:spPr>
                <a:xfrm>
                  <a:off x="10670851" y="6277975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31BA0DB4-0E5F-4D90-922D-FE2B7A299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851" y="6277975"/>
                  <a:ext cx="34481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14035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5025DE77-F8F6-449D-B20D-67655F64C33F}"/>
                </a:ext>
              </a:extLst>
            </p:cNvPr>
            <p:cNvCxnSpPr>
              <a:cxnSpLocks/>
              <a:stCxn id="131" idx="6"/>
              <a:endCxn id="211" idx="1"/>
            </p:cNvCxnSpPr>
            <p:nvPr/>
          </p:nvCxnSpPr>
          <p:spPr>
            <a:xfrm flipV="1">
              <a:off x="10095860" y="6463122"/>
              <a:ext cx="574991" cy="91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ACC8A6A7-C0EA-48E7-A335-A0921D2938CB}"/>
                </a:ext>
              </a:extLst>
            </p:cNvPr>
            <p:cNvSpPr txBox="1"/>
            <p:nvPr/>
          </p:nvSpPr>
          <p:spPr>
            <a:xfrm>
              <a:off x="9184003" y="9689145"/>
              <a:ext cx="166720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 Encoder</a:t>
              </a:r>
            </a:p>
          </p:txBody>
        </p:sp>
        <p:cxnSp>
          <p:nvCxnSpPr>
            <p:cNvPr id="217" name="连接符: 肘形 216">
              <a:extLst>
                <a:ext uri="{FF2B5EF4-FFF2-40B4-BE49-F238E27FC236}">
                  <a16:creationId xmlns:a16="http://schemas.microsoft.com/office/drawing/2014/main" id="{12B60D94-B8C0-45FB-9722-81BE5CC5B9F6}"/>
                </a:ext>
              </a:extLst>
            </p:cNvPr>
            <p:cNvCxnSpPr>
              <a:cxnSpLocks/>
              <a:stCxn id="159" idx="2"/>
              <a:endCxn id="216" idx="1"/>
            </p:cNvCxnSpPr>
            <p:nvPr/>
          </p:nvCxnSpPr>
          <p:spPr>
            <a:xfrm rot="16200000" flipH="1">
              <a:off x="4533048" y="5222855"/>
              <a:ext cx="2980363" cy="63215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ABA75772-FC45-4495-89CE-B5C9982935F8}"/>
                </a:ext>
              </a:extLst>
            </p:cNvPr>
            <p:cNvSpPr txBox="1"/>
            <p:nvPr/>
          </p:nvSpPr>
          <p:spPr>
            <a:xfrm>
              <a:off x="3773423" y="9504479"/>
              <a:ext cx="104453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50 bps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1A0D1ECB-EB62-4E45-8F0C-688D6525ACF1}"/>
                    </a:ext>
                  </a:extLst>
                </p:cNvPr>
                <p:cNvSpPr txBox="1"/>
                <p:nvPr/>
              </p:nvSpPr>
              <p:spPr>
                <a:xfrm>
                  <a:off x="9922807" y="8432800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1A0D1ECB-EB62-4E45-8F0C-688D6525AC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807" y="8432800"/>
                  <a:ext cx="344812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33929" r="-7143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5CFEB27-6DD4-4514-A399-42E48CF96F75}"/>
                    </a:ext>
                  </a:extLst>
                </p:cNvPr>
                <p:cNvSpPr txBox="1"/>
                <p:nvPr/>
              </p:nvSpPr>
              <p:spPr>
                <a:xfrm>
                  <a:off x="9922807" y="2155366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𝐺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35CFEB27-6DD4-4514-A399-42E48CF96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2807" y="2155366"/>
                  <a:ext cx="344812" cy="370294"/>
                </a:xfrm>
                <a:prstGeom prst="rect">
                  <a:avLst/>
                </a:prstGeom>
                <a:blipFill>
                  <a:blip r:embed="rId10"/>
                  <a:stretch>
                    <a:fillRect l="-23214" r="-53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FFD45D8-F324-4D18-BF81-77B155057FF6}"/>
                    </a:ext>
                  </a:extLst>
                </p:cNvPr>
                <p:cNvSpPr txBox="1"/>
                <p:nvPr/>
              </p:nvSpPr>
              <p:spPr>
                <a:xfrm>
                  <a:off x="7570362" y="5839138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6FFD45D8-F324-4D18-BF81-77B155057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362" y="5839138"/>
                  <a:ext cx="344812" cy="3702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1BACE3A-E51B-43D9-9A94-5E0CFF9D7897}"/>
                    </a:ext>
                  </a:extLst>
                </p:cNvPr>
                <p:cNvSpPr txBox="1"/>
                <p:nvPr/>
              </p:nvSpPr>
              <p:spPr>
                <a:xfrm>
                  <a:off x="5951325" y="6364287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D1BACE3A-E51B-43D9-9A94-5E0CFF9D7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1325" y="6364287"/>
                  <a:ext cx="344812" cy="37029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4F3EEA79-C5AC-4C80-9944-B63DBF5D6550}"/>
                </a:ext>
              </a:extLst>
            </p:cNvPr>
            <p:cNvSpPr/>
            <p:nvPr/>
          </p:nvSpPr>
          <p:spPr>
            <a:xfrm>
              <a:off x="2795490" y="5546243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044896F0-6330-4170-B152-75FBC3D9ACFF}"/>
                </a:ext>
              </a:extLst>
            </p:cNvPr>
            <p:cNvSpPr/>
            <p:nvPr/>
          </p:nvSpPr>
          <p:spPr>
            <a:xfrm>
              <a:off x="2795490" y="4222829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5A6196B9-5095-4882-B720-6AC3F9D5C4C3}"/>
                </a:ext>
              </a:extLst>
            </p:cNvPr>
            <p:cNvSpPr/>
            <p:nvPr/>
          </p:nvSpPr>
          <p:spPr>
            <a:xfrm>
              <a:off x="2790918" y="2168674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65831567-51DC-4D5A-8AD0-FE9A9DC51CFA}"/>
                </a:ext>
              </a:extLst>
            </p:cNvPr>
            <p:cNvSpPr/>
            <p:nvPr/>
          </p:nvSpPr>
          <p:spPr>
            <a:xfrm>
              <a:off x="5278785" y="4229005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0029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3155B64F-8B7F-4418-A265-42B88B441801}"/>
              </a:ext>
            </a:extLst>
          </p:cNvPr>
          <p:cNvGrpSpPr/>
          <p:nvPr/>
        </p:nvGrpSpPr>
        <p:grpSpPr>
          <a:xfrm>
            <a:off x="-191930" y="1546612"/>
            <a:ext cx="12496242" cy="4513102"/>
            <a:chOff x="-191930" y="1546612"/>
            <a:chExt cx="12496242" cy="45131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DCB3FD7-7DA2-49C3-8962-7B724BE6D3CA}"/>
                </a:ext>
              </a:extLst>
            </p:cNvPr>
            <p:cNvSpPr/>
            <p:nvPr/>
          </p:nvSpPr>
          <p:spPr>
            <a:xfrm>
              <a:off x="1215163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49F0B04-3416-45A3-A062-82F2E46DE718}"/>
                </a:ext>
              </a:extLst>
            </p:cNvPr>
            <p:cNvSpPr/>
            <p:nvPr/>
          </p:nvSpPr>
          <p:spPr>
            <a:xfrm>
              <a:off x="1920133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BA3935E-DC86-42FA-86BD-0741E8B61E2E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020152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373FAC-F8B0-4FC0-B63C-D4732AF4DE38}"/>
                </a:ext>
              </a:extLst>
            </p:cNvPr>
            <p:cNvSpPr/>
            <p:nvPr/>
          </p:nvSpPr>
          <p:spPr>
            <a:xfrm>
              <a:off x="1939987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2B16AE4-A98C-4F5F-A064-19E03EB7FD8B}"/>
                </a:ext>
              </a:extLst>
            </p:cNvPr>
            <p:cNvCxnSpPr>
              <a:cxnSpLocks/>
              <a:stCxn id="2" idx="3"/>
              <a:endCxn id="7" idx="2"/>
            </p:cNvCxnSpPr>
            <p:nvPr/>
          </p:nvCxnSpPr>
          <p:spPr>
            <a:xfrm>
              <a:off x="1814284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6524B39-7128-497E-9726-BDED718DC3DD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2100317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04053D-5C2A-432D-B8D4-E9EAA8AF6FAA}"/>
                </a:ext>
              </a:extLst>
            </p:cNvPr>
            <p:cNvSpPr txBox="1"/>
            <p:nvPr/>
          </p:nvSpPr>
          <p:spPr>
            <a:xfrm>
              <a:off x="1747102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EC733EB-4314-42F9-8A9B-A8016D242944}"/>
                </a:ext>
              </a:extLst>
            </p:cNvPr>
            <p:cNvSpPr/>
            <p:nvPr/>
          </p:nvSpPr>
          <p:spPr>
            <a:xfrm>
              <a:off x="2237137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6BBAB35-1B50-4E14-9C31-2706D28A247F}"/>
                </a:ext>
              </a:extLst>
            </p:cNvPr>
            <p:cNvSpPr/>
            <p:nvPr/>
          </p:nvSpPr>
          <p:spPr>
            <a:xfrm>
              <a:off x="2942107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374A31-F16B-4A98-9ACD-1716F455F68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042126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04397E-D548-463A-84DF-54A52611E198}"/>
                </a:ext>
              </a:extLst>
            </p:cNvPr>
            <p:cNvSpPr/>
            <p:nvPr/>
          </p:nvSpPr>
          <p:spPr>
            <a:xfrm>
              <a:off x="2961961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4608687-E36A-41FE-B97D-694726D30D89}"/>
                </a:ext>
              </a:extLst>
            </p:cNvPr>
            <p:cNvCxnSpPr>
              <a:cxnSpLocks/>
              <a:stCxn id="15" idx="3"/>
              <a:endCxn id="18" idx="2"/>
            </p:cNvCxnSpPr>
            <p:nvPr/>
          </p:nvCxnSpPr>
          <p:spPr>
            <a:xfrm>
              <a:off x="2836258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E3E4E3A-D5FC-4CCD-AE7C-7C8AADBDEBED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>
              <a:off x="3122291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3A1DFA-42F4-419A-A13E-0645CC6625C1}"/>
                </a:ext>
              </a:extLst>
            </p:cNvPr>
            <p:cNvSpPr txBox="1"/>
            <p:nvPr/>
          </p:nvSpPr>
          <p:spPr>
            <a:xfrm>
              <a:off x="2769076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8D69E3-956D-415D-BDA8-799E565C0012}"/>
                </a:ext>
              </a:extLst>
            </p:cNvPr>
            <p:cNvSpPr/>
            <p:nvPr/>
          </p:nvSpPr>
          <p:spPr>
            <a:xfrm>
              <a:off x="3232104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4D00E27-D8BC-43D8-8504-597CC9758B7F}"/>
                </a:ext>
              </a:extLst>
            </p:cNvPr>
            <p:cNvSpPr/>
            <p:nvPr/>
          </p:nvSpPr>
          <p:spPr>
            <a:xfrm>
              <a:off x="3937074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3983544-85C8-4A28-90D1-119172C2B910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037093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CAFCAFF-79D0-412D-97AC-6CEA1FB4A2DD}"/>
                </a:ext>
              </a:extLst>
            </p:cNvPr>
            <p:cNvSpPr/>
            <p:nvPr/>
          </p:nvSpPr>
          <p:spPr>
            <a:xfrm>
              <a:off x="3956928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4F706A-6131-4F5A-B2C7-A97917AE135C}"/>
                </a:ext>
              </a:extLst>
            </p:cNvPr>
            <p:cNvCxnSpPr>
              <a:cxnSpLocks/>
              <a:stCxn id="22" idx="3"/>
              <a:endCxn id="25" idx="2"/>
            </p:cNvCxnSpPr>
            <p:nvPr/>
          </p:nvCxnSpPr>
          <p:spPr>
            <a:xfrm>
              <a:off x="3831225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985E7AA-7694-48E7-B07A-DA7C89CE6FC7}"/>
                </a:ext>
              </a:extLst>
            </p:cNvPr>
            <p:cNvCxnSpPr>
              <a:cxnSpLocks/>
              <a:stCxn id="25" idx="6"/>
              <a:endCxn id="29" idx="1"/>
            </p:cNvCxnSpPr>
            <p:nvPr/>
          </p:nvCxnSpPr>
          <p:spPr>
            <a:xfrm>
              <a:off x="4117258" y="4453423"/>
              <a:ext cx="109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F2B576-0075-4256-8653-B6C58A5AEDA2}"/>
                </a:ext>
              </a:extLst>
            </p:cNvPr>
            <p:cNvSpPr txBox="1"/>
            <p:nvPr/>
          </p:nvSpPr>
          <p:spPr>
            <a:xfrm>
              <a:off x="3764043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FDFD38-AAC6-4C60-B707-263DC6646A49}"/>
                </a:ext>
              </a:extLst>
            </p:cNvPr>
            <p:cNvSpPr/>
            <p:nvPr/>
          </p:nvSpPr>
          <p:spPr>
            <a:xfrm>
              <a:off x="4226642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1107473-C2B3-4494-9F2B-363C4455C646}"/>
                </a:ext>
              </a:extLst>
            </p:cNvPr>
            <p:cNvSpPr/>
            <p:nvPr/>
          </p:nvSpPr>
          <p:spPr>
            <a:xfrm>
              <a:off x="4931612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71955C0-8E82-43AD-9E6B-D3474EEB1351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031631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23ABBFC-FCEE-4A3C-B4AC-5559A87A0A11}"/>
                </a:ext>
              </a:extLst>
            </p:cNvPr>
            <p:cNvSpPr/>
            <p:nvPr/>
          </p:nvSpPr>
          <p:spPr>
            <a:xfrm>
              <a:off x="4951466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CB8A8D6-60F0-4302-B3EA-F0D9A6697C42}"/>
                </a:ext>
              </a:extLst>
            </p:cNvPr>
            <p:cNvCxnSpPr>
              <a:cxnSpLocks/>
              <a:stCxn id="29" idx="3"/>
              <a:endCxn id="32" idx="2"/>
            </p:cNvCxnSpPr>
            <p:nvPr/>
          </p:nvCxnSpPr>
          <p:spPr>
            <a:xfrm>
              <a:off x="4825763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CB0E275-2BE9-4E8D-B7A8-C21F9A5DB50F}"/>
                </a:ext>
              </a:extLst>
            </p:cNvPr>
            <p:cNvCxnSpPr>
              <a:cxnSpLocks/>
              <a:stCxn id="32" idx="6"/>
              <a:endCxn id="36" idx="1"/>
            </p:cNvCxnSpPr>
            <p:nvPr/>
          </p:nvCxnSpPr>
          <p:spPr>
            <a:xfrm>
              <a:off x="5111796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FBCFDD-0C4D-4B77-B4CA-AF9A3A144779}"/>
                </a:ext>
              </a:extLst>
            </p:cNvPr>
            <p:cNvSpPr txBox="1"/>
            <p:nvPr/>
          </p:nvSpPr>
          <p:spPr>
            <a:xfrm>
              <a:off x="4758581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875E2A-6ADD-4196-B543-DFB09F5A4E8E}"/>
                </a:ext>
              </a:extLst>
            </p:cNvPr>
            <p:cNvSpPr/>
            <p:nvPr/>
          </p:nvSpPr>
          <p:spPr>
            <a:xfrm>
              <a:off x="5248616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F2AF6A8-98E7-4179-A675-D32D4E1B8CE8}"/>
                </a:ext>
              </a:extLst>
            </p:cNvPr>
            <p:cNvSpPr/>
            <p:nvPr/>
          </p:nvSpPr>
          <p:spPr>
            <a:xfrm>
              <a:off x="595358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A70BD0E-5DBF-45A0-8632-E4D01DCB8F46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6053605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82E660-D509-42DC-AF72-F6562CD27E62}"/>
                </a:ext>
              </a:extLst>
            </p:cNvPr>
            <p:cNvSpPr/>
            <p:nvPr/>
          </p:nvSpPr>
          <p:spPr>
            <a:xfrm>
              <a:off x="5973440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41F1F0E-D40F-4FE6-A18F-8209B23BB587}"/>
                </a:ext>
              </a:extLst>
            </p:cNvPr>
            <p:cNvCxnSpPr>
              <a:cxnSpLocks/>
              <a:stCxn id="36" idx="3"/>
              <a:endCxn id="39" idx="2"/>
            </p:cNvCxnSpPr>
            <p:nvPr/>
          </p:nvCxnSpPr>
          <p:spPr>
            <a:xfrm>
              <a:off x="5847737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57C66-CFD6-42A9-9CE8-56BD72006898}"/>
                </a:ext>
              </a:extLst>
            </p:cNvPr>
            <p:cNvCxnSpPr>
              <a:cxnSpLocks/>
              <a:stCxn id="39" idx="6"/>
              <a:endCxn id="43" idx="1"/>
            </p:cNvCxnSpPr>
            <p:nvPr/>
          </p:nvCxnSpPr>
          <p:spPr>
            <a:xfrm>
              <a:off x="6133770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4368F14-D6B0-4C93-8E6F-2A7AFEE1CA61}"/>
                </a:ext>
              </a:extLst>
            </p:cNvPr>
            <p:cNvSpPr txBox="1"/>
            <p:nvPr/>
          </p:nvSpPr>
          <p:spPr>
            <a:xfrm>
              <a:off x="578055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1FF913-2DCB-4364-A85B-906514982793}"/>
                </a:ext>
              </a:extLst>
            </p:cNvPr>
            <p:cNvSpPr/>
            <p:nvPr/>
          </p:nvSpPr>
          <p:spPr>
            <a:xfrm>
              <a:off x="6243583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9C191E-C2F3-4FC2-95C0-A21374E858C1}"/>
                </a:ext>
              </a:extLst>
            </p:cNvPr>
            <p:cNvSpPr/>
            <p:nvPr/>
          </p:nvSpPr>
          <p:spPr>
            <a:xfrm>
              <a:off x="6948553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6523AB2-D671-4602-BEF1-C32D66F385D4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7048572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32FA82A-AF29-49E7-ADD7-70476081DF84}"/>
                </a:ext>
              </a:extLst>
            </p:cNvPr>
            <p:cNvSpPr/>
            <p:nvPr/>
          </p:nvSpPr>
          <p:spPr>
            <a:xfrm>
              <a:off x="6968407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3BEEA31-EC78-4B85-B264-72A567EFBB73}"/>
                </a:ext>
              </a:extLst>
            </p:cNvPr>
            <p:cNvCxnSpPr>
              <a:cxnSpLocks/>
              <a:stCxn id="43" idx="3"/>
              <a:endCxn id="46" idx="2"/>
            </p:cNvCxnSpPr>
            <p:nvPr/>
          </p:nvCxnSpPr>
          <p:spPr>
            <a:xfrm>
              <a:off x="6842704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551C84B-3A29-40EB-8477-8449906A98B6}"/>
                </a:ext>
              </a:extLst>
            </p:cNvPr>
            <p:cNvCxnSpPr>
              <a:cxnSpLocks/>
              <a:stCxn id="46" idx="6"/>
              <a:endCxn id="55" idx="1"/>
            </p:cNvCxnSpPr>
            <p:nvPr/>
          </p:nvCxnSpPr>
          <p:spPr>
            <a:xfrm>
              <a:off x="7128737" y="4453423"/>
              <a:ext cx="1087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D47EF5-28ED-442D-B19B-B31FA40FD73E}"/>
                </a:ext>
              </a:extLst>
            </p:cNvPr>
            <p:cNvSpPr txBox="1"/>
            <p:nvPr/>
          </p:nvSpPr>
          <p:spPr>
            <a:xfrm>
              <a:off x="6775522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D5A1E9B-E1FE-4840-B5A1-43923FF2B502}"/>
                </a:ext>
              </a:extLst>
            </p:cNvPr>
            <p:cNvSpPr/>
            <p:nvPr/>
          </p:nvSpPr>
          <p:spPr>
            <a:xfrm>
              <a:off x="7237475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1AE8B30-A349-4D82-AD15-954796781E4C}"/>
                </a:ext>
              </a:extLst>
            </p:cNvPr>
            <p:cNvSpPr/>
            <p:nvPr/>
          </p:nvSpPr>
          <p:spPr>
            <a:xfrm>
              <a:off x="7942445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96E4B60-95AF-4762-AB60-BA31E5BFC177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8042464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5E49AD-1931-4735-9952-3C01EEB78756}"/>
                </a:ext>
              </a:extLst>
            </p:cNvPr>
            <p:cNvSpPr/>
            <p:nvPr/>
          </p:nvSpPr>
          <p:spPr>
            <a:xfrm>
              <a:off x="7962299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C16390-1A94-4AC1-B85D-1834407D19FF}"/>
                </a:ext>
              </a:extLst>
            </p:cNvPr>
            <p:cNvCxnSpPr>
              <a:cxnSpLocks/>
              <a:stCxn id="55" idx="3"/>
              <a:endCxn id="58" idx="2"/>
            </p:cNvCxnSpPr>
            <p:nvPr/>
          </p:nvCxnSpPr>
          <p:spPr>
            <a:xfrm>
              <a:off x="7836596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C41814C-F006-434A-8A5A-B4D87CA53719}"/>
                </a:ext>
              </a:extLst>
            </p:cNvPr>
            <p:cNvCxnSpPr>
              <a:cxnSpLocks/>
              <a:stCxn id="58" idx="6"/>
              <a:endCxn id="62" idx="1"/>
            </p:cNvCxnSpPr>
            <p:nvPr/>
          </p:nvCxnSpPr>
          <p:spPr>
            <a:xfrm>
              <a:off x="8122629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01F4531-3CA1-47A5-AA25-B71E487CD235}"/>
                </a:ext>
              </a:extLst>
            </p:cNvPr>
            <p:cNvSpPr txBox="1"/>
            <p:nvPr/>
          </p:nvSpPr>
          <p:spPr>
            <a:xfrm>
              <a:off x="7769414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A285-E90A-4A72-8FA8-EF4C98DF3A9E}"/>
                </a:ext>
              </a:extLst>
            </p:cNvPr>
            <p:cNvSpPr/>
            <p:nvPr/>
          </p:nvSpPr>
          <p:spPr>
            <a:xfrm>
              <a:off x="8259449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136E66D-9DCF-47C3-89F7-ED88D0F2BD31}"/>
                </a:ext>
              </a:extLst>
            </p:cNvPr>
            <p:cNvSpPr/>
            <p:nvPr/>
          </p:nvSpPr>
          <p:spPr>
            <a:xfrm>
              <a:off x="8964419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F490D3-74A2-4254-933B-9712020EDF5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9064438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A90C116-93AB-4EF4-B062-F6C8C95427A6}"/>
                </a:ext>
              </a:extLst>
            </p:cNvPr>
            <p:cNvSpPr/>
            <p:nvPr/>
          </p:nvSpPr>
          <p:spPr>
            <a:xfrm>
              <a:off x="8984273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F1D8209-6F6C-4180-9A6E-5D99789D13F7}"/>
                </a:ext>
              </a:extLst>
            </p:cNvPr>
            <p:cNvCxnSpPr>
              <a:cxnSpLocks/>
              <a:stCxn id="62" idx="3"/>
              <a:endCxn id="65" idx="2"/>
            </p:cNvCxnSpPr>
            <p:nvPr/>
          </p:nvCxnSpPr>
          <p:spPr>
            <a:xfrm>
              <a:off x="8858570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90EB1D1-3209-4364-B30B-85667FC67596}"/>
                </a:ext>
              </a:extLst>
            </p:cNvPr>
            <p:cNvCxnSpPr>
              <a:cxnSpLocks/>
              <a:stCxn id="65" idx="6"/>
              <a:endCxn id="69" idx="1"/>
            </p:cNvCxnSpPr>
            <p:nvPr/>
          </p:nvCxnSpPr>
          <p:spPr>
            <a:xfrm>
              <a:off x="9144603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E1091AB-A329-48EC-A8A2-306768A09A48}"/>
                </a:ext>
              </a:extLst>
            </p:cNvPr>
            <p:cNvSpPr txBox="1"/>
            <p:nvPr/>
          </p:nvSpPr>
          <p:spPr>
            <a:xfrm>
              <a:off x="8791388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2DB4B25-2790-4B89-AD43-36C9F3C3CC07}"/>
                </a:ext>
              </a:extLst>
            </p:cNvPr>
            <p:cNvSpPr/>
            <p:nvPr/>
          </p:nvSpPr>
          <p:spPr>
            <a:xfrm>
              <a:off x="9254416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F77BC6-B22F-4359-B1A8-39C9D42C7FE8}"/>
                </a:ext>
              </a:extLst>
            </p:cNvPr>
            <p:cNvSpPr/>
            <p:nvPr/>
          </p:nvSpPr>
          <p:spPr>
            <a:xfrm>
              <a:off x="995938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BAAEA73-3E46-4954-8A86-52C35B002390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0059405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E4C5D96-5722-48E7-95EB-886AFDF342AF}"/>
                </a:ext>
              </a:extLst>
            </p:cNvPr>
            <p:cNvSpPr/>
            <p:nvPr/>
          </p:nvSpPr>
          <p:spPr>
            <a:xfrm>
              <a:off x="9979240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07D77A4-BE54-4C56-A008-B8E1EDE25796}"/>
                </a:ext>
              </a:extLst>
            </p:cNvPr>
            <p:cNvCxnSpPr>
              <a:cxnSpLocks/>
              <a:stCxn id="69" idx="3"/>
              <a:endCxn id="72" idx="2"/>
            </p:cNvCxnSpPr>
            <p:nvPr/>
          </p:nvCxnSpPr>
          <p:spPr>
            <a:xfrm>
              <a:off x="9853537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D576ADA-8536-401B-AE5B-40729569B712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0139570" y="4453423"/>
              <a:ext cx="109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33D1D1B-79FB-48ED-A290-BB38C2E9D81B}"/>
                </a:ext>
              </a:extLst>
            </p:cNvPr>
            <p:cNvSpPr txBox="1"/>
            <p:nvPr/>
          </p:nvSpPr>
          <p:spPr>
            <a:xfrm>
              <a:off x="978635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6EC0AAA-10BE-4D9A-8BA9-599D97AEC4D1}"/>
                </a:ext>
              </a:extLst>
            </p:cNvPr>
            <p:cNvSpPr/>
            <p:nvPr/>
          </p:nvSpPr>
          <p:spPr>
            <a:xfrm>
              <a:off x="10248954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09324EF-A26A-4DFD-BBAB-D1E8C67A45E6}"/>
                </a:ext>
              </a:extLst>
            </p:cNvPr>
            <p:cNvSpPr/>
            <p:nvPr/>
          </p:nvSpPr>
          <p:spPr>
            <a:xfrm>
              <a:off x="10953924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80245A5-657A-4118-82B8-394AB4EBA7CF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1053943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4573B78-1DBD-4334-8875-93BB995A6F4B}"/>
                </a:ext>
              </a:extLst>
            </p:cNvPr>
            <p:cNvSpPr/>
            <p:nvPr/>
          </p:nvSpPr>
          <p:spPr>
            <a:xfrm>
              <a:off x="10973778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248086C-C519-469C-BA73-2D131A9BCD68}"/>
                </a:ext>
              </a:extLst>
            </p:cNvPr>
            <p:cNvCxnSpPr>
              <a:cxnSpLocks/>
              <a:stCxn id="76" idx="3"/>
              <a:endCxn id="79" idx="2"/>
            </p:cNvCxnSpPr>
            <p:nvPr/>
          </p:nvCxnSpPr>
          <p:spPr>
            <a:xfrm>
              <a:off x="10848075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DAA5707-60FF-4A59-9884-83514EA082F9}"/>
                </a:ext>
              </a:extLst>
            </p:cNvPr>
            <p:cNvCxnSpPr>
              <a:cxnSpLocks/>
              <a:stCxn id="79" idx="6"/>
              <a:endCxn id="84" idx="2"/>
            </p:cNvCxnSpPr>
            <p:nvPr/>
          </p:nvCxnSpPr>
          <p:spPr>
            <a:xfrm>
              <a:off x="11134108" y="4453423"/>
              <a:ext cx="97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A620529-2E7E-4898-A94F-CA164556DD9E}"/>
                </a:ext>
              </a:extLst>
            </p:cNvPr>
            <p:cNvSpPr txBox="1"/>
            <p:nvPr/>
          </p:nvSpPr>
          <p:spPr>
            <a:xfrm>
              <a:off x="10780893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D78F354-5BCB-46ED-9A14-154D56C2F7E8}"/>
                </a:ext>
              </a:extLst>
            </p:cNvPr>
            <p:cNvSpPr/>
            <p:nvPr/>
          </p:nvSpPr>
          <p:spPr>
            <a:xfrm>
              <a:off x="12104274" y="435340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30B003-DA1B-41A7-9728-FFAE1385CF48}"/>
                </a:ext>
              </a:extLst>
            </p:cNvPr>
            <p:cNvSpPr txBox="1"/>
            <p:nvPr/>
          </p:nvSpPr>
          <p:spPr>
            <a:xfrm>
              <a:off x="11099481" y="4088573"/>
              <a:ext cx="9965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8F7ADD0-DD5B-4B2B-88D9-999649ED5595}"/>
                </a:ext>
              </a:extLst>
            </p:cNvPr>
            <p:cNvSpPr/>
            <p:nvPr/>
          </p:nvSpPr>
          <p:spPr>
            <a:xfrm>
              <a:off x="-191930" y="435340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D738474-2FB8-4305-AD9D-552E866055FD}"/>
                </a:ext>
              </a:extLst>
            </p:cNvPr>
            <p:cNvCxnSpPr>
              <a:cxnSpLocks/>
              <a:stCxn id="87" idx="6"/>
              <a:endCxn id="2" idx="1"/>
            </p:cNvCxnSpPr>
            <p:nvPr/>
          </p:nvCxnSpPr>
          <p:spPr>
            <a:xfrm>
              <a:off x="8108" y="4453423"/>
              <a:ext cx="1207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A819897-801D-452C-B085-7B27BEBCA714}"/>
                </a:ext>
              </a:extLst>
            </p:cNvPr>
            <p:cNvSpPr/>
            <p:nvPr/>
          </p:nvSpPr>
          <p:spPr>
            <a:xfrm>
              <a:off x="913057" y="4455518"/>
              <a:ext cx="200038" cy="310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B80EEA-8594-4C73-AA70-89C637604A4C}"/>
                </a:ext>
              </a:extLst>
            </p:cNvPr>
            <p:cNvSpPr/>
            <p:nvPr/>
          </p:nvSpPr>
          <p:spPr>
            <a:xfrm>
              <a:off x="91305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571B920-9BAE-402F-B6DB-BD65C474E9EC}"/>
                </a:ext>
              </a:extLst>
            </p:cNvPr>
            <p:cNvCxnSpPr>
              <a:cxnSpLocks/>
              <a:stCxn id="91" idx="0"/>
              <a:endCxn id="92" idx="0"/>
            </p:cNvCxnSpPr>
            <p:nvPr/>
          </p:nvCxnSpPr>
          <p:spPr>
            <a:xfrm flipH="1">
              <a:off x="1013075" y="4455518"/>
              <a:ext cx="1" cy="1034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6B5220-1594-4F53-AE04-2E07BB0F5245}"/>
                </a:ext>
              </a:extLst>
            </p:cNvPr>
            <p:cNvSpPr txBox="1"/>
            <p:nvPr/>
          </p:nvSpPr>
          <p:spPr>
            <a:xfrm>
              <a:off x="74002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87B16F5-A726-4BE4-BE08-DA4D9CAFD91F}"/>
                </a:ext>
              </a:extLst>
            </p:cNvPr>
            <p:cNvSpPr txBox="1"/>
            <p:nvPr/>
          </p:nvSpPr>
          <p:spPr>
            <a:xfrm>
              <a:off x="-25399" y="4065217"/>
              <a:ext cx="9965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7EBBF96-F875-4304-9C9D-B423D300D567}"/>
                </a:ext>
              </a:extLst>
            </p:cNvPr>
            <p:cNvGrpSpPr/>
            <p:nvPr/>
          </p:nvGrpSpPr>
          <p:grpSpPr>
            <a:xfrm>
              <a:off x="5567037" y="1546612"/>
              <a:ext cx="941809" cy="866131"/>
              <a:chOff x="5169854" y="771951"/>
              <a:chExt cx="941809" cy="866131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7121054-45A0-4EE5-822E-E4E2E0C856C9}"/>
                  </a:ext>
                </a:extLst>
              </p:cNvPr>
              <p:cNvSpPr/>
              <p:nvPr/>
            </p:nvSpPr>
            <p:spPr>
              <a:xfrm>
                <a:off x="5169854" y="771951"/>
                <a:ext cx="941809" cy="866131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8738ACB4-F917-4D0B-BA63-D78B57D3AE53}"/>
                  </a:ext>
                </a:extLst>
              </p:cNvPr>
              <p:cNvGrpSpPr/>
              <p:nvPr/>
            </p:nvGrpSpPr>
            <p:grpSpPr>
              <a:xfrm>
                <a:off x="5346202" y="899700"/>
                <a:ext cx="575322" cy="575322"/>
                <a:chOff x="5346202" y="899700"/>
                <a:chExt cx="575322" cy="575322"/>
              </a:xfrm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64C5BBA3-5BDB-4DA4-85FF-17407CA3AEE3}"/>
                    </a:ext>
                  </a:extLst>
                </p:cNvPr>
                <p:cNvSpPr/>
                <p:nvPr/>
              </p:nvSpPr>
              <p:spPr>
                <a:xfrm>
                  <a:off x="5346202" y="899700"/>
                  <a:ext cx="575322" cy="575322"/>
                </a:xfrm>
                <a:prstGeom prst="ellipse">
                  <a:avLst/>
                </a:prstGeom>
                <a:solidFill>
                  <a:srgbClr val="FDEFE8"/>
                </a:solidFill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9F5E1B08-57F0-4DAD-9016-41F97EA09730}"/>
                    </a:ext>
                  </a:extLst>
                </p:cNvPr>
                <p:cNvCxnSpPr>
                  <a:cxnSpLocks/>
                  <a:stCxn id="98" idx="6"/>
                  <a:endCxn id="98" idx="2"/>
                </p:cNvCxnSpPr>
                <p:nvPr/>
              </p:nvCxnSpPr>
              <p:spPr>
                <a:xfrm flipH="1">
                  <a:off x="5346202" y="1187362"/>
                  <a:ext cx="575322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050B97D0-062F-4CAC-886A-0B16E12E491D}"/>
                    </a:ext>
                  </a:extLst>
                </p:cNvPr>
                <p:cNvCxnSpPr>
                  <a:cxnSpLocks/>
                  <a:stCxn id="98" idx="4"/>
                  <a:endCxn id="98" idx="0"/>
                </p:cNvCxnSpPr>
                <p:nvPr/>
              </p:nvCxnSpPr>
              <p:spPr>
                <a:xfrm flipV="1">
                  <a:off x="5633864" y="899700"/>
                  <a:ext cx="0" cy="575322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DD8EFB16-245E-43FE-A575-746796C8C563}"/>
                </a:ext>
              </a:extLst>
            </p:cNvPr>
            <p:cNvCxnSpPr>
              <a:cxnSpLocks/>
              <a:stCxn id="97" idx="0"/>
              <a:endCxn id="91" idx="0"/>
            </p:cNvCxnSpPr>
            <p:nvPr/>
          </p:nvCxnSpPr>
          <p:spPr>
            <a:xfrm rot="16200000" flipH="1" flipV="1">
              <a:off x="2071056" y="488632"/>
              <a:ext cx="2908906" cy="5024866"/>
            </a:xfrm>
            <a:prstGeom prst="bentConnector3">
              <a:avLst>
                <a:gd name="adj1" fmla="val -7859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FC46171-CC54-4D90-9E55-F49DF992486F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4033421" y="2412743"/>
              <a:ext cx="2004521" cy="10960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DF2055CB-8DDC-4445-9A66-DB3F5252B251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6037942" y="2412743"/>
              <a:ext cx="5016001" cy="10960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037E0D2-68CC-4A7E-B62C-B61B065ED5F0}"/>
                    </a:ext>
                  </a:extLst>
                </p:cNvPr>
                <p:cNvSpPr txBox="1"/>
                <p:nvPr/>
              </p:nvSpPr>
              <p:spPr>
                <a:xfrm>
                  <a:off x="6796508" y="1744276"/>
                  <a:ext cx="422010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037E0D2-68CC-4A7E-B62C-B61B065ED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508" y="1744276"/>
                  <a:ext cx="422010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9FA72216-298E-4269-BB2A-34EC22D8F949}"/>
                </a:ext>
              </a:extLst>
            </p:cNvPr>
            <p:cNvCxnSpPr>
              <a:cxnSpLocks/>
              <a:stCxn id="94" idx="2"/>
              <a:endCxn id="82" idx="2"/>
            </p:cNvCxnSpPr>
            <p:nvPr/>
          </p:nvCxnSpPr>
          <p:spPr>
            <a:xfrm>
              <a:off x="1013075" y="6059714"/>
              <a:ext cx="10040868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78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952E318-5E2C-424B-968F-BCE2CD41BF5F}"/>
              </a:ext>
            </a:extLst>
          </p:cNvPr>
          <p:cNvGrpSpPr/>
          <p:nvPr/>
        </p:nvGrpSpPr>
        <p:grpSpPr>
          <a:xfrm>
            <a:off x="-191930" y="1546612"/>
            <a:ext cx="12496242" cy="4513102"/>
            <a:chOff x="-191930" y="1546612"/>
            <a:chExt cx="12496242" cy="45131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DCB3FD7-7DA2-49C3-8962-7B724BE6D3CA}"/>
                </a:ext>
              </a:extLst>
            </p:cNvPr>
            <p:cNvSpPr/>
            <p:nvPr/>
          </p:nvSpPr>
          <p:spPr>
            <a:xfrm>
              <a:off x="1215163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649F0B04-3416-45A3-A062-82F2E46DE718}"/>
                </a:ext>
              </a:extLst>
            </p:cNvPr>
            <p:cNvSpPr/>
            <p:nvPr/>
          </p:nvSpPr>
          <p:spPr>
            <a:xfrm>
              <a:off x="1920133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7BA3935E-DC86-42FA-86BD-0741E8B61E2E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2020152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373FAC-F8B0-4FC0-B63C-D4732AF4DE38}"/>
                </a:ext>
              </a:extLst>
            </p:cNvPr>
            <p:cNvSpPr/>
            <p:nvPr/>
          </p:nvSpPr>
          <p:spPr>
            <a:xfrm>
              <a:off x="1939987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2B16AE4-A98C-4F5F-A064-19E03EB7FD8B}"/>
                </a:ext>
              </a:extLst>
            </p:cNvPr>
            <p:cNvCxnSpPr>
              <a:cxnSpLocks/>
              <a:stCxn id="2" idx="3"/>
              <a:endCxn id="7" idx="2"/>
            </p:cNvCxnSpPr>
            <p:nvPr/>
          </p:nvCxnSpPr>
          <p:spPr>
            <a:xfrm>
              <a:off x="1814284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6524B39-7128-497E-9726-BDED718DC3DD}"/>
                </a:ext>
              </a:extLst>
            </p:cNvPr>
            <p:cNvCxnSpPr>
              <a:cxnSpLocks/>
              <a:stCxn id="7" idx="6"/>
              <a:endCxn id="15" idx="1"/>
            </p:cNvCxnSpPr>
            <p:nvPr/>
          </p:nvCxnSpPr>
          <p:spPr>
            <a:xfrm>
              <a:off x="2100317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504053D-5C2A-432D-B8D4-E9EAA8AF6FAA}"/>
                </a:ext>
              </a:extLst>
            </p:cNvPr>
            <p:cNvSpPr txBox="1"/>
            <p:nvPr/>
          </p:nvSpPr>
          <p:spPr>
            <a:xfrm>
              <a:off x="1747102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EC733EB-4314-42F9-8A9B-A8016D242944}"/>
                </a:ext>
              </a:extLst>
            </p:cNvPr>
            <p:cNvSpPr/>
            <p:nvPr/>
          </p:nvSpPr>
          <p:spPr>
            <a:xfrm>
              <a:off x="2237137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6BBAB35-1B50-4E14-9C31-2706D28A247F}"/>
                </a:ext>
              </a:extLst>
            </p:cNvPr>
            <p:cNvSpPr/>
            <p:nvPr/>
          </p:nvSpPr>
          <p:spPr>
            <a:xfrm>
              <a:off x="2942107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74374A31-F16B-4A98-9ACD-1716F455F68B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042126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E04397E-D548-463A-84DF-54A52611E198}"/>
                </a:ext>
              </a:extLst>
            </p:cNvPr>
            <p:cNvSpPr/>
            <p:nvPr/>
          </p:nvSpPr>
          <p:spPr>
            <a:xfrm>
              <a:off x="2961961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4608687-E36A-41FE-B97D-694726D30D89}"/>
                </a:ext>
              </a:extLst>
            </p:cNvPr>
            <p:cNvCxnSpPr>
              <a:cxnSpLocks/>
              <a:stCxn id="15" idx="3"/>
              <a:endCxn id="18" idx="2"/>
            </p:cNvCxnSpPr>
            <p:nvPr/>
          </p:nvCxnSpPr>
          <p:spPr>
            <a:xfrm>
              <a:off x="2836258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E3E4E3A-D5FC-4CCD-AE7C-7C8AADBDEBED}"/>
                </a:ext>
              </a:extLst>
            </p:cNvPr>
            <p:cNvCxnSpPr>
              <a:cxnSpLocks/>
              <a:stCxn id="18" idx="6"/>
              <a:endCxn id="22" idx="1"/>
            </p:cNvCxnSpPr>
            <p:nvPr/>
          </p:nvCxnSpPr>
          <p:spPr>
            <a:xfrm>
              <a:off x="3122291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F3A1DFA-42F4-419A-A13E-0645CC6625C1}"/>
                </a:ext>
              </a:extLst>
            </p:cNvPr>
            <p:cNvSpPr txBox="1"/>
            <p:nvPr/>
          </p:nvSpPr>
          <p:spPr>
            <a:xfrm>
              <a:off x="2769076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A8D69E3-956D-415D-BDA8-799E565C0012}"/>
                </a:ext>
              </a:extLst>
            </p:cNvPr>
            <p:cNvSpPr/>
            <p:nvPr/>
          </p:nvSpPr>
          <p:spPr>
            <a:xfrm>
              <a:off x="3232104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4D00E27-D8BC-43D8-8504-597CC9758B7F}"/>
                </a:ext>
              </a:extLst>
            </p:cNvPr>
            <p:cNvSpPr/>
            <p:nvPr/>
          </p:nvSpPr>
          <p:spPr>
            <a:xfrm>
              <a:off x="3937074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3983544-85C8-4A28-90D1-119172C2B910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037093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CAFCAFF-79D0-412D-97AC-6CEA1FB4A2DD}"/>
                </a:ext>
              </a:extLst>
            </p:cNvPr>
            <p:cNvSpPr/>
            <p:nvPr/>
          </p:nvSpPr>
          <p:spPr>
            <a:xfrm>
              <a:off x="3956928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D4F706A-6131-4F5A-B2C7-A97917AE135C}"/>
                </a:ext>
              </a:extLst>
            </p:cNvPr>
            <p:cNvCxnSpPr>
              <a:cxnSpLocks/>
              <a:stCxn id="22" idx="3"/>
              <a:endCxn id="25" idx="2"/>
            </p:cNvCxnSpPr>
            <p:nvPr/>
          </p:nvCxnSpPr>
          <p:spPr>
            <a:xfrm>
              <a:off x="3831225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985E7AA-7694-48E7-B07A-DA7C89CE6FC7}"/>
                </a:ext>
              </a:extLst>
            </p:cNvPr>
            <p:cNvCxnSpPr>
              <a:cxnSpLocks/>
              <a:stCxn id="25" idx="6"/>
              <a:endCxn id="29" idx="1"/>
            </p:cNvCxnSpPr>
            <p:nvPr/>
          </p:nvCxnSpPr>
          <p:spPr>
            <a:xfrm>
              <a:off x="4117258" y="4453423"/>
              <a:ext cx="109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0F2B576-0075-4256-8653-B6C58A5AEDA2}"/>
                </a:ext>
              </a:extLst>
            </p:cNvPr>
            <p:cNvSpPr txBox="1"/>
            <p:nvPr/>
          </p:nvSpPr>
          <p:spPr>
            <a:xfrm>
              <a:off x="3764043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CFDFD38-AAC6-4C60-B707-263DC6646A49}"/>
                </a:ext>
              </a:extLst>
            </p:cNvPr>
            <p:cNvSpPr/>
            <p:nvPr/>
          </p:nvSpPr>
          <p:spPr>
            <a:xfrm>
              <a:off x="4226642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1107473-C2B3-4494-9F2B-363C4455C646}"/>
                </a:ext>
              </a:extLst>
            </p:cNvPr>
            <p:cNvSpPr/>
            <p:nvPr/>
          </p:nvSpPr>
          <p:spPr>
            <a:xfrm>
              <a:off x="4931612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71955C0-8E82-43AD-9E6B-D3474EEB1351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5031631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B23ABBFC-FCEE-4A3C-B4AC-5559A87A0A11}"/>
                </a:ext>
              </a:extLst>
            </p:cNvPr>
            <p:cNvSpPr/>
            <p:nvPr/>
          </p:nvSpPr>
          <p:spPr>
            <a:xfrm>
              <a:off x="4951466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CB8A8D6-60F0-4302-B3EA-F0D9A6697C42}"/>
                </a:ext>
              </a:extLst>
            </p:cNvPr>
            <p:cNvCxnSpPr>
              <a:cxnSpLocks/>
              <a:stCxn id="29" idx="3"/>
              <a:endCxn id="32" idx="2"/>
            </p:cNvCxnSpPr>
            <p:nvPr/>
          </p:nvCxnSpPr>
          <p:spPr>
            <a:xfrm>
              <a:off x="4825763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2CB0E275-2BE9-4E8D-B7A8-C21F9A5DB50F}"/>
                </a:ext>
              </a:extLst>
            </p:cNvPr>
            <p:cNvCxnSpPr>
              <a:cxnSpLocks/>
              <a:stCxn id="32" idx="6"/>
              <a:endCxn id="36" idx="1"/>
            </p:cNvCxnSpPr>
            <p:nvPr/>
          </p:nvCxnSpPr>
          <p:spPr>
            <a:xfrm>
              <a:off x="5111796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CFBCFDD-0C4D-4B77-B4CA-AF9A3A144779}"/>
                </a:ext>
              </a:extLst>
            </p:cNvPr>
            <p:cNvSpPr txBox="1"/>
            <p:nvPr/>
          </p:nvSpPr>
          <p:spPr>
            <a:xfrm>
              <a:off x="4758581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1875E2A-6ADD-4196-B543-DFB09F5A4E8E}"/>
                </a:ext>
              </a:extLst>
            </p:cNvPr>
            <p:cNvSpPr/>
            <p:nvPr/>
          </p:nvSpPr>
          <p:spPr>
            <a:xfrm>
              <a:off x="5248616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1F2AF6A8-98E7-4179-A675-D32D4E1B8CE8}"/>
                </a:ext>
              </a:extLst>
            </p:cNvPr>
            <p:cNvSpPr/>
            <p:nvPr/>
          </p:nvSpPr>
          <p:spPr>
            <a:xfrm>
              <a:off x="595358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A70BD0E-5DBF-45A0-8632-E4D01DCB8F46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6053605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82E660-D509-42DC-AF72-F6562CD27E62}"/>
                </a:ext>
              </a:extLst>
            </p:cNvPr>
            <p:cNvSpPr/>
            <p:nvPr/>
          </p:nvSpPr>
          <p:spPr>
            <a:xfrm>
              <a:off x="5973440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41F1F0E-D40F-4FE6-A18F-8209B23BB587}"/>
                </a:ext>
              </a:extLst>
            </p:cNvPr>
            <p:cNvCxnSpPr>
              <a:cxnSpLocks/>
              <a:stCxn id="36" idx="3"/>
              <a:endCxn id="39" idx="2"/>
            </p:cNvCxnSpPr>
            <p:nvPr/>
          </p:nvCxnSpPr>
          <p:spPr>
            <a:xfrm>
              <a:off x="5847737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F157C66-CFD6-42A9-9CE8-56BD72006898}"/>
                </a:ext>
              </a:extLst>
            </p:cNvPr>
            <p:cNvCxnSpPr>
              <a:cxnSpLocks/>
              <a:stCxn id="39" idx="6"/>
              <a:endCxn id="43" idx="1"/>
            </p:cNvCxnSpPr>
            <p:nvPr/>
          </p:nvCxnSpPr>
          <p:spPr>
            <a:xfrm>
              <a:off x="6133770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24368F14-D6B0-4C93-8E6F-2A7AFEE1CA61}"/>
                </a:ext>
              </a:extLst>
            </p:cNvPr>
            <p:cNvSpPr txBox="1"/>
            <p:nvPr/>
          </p:nvSpPr>
          <p:spPr>
            <a:xfrm>
              <a:off x="578055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11FF913-2DCB-4364-A85B-906514982793}"/>
                </a:ext>
              </a:extLst>
            </p:cNvPr>
            <p:cNvSpPr/>
            <p:nvPr/>
          </p:nvSpPr>
          <p:spPr>
            <a:xfrm>
              <a:off x="6243583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A69C191E-C2F3-4FC2-95C0-A21374E858C1}"/>
                </a:ext>
              </a:extLst>
            </p:cNvPr>
            <p:cNvSpPr/>
            <p:nvPr/>
          </p:nvSpPr>
          <p:spPr>
            <a:xfrm>
              <a:off x="6948553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36523AB2-D671-4602-BEF1-C32D66F385D4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7048572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32FA82A-AF29-49E7-ADD7-70476081DF84}"/>
                </a:ext>
              </a:extLst>
            </p:cNvPr>
            <p:cNvSpPr/>
            <p:nvPr/>
          </p:nvSpPr>
          <p:spPr>
            <a:xfrm>
              <a:off x="6968407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3BEEA31-EC78-4B85-B264-72A567EFBB73}"/>
                </a:ext>
              </a:extLst>
            </p:cNvPr>
            <p:cNvCxnSpPr>
              <a:cxnSpLocks/>
              <a:stCxn id="43" idx="3"/>
              <a:endCxn id="46" idx="2"/>
            </p:cNvCxnSpPr>
            <p:nvPr/>
          </p:nvCxnSpPr>
          <p:spPr>
            <a:xfrm>
              <a:off x="6842704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551C84B-3A29-40EB-8477-8449906A98B6}"/>
                </a:ext>
              </a:extLst>
            </p:cNvPr>
            <p:cNvCxnSpPr>
              <a:cxnSpLocks/>
              <a:stCxn id="46" idx="6"/>
              <a:endCxn id="55" idx="1"/>
            </p:cNvCxnSpPr>
            <p:nvPr/>
          </p:nvCxnSpPr>
          <p:spPr>
            <a:xfrm>
              <a:off x="7128737" y="4453423"/>
              <a:ext cx="1087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CD47EF5-28ED-442D-B19B-B31FA40FD73E}"/>
                </a:ext>
              </a:extLst>
            </p:cNvPr>
            <p:cNvSpPr txBox="1"/>
            <p:nvPr/>
          </p:nvSpPr>
          <p:spPr>
            <a:xfrm>
              <a:off x="6775522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D5A1E9B-E1FE-4840-B5A1-43923FF2B502}"/>
                </a:ext>
              </a:extLst>
            </p:cNvPr>
            <p:cNvSpPr/>
            <p:nvPr/>
          </p:nvSpPr>
          <p:spPr>
            <a:xfrm>
              <a:off x="7237475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1AE8B30-A349-4D82-AD15-954796781E4C}"/>
                </a:ext>
              </a:extLst>
            </p:cNvPr>
            <p:cNvSpPr/>
            <p:nvPr/>
          </p:nvSpPr>
          <p:spPr>
            <a:xfrm>
              <a:off x="7942445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A96E4B60-95AF-4762-AB60-BA31E5BFC177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8042464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35E49AD-1931-4735-9952-3C01EEB78756}"/>
                </a:ext>
              </a:extLst>
            </p:cNvPr>
            <p:cNvSpPr/>
            <p:nvPr/>
          </p:nvSpPr>
          <p:spPr>
            <a:xfrm>
              <a:off x="7962299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4C16390-1A94-4AC1-B85D-1834407D19FF}"/>
                </a:ext>
              </a:extLst>
            </p:cNvPr>
            <p:cNvCxnSpPr>
              <a:cxnSpLocks/>
              <a:stCxn id="55" idx="3"/>
              <a:endCxn id="58" idx="2"/>
            </p:cNvCxnSpPr>
            <p:nvPr/>
          </p:nvCxnSpPr>
          <p:spPr>
            <a:xfrm>
              <a:off x="7836596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C41814C-F006-434A-8A5A-B4D87CA53719}"/>
                </a:ext>
              </a:extLst>
            </p:cNvPr>
            <p:cNvCxnSpPr>
              <a:cxnSpLocks/>
              <a:stCxn id="58" idx="6"/>
              <a:endCxn id="62" idx="1"/>
            </p:cNvCxnSpPr>
            <p:nvPr/>
          </p:nvCxnSpPr>
          <p:spPr>
            <a:xfrm>
              <a:off x="8122629" y="4453423"/>
              <a:ext cx="1368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01F4531-3CA1-47A5-AA25-B71E487CD235}"/>
                </a:ext>
              </a:extLst>
            </p:cNvPr>
            <p:cNvSpPr txBox="1"/>
            <p:nvPr/>
          </p:nvSpPr>
          <p:spPr>
            <a:xfrm>
              <a:off x="7769414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51E0A285-E90A-4A72-8FA8-EF4C98DF3A9E}"/>
                </a:ext>
              </a:extLst>
            </p:cNvPr>
            <p:cNvSpPr/>
            <p:nvPr/>
          </p:nvSpPr>
          <p:spPr>
            <a:xfrm>
              <a:off x="8259449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7136E66D-9DCF-47C3-89F7-ED88D0F2BD31}"/>
                </a:ext>
              </a:extLst>
            </p:cNvPr>
            <p:cNvSpPr/>
            <p:nvPr/>
          </p:nvSpPr>
          <p:spPr>
            <a:xfrm>
              <a:off x="8964419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3F490D3-74A2-4254-933B-9712020EDF5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9064438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A90C116-93AB-4EF4-B062-F6C8C95427A6}"/>
                </a:ext>
              </a:extLst>
            </p:cNvPr>
            <p:cNvSpPr/>
            <p:nvPr/>
          </p:nvSpPr>
          <p:spPr>
            <a:xfrm>
              <a:off x="8984273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BF1D8209-6F6C-4180-9A6E-5D99789D13F7}"/>
                </a:ext>
              </a:extLst>
            </p:cNvPr>
            <p:cNvCxnSpPr>
              <a:cxnSpLocks/>
              <a:stCxn id="62" idx="3"/>
              <a:endCxn id="65" idx="2"/>
            </p:cNvCxnSpPr>
            <p:nvPr/>
          </p:nvCxnSpPr>
          <p:spPr>
            <a:xfrm>
              <a:off x="8858570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090EB1D1-3209-4364-B30B-85667FC67596}"/>
                </a:ext>
              </a:extLst>
            </p:cNvPr>
            <p:cNvCxnSpPr>
              <a:cxnSpLocks/>
              <a:stCxn id="65" idx="6"/>
              <a:endCxn id="69" idx="1"/>
            </p:cNvCxnSpPr>
            <p:nvPr/>
          </p:nvCxnSpPr>
          <p:spPr>
            <a:xfrm>
              <a:off x="9144603" y="4453423"/>
              <a:ext cx="10981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6E1091AB-A329-48EC-A8A2-306768A09A48}"/>
                </a:ext>
              </a:extLst>
            </p:cNvPr>
            <p:cNvSpPr txBox="1"/>
            <p:nvPr/>
          </p:nvSpPr>
          <p:spPr>
            <a:xfrm>
              <a:off x="8791388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2DB4B25-2790-4B89-AD43-36C9F3C3CC07}"/>
                </a:ext>
              </a:extLst>
            </p:cNvPr>
            <p:cNvSpPr/>
            <p:nvPr/>
          </p:nvSpPr>
          <p:spPr>
            <a:xfrm>
              <a:off x="9254416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F77BC6-B22F-4359-B1A8-39C9D42C7FE8}"/>
                </a:ext>
              </a:extLst>
            </p:cNvPr>
            <p:cNvSpPr/>
            <p:nvPr/>
          </p:nvSpPr>
          <p:spPr>
            <a:xfrm>
              <a:off x="995938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BAAEA73-3E46-4954-8A86-52C35B002390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10059405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E4C5D96-5722-48E7-95EB-886AFDF342AF}"/>
                </a:ext>
              </a:extLst>
            </p:cNvPr>
            <p:cNvSpPr/>
            <p:nvPr/>
          </p:nvSpPr>
          <p:spPr>
            <a:xfrm>
              <a:off x="9979240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07D77A4-BE54-4C56-A008-B8E1EDE25796}"/>
                </a:ext>
              </a:extLst>
            </p:cNvPr>
            <p:cNvCxnSpPr>
              <a:cxnSpLocks/>
              <a:stCxn id="69" idx="3"/>
              <a:endCxn id="72" idx="2"/>
            </p:cNvCxnSpPr>
            <p:nvPr/>
          </p:nvCxnSpPr>
          <p:spPr>
            <a:xfrm>
              <a:off x="9853537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7D576ADA-8536-401B-AE5B-40729569B712}"/>
                </a:ext>
              </a:extLst>
            </p:cNvPr>
            <p:cNvCxnSpPr>
              <a:cxnSpLocks/>
              <a:stCxn id="72" idx="6"/>
              <a:endCxn id="76" idx="1"/>
            </p:cNvCxnSpPr>
            <p:nvPr/>
          </p:nvCxnSpPr>
          <p:spPr>
            <a:xfrm>
              <a:off x="10139570" y="4453423"/>
              <a:ext cx="1093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433D1D1B-79FB-48ED-A290-BB38C2E9D81B}"/>
                </a:ext>
              </a:extLst>
            </p:cNvPr>
            <p:cNvSpPr txBox="1"/>
            <p:nvPr/>
          </p:nvSpPr>
          <p:spPr>
            <a:xfrm>
              <a:off x="978635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6EC0AAA-10BE-4D9A-8BA9-599D97AEC4D1}"/>
                </a:ext>
              </a:extLst>
            </p:cNvPr>
            <p:cNvSpPr/>
            <p:nvPr/>
          </p:nvSpPr>
          <p:spPr>
            <a:xfrm>
              <a:off x="10248954" y="3860021"/>
              <a:ext cx="599121" cy="118680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09324EF-A26A-4DFD-BBAB-D1E8C67A45E6}"/>
                </a:ext>
              </a:extLst>
            </p:cNvPr>
            <p:cNvSpPr/>
            <p:nvPr/>
          </p:nvSpPr>
          <p:spPr>
            <a:xfrm>
              <a:off x="10953924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A80245A5-657A-4118-82B8-394AB4EBA7CF}"/>
                </a:ext>
              </a:extLst>
            </p:cNvPr>
            <p:cNvCxnSpPr>
              <a:cxnSpLocks/>
              <a:endCxn id="77" idx="0"/>
            </p:cNvCxnSpPr>
            <p:nvPr/>
          </p:nvCxnSpPr>
          <p:spPr>
            <a:xfrm>
              <a:off x="11053943" y="3508764"/>
              <a:ext cx="0" cy="19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E4573B78-1DBD-4334-8875-93BB995A6F4B}"/>
                </a:ext>
              </a:extLst>
            </p:cNvPr>
            <p:cNvSpPr/>
            <p:nvPr/>
          </p:nvSpPr>
          <p:spPr>
            <a:xfrm>
              <a:off x="10973778" y="4373258"/>
              <a:ext cx="160330" cy="16033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248086C-C519-469C-BA73-2D131A9BCD68}"/>
                </a:ext>
              </a:extLst>
            </p:cNvPr>
            <p:cNvCxnSpPr>
              <a:cxnSpLocks/>
              <a:stCxn id="76" idx="3"/>
              <a:endCxn id="79" idx="2"/>
            </p:cNvCxnSpPr>
            <p:nvPr/>
          </p:nvCxnSpPr>
          <p:spPr>
            <a:xfrm>
              <a:off x="10848075" y="4453423"/>
              <a:ext cx="1257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DAA5707-60FF-4A59-9884-83514EA082F9}"/>
                </a:ext>
              </a:extLst>
            </p:cNvPr>
            <p:cNvCxnSpPr>
              <a:cxnSpLocks/>
              <a:stCxn id="79" idx="6"/>
              <a:endCxn id="84" idx="2"/>
            </p:cNvCxnSpPr>
            <p:nvPr/>
          </p:nvCxnSpPr>
          <p:spPr>
            <a:xfrm>
              <a:off x="11134108" y="4453423"/>
              <a:ext cx="97016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A620529-2E7E-4898-A94F-CA164556DD9E}"/>
                </a:ext>
              </a:extLst>
            </p:cNvPr>
            <p:cNvSpPr txBox="1"/>
            <p:nvPr/>
          </p:nvSpPr>
          <p:spPr>
            <a:xfrm>
              <a:off x="10780893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BD78F354-5BCB-46ED-9A14-154D56C2F7E8}"/>
                </a:ext>
              </a:extLst>
            </p:cNvPr>
            <p:cNvSpPr/>
            <p:nvPr/>
          </p:nvSpPr>
          <p:spPr>
            <a:xfrm>
              <a:off x="12104274" y="435340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130B003-DA1B-41A7-9728-FFAE1385CF48}"/>
                </a:ext>
              </a:extLst>
            </p:cNvPr>
            <p:cNvSpPr txBox="1"/>
            <p:nvPr/>
          </p:nvSpPr>
          <p:spPr>
            <a:xfrm>
              <a:off x="11099481" y="4088573"/>
              <a:ext cx="9965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</a:t>
              </a:r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98F7ADD0-DD5B-4B2B-88D9-999649ED5595}"/>
                </a:ext>
              </a:extLst>
            </p:cNvPr>
            <p:cNvSpPr/>
            <p:nvPr/>
          </p:nvSpPr>
          <p:spPr>
            <a:xfrm>
              <a:off x="-191930" y="435340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DD738474-2FB8-4305-AD9D-552E866055FD}"/>
                </a:ext>
              </a:extLst>
            </p:cNvPr>
            <p:cNvCxnSpPr>
              <a:cxnSpLocks/>
              <a:stCxn id="87" idx="6"/>
              <a:endCxn id="2" idx="1"/>
            </p:cNvCxnSpPr>
            <p:nvPr/>
          </p:nvCxnSpPr>
          <p:spPr>
            <a:xfrm>
              <a:off x="8108" y="4453423"/>
              <a:ext cx="120705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9A819897-801D-452C-B085-7B27BEBCA714}"/>
                </a:ext>
              </a:extLst>
            </p:cNvPr>
            <p:cNvSpPr/>
            <p:nvPr/>
          </p:nvSpPr>
          <p:spPr>
            <a:xfrm>
              <a:off x="913057" y="4455518"/>
              <a:ext cx="200038" cy="3107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FFB80EEA-8594-4C73-AA70-89C637604A4C}"/>
                </a:ext>
              </a:extLst>
            </p:cNvPr>
            <p:cNvSpPr/>
            <p:nvPr/>
          </p:nvSpPr>
          <p:spPr>
            <a:xfrm>
              <a:off x="913056" y="5490344"/>
              <a:ext cx="200038" cy="200038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2571B920-9BAE-402F-B6DB-BD65C474E9EC}"/>
                </a:ext>
              </a:extLst>
            </p:cNvPr>
            <p:cNvCxnSpPr>
              <a:cxnSpLocks/>
              <a:stCxn id="91" idx="0"/>
              <a:endCxn id="92" idx="0"/>
            </p:cNvCxnSpPr>
            <p:nvPr/>
          </p:nvCxnSpPr>
          <p:spPr>
            <a:xfrm flipH="1">
              <a:off x="1013075" y="4455518"/>
              <a:ext cx="1" cy="1034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6B5220-1594-4F53-AE04-2E07BB0F5245}"/>
                </a:ext>
              </a:extLst>
            </p:cNvPr>
            <p:cNvSpPr txBox="1"/>
            <p:nvPr/>
          </p:nvSpPr>
          <p:spPr>
            <a:xfrm>
              <a:off x="740025" y="5690382"/>
              <a:ext cx="5461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87B16F5-A726-4BE4-BE08-DA4D9CAFD91F}"/>
                </a:ext>
              </a:extLst>
            </p:cNvPr>
            <p:cNvSpPr txBox="1"/>
            <p:nvPr/>
          </p:nvSpPr>
          <p:spPr>
            <a:xfrm>
              <a:off x="-25399" y="4065217"/>
              <a:ext cx="9965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</a:t>
              </a:r>
            </a:p>
          </p:txBody>
        </p: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D7EBBF96-F875-4304-9C9D-B423D300D567}"/>
                </a:ext>
              </a:extLst>
            </p:cNvPr>
            <p:cNvGrpSpPr/>
            <p:nvPr/>
          </p:nvGrpSpPr>
          <p:grpSpPr>
            <a:xfrm>
              <a:off x="5567037" y="1546612"/>
              <a:ext cx="941809" cy="866131"/>
              <a:chOff x="5169854" y="771951"/>
              <a:chExt cx="941809" cy="866131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7121054-45A0-4EE5-822E-E4E2E0C856C9}"/>
                  </a:ext>
                </a:extLst>
              </p:cNvPr>
              <p:cNvSpPr/>
              <p:nvPr/>
            </p:nvSpPr>
            <p:spPr>
              <a:xfrm>
                <a:off x="5169854" y="771951"/>
                <a:ext cx="941809" cy="866131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8738ACB4-F917-4D0B-BA63-D78B57D3AE53}"/>
                  </a:ext>
                </a:extLst>
              </p:cNvPr>
              <p:cNvGrpSpPr/>
              <p:nvPr/>
            </p:nvGrpSpPr>
            <p:grpSpPr>
              <a:xfrm>
                <a:off x="5346202" y="899700"/>
                <a:ext cx="575322" cy="575322"/>
                <a:chOff x="5346202" y="899700"/>
                <a:chExt cx="575322" cy="575322"/>
              </a:xfrm>
            </p:grpSpPr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64C5BBA3-5BDB-4DA4-85FF-17407CA3AEE3}"/>
                    </a:ext>
                  </a:extLst>
                </p:cNvPr>
                <p:cNvSpPr/>
                <p:nvPr/>
              </p:nvSpPr>
              <p:spPr>
                <a:xfrm>
                  <a:off x="5346202" y="899700"/>
                  <a:ext cx="575322" cy="575322"/>
                </a:xfrm>
                <a:prstGeom prst="ellipse">
                  <a:avLst/>
                </a:prstGeom>
                <a:solidFill>
                  <a:srgbClr val="FDEFE8"/>
                </a:solidFill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9F5E1B08-57F0-4DAD-9016-41F97EA09730}"/>
                    </a:ext>
                  </a:extLst>
                </p:cNvPr>
                <p:cNvCxnSpPr>
                  <a:cxnSpLocks/>
                  <a:stCxn id="98" idx="6"/>
                  <a:endCxn id="98" idx="2"/>
                </p:cNvCxnSpPr>
                <p:nvPr/>
              </p:nvCxnSpPr>
              <p:spPr>
                <a:xfrm flipH="1">
                  <a:off x="5346202" y="1187362"/>
                  <a:ext cx="575322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050B97D0-062F-4CAC-886A-0B16E12E491D}"/>
                    </a:ext>
                  </a:extLst>
                </p:cNvPr>
                <p:cNvCxnSpPr>
                  <a:cxnSpLocks/>
                  <a:stCxn id="98" idx="4"/>
                  <a:endCxn id="98" idx="0"/>
                </p:cNvCxnSpPr>
                <p:nvPr/>
              </p:nvCxnSpPr>
              <p:spPr>
                <a:xfrm flipV="1">
                  <a:off x="5633864" y="899700"/>
                  <a:ext cx="0" cy="575322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连接符: 肘形 102">
              <a:extLst>
                <a:ext uri="{FF2B5EF4-FFF2-40B4-BE49-F238E27FC236}">
                  <a16:creationId xmlns:a16="http://schemas.microsoft.com/office/drawing/2014/main" id="{DD8EFB16-245E-43FE-A575-746796C8C563}"/>
                </a:ext>
              </a:extLst>
            </p:cNvPr>
            <p:cNvCxnSpPr>
              <a:cxnSpLocks/>
              <a:stCxn id="97" idx="0"/>
              <a:endCxn id="91" idx="0"/>
            </p:cNvCxnSpPr>
            <p:nvPr/>
          </p:nvCxnSpPr>
          <p:spPr>
            <a:xfrm rot="16200000" flipH="1" flipV="1">
              <a:off x="2071056" y="488632"/>
              <a:ext cx="2908906" cy="5024866"/>
            </a:xfrm>
            <a:prstGeom prst="bentConnector3">
              <a:avLst>
                <a:gd name="adj1" fmla="val -7859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1FC46171-CC54-4D90-9E55-F49DF992486F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4033421" y="2412743"/>
              <a:ext cx="2004521" cy="10960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DF2055CB-8DDC-4445-9A66-DB3F5252B251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6037942" y="2412743"/>
              <a:ext cx="5016001" cy="10960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037E0D2-68CC-4A7E-B62C-B61B065ED5F0}"/>
                    </a:ext>
                  </a:extLst>
                </p:cNvPr>
                <p:cNvSpPr txBox="1"/>
                <p:nvPr/>
              </p:nvSpPr>
              <p:spPr>
                <a:xfrm>
                  <a:off x="6796508" y="1744276"/>
                  <a:ext cx="422010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8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037E0D2-68CC-4A7E-B62C-B61B065ED5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508" y="1744276"/>
                  <a:ext cx="422010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9FA72216-298E-4269-BB2A-34EC22D8F949}"/>
                </a:ext>
              </a:extLst>
            </p:cNvPr>
            <p:cNvCxnSpPr>
              <a:cxnSpLocks/>
              <a:stCxn id="94" idx="2"/>
              <a:endCxn id="82" idx="2"/>
            </p:cNvCxnSpPr>
            <p:nvPr/>
          </p:nvCxnSpPr>
          <p:spPr>
            <a:xfrm>
              <a:off x="1013075" y="6059714"/>
              <a:ext cx="10040868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A79EEA63-59CE-4553-9991-08B18180C362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V="1">
              <a:off x="3042126" y="2412743"/>
              <a:ext cx="2995816" cy="10960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740899B4-36D0-4E09-9987-19AF61EF4626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6037942" y="2412743"/>
              <a:ext cx="1010630" cy="10960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2EEC5C86-9C47-4C37-BF9E-501F4AA727A1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6037942" y="2412743"/>
              <a:ext cx="4021464" cy="10960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E85F46A8-E4E2-4608-8026-8CBC5D71D6E5}"/>
                </a:ext>
              </a:extLst>
            </p:cNvPr>
            <p:cNvCxnSpPr>
              <a:cxnSpLocks/>
              <a:endCxn id="97" idx="2"/>
            </p:cNvCxnSpPr>
            <p:nvPr/>
          </p:nvCxnSpPr>
          <p:spPr>
            <a:xfrm flipH="1" flipV="1">
              <a:off x="6037942" y="2412743"/>
              <a:ext cx="3026496" cy="10960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71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4403643C-7B38-45A7-A113-F1A5EBFD6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501688"/>
                  </p:ext>
                </p:extLst>
              </p:nvPr>
            </p:nvGraphicFramePr>
            <p:xfrm>
              <a:off x="1367062" y="501951"/>
              <a:ext cx="9457875" cy="1453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742">
                      <a:extLst>
                        <a:ext uri="{9D8B030D-6E8A-4147-A177-3AD203B41FA5}">
                          <a16:colId xmlns:a16="http://schemas.microsoft.com/office/drawing/2014/main" val="55830793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707686800"/>
                        </a:ext>
                      </a:extLst>
                    </a:gridCol>
                    <a:gridCol w="1756229">
                      <a:extLst>
                        <a:ext uri="{9D8B030D-6E8A-4147-A177-3AD203B41FA5}">
                          <a16:colId xmlns:a16="http://schemas.microsoft.com/office/drawing/2014/main" val="1768789437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033601804"/>
                        </a:ext>
                      </a:extLst>
                    </a:gridCol>
                    <a:gridCol w="1233715">
                      <a:extLst>
                        <a:ext uri="{9D8B030D-6E8A-4147-A177-3AD203B41FA5}">
                          <a16:colId xmlns:a16="http://schemas.microsoft.com/office/drawing/2014/main" val="1984966570"/>
                        </a:ext>
                      </a:extLst>
                    </a:gridCol>
                    <a:gridCol w="928914">
                      <a:extLst>
                        <a:ext uri="{9D8B030D-6E8A-4147-A177-3AD203B41FA5}">
                          <a16:colId xmlns:a16="http://schemas.microsoft.com/office/drawing/2014/main" val="1764337449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643815908"/>
                        </a:ext>
                      </a:extLst>
                    </a:gridCol>
                    <a:gridCol w="1155704">
                      <a:extLst>
                        <a:ext uri="{9D8B030D-6E8A-4147-A177-3AD203B41FA5}">
                          <a16:colId xmlns:a16="http://schemas.microsoft.com/office/drawing/2014/main" val="3087887585"/>
                        </a:ext>
                      </a:extLst>
                    </a:gridCol>
                  </a:tblGrid>
                  <a:tr h="25917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 ID No.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GPS PRN Signal No.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Code Phase Selection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Code Delay Chips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First 10 Chips Octal C/A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First 12 Chips Octal P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39265"/>
                      </a:ext>
                    </a:extLst>
                  </a:tr>
                  <a:tr h="259174"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C/A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𝑮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𝑿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𝟐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)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C/A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7362171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4444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03840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4000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917354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4222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426917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065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4377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12956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427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552923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722851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9254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1504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42119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1642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459098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441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94629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83962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835796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035230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469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6758363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1467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581435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9644647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97409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793581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4450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509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921661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1706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52877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099204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51827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115525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557624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859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763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922322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801439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8397093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99340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083199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947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039924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948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019228"/>
                      </a:ext>
                    </a:extLst>
                  </a:tr>
                  <a:tr h="259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0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4403643C-7B38-45A7-A113-F1A5EBFD6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9501688"/>
                  </p:ext>
                </p:extLst>
              </p:nvPr>
            </p:nvGraphicFramePr>
            <p:xfrm>
              <a:off x="1367062" y="501951"/>
              <a:ext cx="9457875" cy="14538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4742">
                      <a:extLst>
                        <a:ext uri="{9D8B030D-6E8A-4147-A177-3AD203B41FA5}">
                          <a16:colId xmlns:a16="http://schemas.microsoft.com/office/drawing/2014/main" val="55830793"/>
                        </a:ext>
                      </a:extLst>
                    </a:gridCol>
                    <a:gridCol w="1248229">
                      <a:extLst>
                        <a:ext uri="{9D8B030D-6E8A-4147-A177-3AD203B41FA5}">
                          <a16:colId xmlns:a16="http://schemas.microsoft.com/office/drawing/2014/main" val="1707686800"/>
                        </a:ext>
                      </a:extLst>
                    </a:gridCol>
                    <a:gridCol w="1756229">
                      <a:extLst>
                        <a:ext uri="{9D8B030D-6E8A-4147-A177-3AD203B41FA5}">
                          <a16:colId xmlns:a16="http://schemas.microsoft.com/office/drawing/2014/main" val="1768789437"/>
                        </a:ext>
                      </a:extLst>
                    </a:gridCol>
                    <a:gridCol w="957942">
                      <a:extLst>
                        <a:ext uri="{9D8B030D-6E8A-4147-A177-3AD203B41FA5}">
                          <a16:colId xmlns:a16="http://schemas.microsoft.com/office/drawing/2014/main" val="2033601804"/>
                        </a:ext>
                      </a:extLst>
                    </a:gridCol>
                    <a:gridCol w="1233715">
                      <a:extLst>
                        <a:ext uri="{9D8B030D-6E8A-4147-A177-3AD203B41FA5}">
                          <a16:colId xmlns:a16="http://schemas.microsoft.com/office/drawing/2014/main" val="1984966570"/>
                        </a:ext>
                      </a:extLst>
                    </a:gridCol>
                    <a:gridCol w="928914">
                      <a:extLst>
                        <a:ext uri="{9D8B030D-6E8A-4147-A177-3AD203B41FA5}">
                          <a16:colId xmlns:a16="http://schemas.microsoft.com/office/drawing/2014/main" val="1764337449"/>
                        </a:ext>
                      </a:extLst>
                    </a:gridCol>
                    <a:gridCol w="1422400">
                      <a:extLst>
                        <a:ext uri="{9D8B030D-6E8A-4147-A177-3AD203B41FA5}">
                          <a16:colId xmlns:a16="http://schemas.microsoft.com/office/drawing/2014/main" val="643815908"/>
                        </a:ext>
                      </a:extLst>
                    </a:gridCol>
                    <a:gridCol w="1155704">
                      <a:extLst>
                        <a:ext uri="{9D8B030D-6E8A-4147-A177-3AD203B41FA5}">
                          <a16:colId xmlns:a16="http://schemas.microsoft.com/office/drawing/2014/main" val="3087887585"/>
                        </a:ext>
                      </a:extLst>
                    </a:gridCol>
                  </a:tblGrid>
                  <a:tr h="64008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SV ID No.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GPS PRN Signal No.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Code Phase Selection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Code Delay Chips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First 10 Chips Octal C/A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First 12 Chips Octal P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03926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4583" t="-183333" r="-325347" b="-3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3631" t="-183333" r="-496815" b="-37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C/A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bg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P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7451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 b="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573621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4444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97038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4000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59173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4222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64269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440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4377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129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4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15529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7228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0492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1504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421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1642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45909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70244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19462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8396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28357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0352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469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67583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1467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75814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96446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79740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679358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474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442445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509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79216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1706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52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80992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1761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351827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11155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516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1774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75576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859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1127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0611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9223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1625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78014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83970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5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863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1745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01993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10831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947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1134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0399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2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948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1456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|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501922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69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  </a:t>
                          </a:r>
                          <a:r>
                            <a:rPr lang="zh-CN" altLang="en-US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⊕ </a:t>
                          </a:r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950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37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1713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EF8F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4343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5034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6512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1C6A9A94-91B7-49BD-96D4-0DC71A353C81}"/>
              </a:ext>
            </a:extLst>
          </p:cNvPr>
          <p:cNvGrpSpPr/>
          <p:nvPr/>
        </p:nvGrpSpPr>
        <p:grpSpPr>
          <a:xfrm>
            <a:off x="275020" y="254914"/>
            <a:ext cx="4656959" cy="3693871"/>
            <a:chOff x="3767520" y="1582064"/>
            <a:chExt cx="4656959" cy="369387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F82F884-F9DB-48FF-B058-D4AC065DE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7520" y="1582064"/>
              <a:ext cx="4656959" cy="3693871"/>
            </a:xfrm>
            <a:prstGeom prst="rect">
              <a:avLst/>
            </a:prstGeom>
          </p:spPr>
        </p:pic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71FB8B3-3126-45E6-84FB-BE23C0E406F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5673063" y="2887344"/>
              <a:ext cx="0" cy="2017507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DEC17827-5C22-4D02-8B59-7CD2F6541E7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6551930" y="2191114"/>
              <a:ext cx="0" cy="2713737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9669250-1743-4BC1-A7C9-04AD6D39591E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7411972" y="3487531"/>
              <a:ext cx="0" cy="1423361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EE30C6F-B7A6-4340-A2A4-D34D165DC71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228222" y="4653140"/>
              <a:ext cx="323708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C56EE10-E9E7-429C-A8FF-0930425AB987}"/>
                </a:ext>
              </a:extLst>
            </p:cNvPr>
            <p:cNvSpPr/>
            <p:nvPr/>
          </p:nvSpPr>
          <p:spPr>
            <a:xfrm>
              <a:off x="6059230" y="4396356"/>
              <a:ext cx="168992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529D5F3-7358-4CFE-AB34-6EF777278FE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7080826" y="4653140"/>
              <a:ext cx="331146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D45F222-CF98-46F9-A3AA-AAEF2FD3E3F3}"/>
                </a:ext>
              </a:extLst>
            </p:cNvPr>
            <p:cNvSpPr/>
            <p:nvPr/>
          </p:nvSpPr>
          <p:spPr>
            <a:xfrm>
              <a:off x="6842214" y="4396356"/>
              <a:ext cx="238612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F9F68A0-BB47-445D-B2BC-C3E4D213C6E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5673063" y="4653140"/>
              <a:ext cx="386167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8DCE7C9-877C-4D15-AACB-5D05D9B3E71C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551930" y="4653140"/>
              <a:ext cx="29028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E28C9D0-0FB2-4743-89AE-6B686DA9F307}"/>
                </a:ext>
              </a:extLst>
            </p:cNvPr>
            <p:cNvSpPr/>
            <p:nvPr/>
          </p:nvSpPr>
          <p:spPr>
            <a:xfrm>
              <a:off x="5363726" y="2541542"/>
              <a:ext cx="279142" cy="263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68F313E-7E58-4103-A92E-523B7674D93A}"/>
                </a:ext>
              </a:extLst>
            </p:cNvPr>
            <p:cNvSpPr/>
            <p:nvPr/>
          </p:nvSpPr>
          <p:spPr>
            <a:xfrm>
              <a:off x="6628285" y="1900230"/>
              <a:ext cx="263552" cy="281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003B6EC-971F-4F73-B95F-D59F5B809A89}"/>
                </a:ext>
              </a:extLst>
            </p:cNvPr>
            <p:cNvSpPr/>
            <p:nvPr/>
          </p:nvSpPr>
          <p:spPr>
            <a:xfrm>
              <a:off x="7411972" y="3120929"/>
              <a:ext cx="222557" cy="2765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1EA4E64-7C79-4EB1-995F-7B952F331D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0850" y="2811111"/>
              <a:ext cx="4163629" cy="12927"/>
            </a:xfrm>
            <a:prstGeom prst="line">
              <a:avLst/>
            </a:prstGeom>
            <a:ln w="25400">
              <a:solidFill>
                <a:srgbClr val="D7451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5F8ED61-8FF1-489E-86D1-B7904459AE62}"/>
                </a:ext>
              </a:extLst>
            </p:cNvPr>
            <p:cNvCxnSpPr>
              <a:cxnSpLocks/>
            </p:cNvCxnSpPr>
            <p:nvPr/>
          </p:nvCxnSpPr>
          <p:spPr>
            <a:xfrm>
              <a:off x="4260850" y="3415111"/>
              <a:ext cx="4163629" cy="0"/>
            </a:xfrm>
            <a:prstGeom prst="line">
              <a:avLst/>
            </a:prstGeom>
            <a:ln w="25400">
              <a:solidFill>
                <a:srgbClr val="D7451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199781F-D214-442D-83A9-8B9D1A778D67}"/>
                </a:ext>
              </a:extLst>
            </p:cNvPr>
            <p:cNvCxnSpPr>
              <a:cxnSpLocks/>
            </p:cNvCxnSpPr>
            <p:nvPr/>
          </p:nvCxnSpPr>
          <p:spPr>
            <a:xfrm>
              <a:off x="6334921" y="1809750"/>
              <a:ext cx="8878" cy="3100173"/>
            </a:xfrm>
            <a:prstGeom prst="line">
              <a:avLst/>
            </a:prstGeom>
            <a:ln w="25400">
              <a:solidFill>
                <a:srgbClr val="5D170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434FBC5-8985-45E5-94B9-4E97A5C660CC}"/>
                </a:ext>
              </a:extLst>
            </p:cNvPr>
            <p:cNvCxnSpPr/>
            <p:nvPr/>
          </p:nvCxnSpPr>
          <p:spPr>
            <a:xfrm>
              <a:off x="6098379" y="4051864"/>
              <a:ext cx="236542" cy="0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9C9DC18-2BB2-40FB-922B-1322468FCE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5481" y="4043435"/>
              <a:ext cx="269929" cy="0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E146371-BF14-4EC7-95FB-A5A18F0FC07F}"/>
                    </a:ext>
                  </a:extLst>
                </p:cNvPr>
                <p:cNvSpPr/>
                <p:nvPr/>
              </p:nvSpPr>
              <p:spPr>
                <a:xfrm>
                  <a:off x="6831514" y="3762529"/>
                  <a:ext cx="408540" cy="51356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5D170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5D170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5D1709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𝑐𝑝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E146371-BF14-4EC7-95FB-A5A18F0FC0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514" y="3762529"/>
                  <a:ext cx="408540" cy="513567"/>
                </a:xfrm>
                <a:prstGeom prst="rect">
                  <a:avLst/>
                </a:prstGeom>
                <a:blipFill>
                  <a:blip r:embed="rId3"/>
                  <a:stretch>
                    <a:fillRect l="-1791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08B4BD-5878-4B3D-B555-0A1F6A507BBE}"/>
                </a:ext>
              </a:extLst>
            </p:cNvPr>
            <p:cNvSpPr/>
            <p:nvPr/>
          </p:nvSpPr>
          <p:spPr>
            <a:xfrm>
              <a:off x="5596830" y="2734878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48BCD1D-8378-478C-9F3E-8AF412E6701A}"/>
                </a:ext>
              </a:extLst>
            </p:cNvPr>
            <p:cNvSpPr/>
            <p:nvPr/>
          </p:nvSpPr>
          <p:spPr>
            <a:xfrm>
              <a:off x="6475697" y="2038648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470E63-7C07-481A-B75B-CF63B6F16A52}"/>
                </a:ext>
              </a:extLst>
            </p:cNvPr>
            <p:cNvSpPr/>
            <p:nvPr/>
          </p:nvSpPr>
          <p:spPr>
            <a:xfrm>
              <a:off x="7335739" y="3335065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B7DC3D7A-A996-49E8-94E5-87CCBD48A3A1}"/>
              </a:ext>
            </a:extLst>
          </p:cNvPr>
          <p:cNvGrpSpPr/>
          <p:nvPr/>
        </p:nvGrpSpPr>
        <p:grpSpPr>
          <a:xfrm>
            <a:off x="5357294" y="254914"/>
            <a:ext cx="4656959" cy="3693871"/>
            <a:chOff x="5357294" y="254914"/>
            <a:chExt cx="4656959" cy="3693871"/>
          </a:xfrm>
        </p:grpSpPr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480DA851-B14B-4930-AEF1-AD8C5FFC9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7294" y="254914"/>
              <a:ext cx="4656959" cy="3693871"/>
            </a:xfrm>
            <a:prstGeom prst="rect">
              <a:avLst/>
            </a:prstGeom>
          </p:spPr>
        </p:pic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D5FD211-13B8-429E-AF20-1EF1CABD0D2F}"/>
                </a:ext>
              </a:extLst>
            </p:cNvPr>
            <p:cNvCxnSpPr>
              <a:cxnSpLocks/>
              <a:stCxn id="70" idx="4"/>
            </p:cNvCxnSpPr>
            <p:nvPr/>
          </p:nvCxnSpPr>
          <p:spPr>
            <a:xfrm flipH="1">
              <a:off x="7100944" y="1831179"/>
              <a:ext cx="1546" cy="1746522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6AAD5B1A-F419-425D-BD4C-03D2DFE411A0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7913103" y="558833"/>
              <a:ext cx="0" cy="3018868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B8E5040D-90B3-4083-B7B6-51E53883357C}"/>
                </a:ext>
              </a:extLst>
            </p:cNvPr>
            <p:cNvCxnSpPr>
              <a:cxnSpLocks/>
              <a:stCxn id="72" idx="4"/>
            </p:cNvCxnSpPr>
            <p:nvPr/>
          </p:nvCxnSpPr>
          <p:spPr>
            <a:xfrm flipH="1">
              <a:off x="8736268" y="1831179"/>
              <a:ext cx="20576" cy="1758708"/>
            </a:xfrm>
            <a:prstGeom prst="line">
              <a:avLst/>
            </a:prstGeom>
            <a:ln w="25400">
              <a:solidFill>
                <a:srgbClr val="D7451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1A4092A-4FEC-4FE5-B0EE-A4CDCA865F4A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7589395" y="3325990"/>
              <a:ext cx="323708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4499A58-056D-410F-BCAB-09505124A535}"/>
                </a:ext>
              </a:extLst>
            </p:cNvPr>
            <p:cNvSpPr/>
            <p:nvPr/>
          </p:nvSpPr>
          <p:spPr>
            <a:xfrm>
              <a:off x="7420403" y="3069206"/>
              <a:ext cx="168992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B0AC7B4C-579C-420C-A5D5-39AF44CDE4EA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8441999" y="3325990"/>
              <a:ext cx="294269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BB1B687-5F17-4163-B951-80B1FFF457B3}"/>
                </a:ext>
              </a:extLst>
            </p:cNvPr>
            <p:cNvSpPr/>
            <p:nvPr/>
          </p:nvSpPr>
          <p:spPr>
            <a:xfrm>
              <a:off x="8203387" y="3069206"/>
              <a:ext cx="238612" cy="513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CC4C7B4B-67A5-45A2-B3F9-E33C0AD2638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>
              <a:off x="7100944" y="3325990"/>
              <a:ext cx="319459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66A8B00-4E1A-429A-8882-92F02FFA9652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flipH="1">
              <a:off x="7913103" y="3325990"/>
              <a:ext cx="29028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CB61FA3-5CC1-4D8F-90C8-797BA2E70032}"/>
                </a:ext>
              </a:extLst>
            </p:cNvPr>
            <p:cNvSpPr/>
            <p:nvPr/>
          </p:nvSpPr>
          <p:spPr>
            <a:xfrm>
              <a:off x="6798126" y="1477651"/>
              <a:ext cx="279142" cy="2632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46BE9714-7664-40C5-84B3-AE6D05408B1E}"/>
                </a:ext>
              </a:extLst>
            </p:cNvPr>
            <p:cNvSpPr/>
            <p:nvPr/>
          </p:nvSpPr>
          <p:spPr>
            <a:xfrm>
              <a:off x="8005590" y="388103"/>
              <a:ext cx="263552" cy="281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BFB1921-3947-487B-B564-F8FCE0F80A67}"/>
                </a:ext>
              </a:extLst>
            </p:cNvPr>
            <p:cNvSpPr/>
            <p:nvPr/>
          </p:nvSpPr>
          <p:spPr>
            <a:xfrm>
              <a:off x="8816237" y="1464384"/>
              <a:ext cx="222557" cy="2765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8BB61D2-642C-44D8-B0E5-31109AAF1B33}"/>
                </a:ext>
              </a:extLst>
            </p:cNvPr>
            <p:cNvCxnSpPr>
              <a:cxnSpLocks/>
            </p:cNvCxnSpPr>
            <p:nvPr/>
          </p:nvCxnSpPr>
          <p:spPr>
            <a:xfrm>
              <a:off x="5850624" y="1752169"/>
              <a:ext cx="4163629" cy="0"/>
            </a:xfrm>
            <a:prstGeom prst="line">
              <a:avLst/>
            </a:prstGeom>
            <a:ln w="25400">
              <a:solidFill>
                <a:srgbClr val="D74514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F4C903F-83AE-48A9-8321-8160B870128E}"/>
                </a:ext>
              </a:extLst>
            </p:cNvPr>
            <p:cNvSpPr/>
            <p:nvPr/>
          </p:nvSpPr>
          <p:spPr>
            <a:xfrm>
              <a:off x="7026257" y="1678713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98D742F-941D-4FD0-83BA-D67674124669}"/>
                </a:ext>
              </a:extLst>
            </p:cNvPr>
            <p:cNvSpPr/>
            <p:nvPr/>
          </p:nvSpPr>
          <p:spPr>
            <a:xfrm>
              <a:off x="7836870" y="406367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66A0FA75-C230-4416-A7E6-19EF8CDA3828}"/>
                </a:ext>
              </a:extLst>
            </p:cNvPr>
            <p:cNvSpPr/>
            <p:nvPr/>
          </p:nvSpPr>
          <p:spPr>
            <a:xfrm>
              <a:off x="8680611" y="1678713"/>
              <a:ext cx="152466" cy="152466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1FB6CB0-A4F6-483B-8575-5EE486941E3F}"/>
              </a:ext>
            </a:extLst>
          </p:cNvPr>
          <p:cNvGrpSpPr/>
          <p:nvPr/>
        </p:nvGrpSpPr>
        <p:grpSpPr>
          <a:xfrm>
            <a:off x="2724150" y="4491600"/>
            <a:ext cx="4656959" cy="3693871"/>
            <a:chOff x="2724150" y="4491600"/>
            <a:chExt cx="4656959" cy="3693871"/>
          </a:xfrm>
        </p:grpSpPr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5AAA7E2D-D50D-4390-B439-5D3BE1889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4150" y="4491600"/>
              <a:ext cx="4656959" cy="3693871"/>
            </a:xfrm>
            <a:prstGeom prst="rect">
              <a:avLst/>
            </a:prstGeom>
          </p:spPr>
        </p:pic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4E6D1528-501E-4E9B-B4E0-FD19ED23F3CE}"/>
                </a:ext>
              </a:extLst>
            </p:cNvPr>
            <p:cNvSpPr/>
            <p:nvPr/>
          </p:nvSpPr>
          <p:spPr>
            <a:xfrm>
              <a:off x="5286375" y="4995526"/>
              <a:ext cx="2085975" cy="2805449"/>
            </a:xfrm>
            <a:custGeom>
              <a:avLst/>
              <a:gdLst>
                <a:gd name="connsiteX0" fmla="*/ 0 w 2085975"/>
                <a:gd name="connsiteY0" fmla="*/ 5099 h 2805449"/>
                <a:gd name="connsiteX1" fmla="*/ 342900 w 2085975"/>
                <a:gd name="connsiteY1" fmla="*/ 81299 h 2805449"/>
                <a:gd name="connsiteX2" fmla="*/ 762000 w 2085975"/>
                <a:gd name="connsiteY2" fmla="*/ 567074 h 2805449"/>
                <a:gd name="connsiteX3" fmla="*/ 1123950 w 2085975"/>
                <a:gd name="connsiteY3" fmla="*/ 1719599 h 2805449"/>
                <a:gd name="connsiteX4" fmla="*/ 1476375 w 2085975"/>
                <a:gd name="connsiteY4" fmla="*/ 2405399 h 2805449"/>
                <a:gd name="connsiteX5" fmla="*/ 2085975 w 2085975"/>
                <a:gd name="connsiteY5" fmla="*/ 2805449 h 28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5975" h="2805449">
                  <a:moveTo>
                    <a:pt x="0" y="5099"/>
                  </a:moveTo>
                  <a:cubicBezTo>
                    <a:pt x="107950" y="-3632"/>
                    <a:pt x="215900" y="-12363"/>
                    <a:pt x="342900" y="81299"/>
                  </a:cubicBezTo>
                  <a:cubicBezTo>
                    <a:pt x="469900" y="174961"/>
                    <a:pt x="631825" y="294024"/>
                    <a:pt x="762000" y="567074"/>
                  </a:cubicBezTo>
                  <a:cubicBezTo>
                    <a:pt x="892175" y="840124"/>
                    <a:pt x="1004888" y="1413212"/>
                    <a:pt x="1123950" y="1719599"/>
                  </a:cubicBezTo>
                  <a:cubicBezTo>
                    <a:pt x="1243012" y="2025986"/>
                    <a:pt x="1316038" y="2224424"/>
                    <a:pt x="1476375" y="2405399"/>
                  </a:cubicBezTo>
                  <a:cubicBezTo>
                    <a:pt x="1636712" y="2586374"/>
                    <a:pt x="1861343" y="2695911"/>
                    <a:pt x="2085975" y="2805449"/>
                  </a:cubicBezTo>
                </a:path>
              </a:pathLst>
            </a:cu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D375D96D-90CE-4B7E-88F1-C450933F3D5B}"/>
                </a:ext>
              </a:extLst>
            </p:cNvPr>
            <p:cNvSpPr/>
            <p:nvPr/>
          </p:nvSpPr>
          <p:spPr>
            <a:xfrm flipH="1">
              <a:off x="3236262" y="4995525"/>
              <a:ext cx="2085975" cy="2805449"/>
            </a:xfrm>
            <a:custGeom>
              <a:avLst/>
              <a:gdLst>
                <a:gd name="connsiteX0" fmla="*/ 0 w 2085975"/>
                <a:gd name="connsiteY0" fmla="*/ 5099 h 2805449"/>
                <a:gd name="connsiteX1" fmla="*/ 342900 w 2085975"/>
                <a:gd name="connsiteY1" fmla="*/ 81299 h 2805449"/>
                <a:gd name="connsiteX2" fmla="*/ 762000 w 2085975"/>
                <a:gd name="connsiteY2" fmla="*/ 567074 h 2805449"/>
                <a:gd name="connsiteX3" fmla="*/ 1123950 w 2085975"/>
                <a:gd name="connsiteY3" fmla="*/ 1719599 h 2805449"/>
                <a:gd name="connsiteX4" fmla="*/ 1476375 w 2085975"/>
                <a:gd name="connsiteY4" fmla="*/ 2405399 h 2805449"/>
                <a:gd name="connsiteX5" fmla="*/ 2085975 w 2085975"/>
                <a:gd name="connsiteY5" fmla="*/ 2805449 h 280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85975" h="2805449">
                  <a:moveTo>
                    <a:pt x="0" y="5099"/>
                  </a:moveTo>
                  <a:cubicBezTo>
                    <a:pt x="107950" y="-3632"/>
                    <a:pt x="215900" y="-12363"/>
                    <a:pt x="342900" y="81299"/>
                  </a:cubicBezTo>
                  <a:cubicBezTo>
                    <a:pt x="469900" y="174961"/>
                    <a:pt x="631825" y="294024"/>
                    <a:pt x="762000" y="567074"/>
                  </a:cubicBezTo>
                  <a:cubicBezTo>
                    <a:pt x="892175" y="840124"/>
                    <a:pt x="1004888" y="1413212"/>
                    <a:pt x="1123950" y="1719599"/>
                  </a:cubicBezTo>
                  <a:cubicBezTo>
                    <a:pt x="1243012" y="2025986"/>
                    <a:pt x="1316038" y="2224424"/>
                    <a:pt x="1476375" y="2405399"/>
                  </a:cubicBezTo>
                  <a:cubicBezTo>
                    <a:pt x="1636712" y="2586374"/>
                    <a:pt x="1861343" y="2695911"/>
                    <a:pt x="2085975" y="2805449"/>
                  </a:cubicBezTo>
                </a:path>
              </a:pathLst>
            </a:cu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949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76FF41B-8568-477E-BE8A-77950342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32703"/>
              </p:ext>
            </p:extLst>
          </p:nvPr>
        </p:nvGraphicFramePr>
        <p:xfrm>
          <a:off x="488950" y="325966"/>
          <a:ext cx="3720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965053875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054509546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4155893327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455382618"/>
                    </a:ext>
                  </a:extLst>
                </a:gridCol>
                <a:gridCol w="600000">
                  <a:extLst>
                    <a:ext uri="{9D8B030D-6E8A-4147-A177-3AD203B41FA5}">
                      <a16:colId xmlns:a16="http://schemas.microsoft.com/office/drawing/2014/main" val="2936145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D745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16bit</a:t>
                      </a:r>
                      <a:endParaRPr lang="zh-CN" altLang="en-US" sz="1600" b="0" dirty="0">
                        <a:solidFill>
                          <a:srgbClr val="D7451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D745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8bit</a:t>
                      </a:r>
                      <a:endParaRPr lang="zh-CN" altLang="en-US" sz="1600" b="0" dirty="0">
                        <a:solidFill>
                          <a:srgbClr val="D7451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D74514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8bit</a:t>
                      </a:r>
                      <a:endParaRPr lang="zh-CN" altLang="en-US" sz="1600" b="0" dirty="0">
                        <a:solidFill>
                          <a:srgbClr val="D7451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43459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通用</a:t>
                      </a:r>
                      <a:endParaRPr lang="en-US" altLang="zh-CN" sz="11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  <a:p>
                      <a:pPr algn="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寄存器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AH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1354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BX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BH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8400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CX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46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EDX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DH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DL</a:t>
                      </a:r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9102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ESI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381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07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栈指针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ESP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2D0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1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1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基指针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EBP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rgbClr val="D74514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D17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6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05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5D4851CB-D867-4699-BA18-14D1B9DB62B2}"/>
              </a:ext>
            </a:extLst>
          </p:cNvPr>
          <p:cNvGrpSpPr/>
          <p:nvPr/>
        </p:nvGrpSpPr>
        <p:grpSpPr>
          <a:xfrm>
            <a:off x="719858" y="1219570"/>
            <a:ext cx="10781455" cy="5359344"/>
            <a:chOff x="719858" y="1219570"/>
            <a:chExt cx="10781455" cy="535934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452DCF2-DE04-4A2A-9FC5-280590899948}"/>
                </a:ext>
              </a:extLst>
            </p:cNvPr>
            <p:cNvSpPr/>
            <p:nvPr/>
          </p:nvSpPr>
          <p:spPr>
            <a:xfrm>
              <a:off x="1451849" y="4040399"/>
              <a:ext cx="982621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正弦表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C7257F1-D874-48BB-B138-6185C8194687}"/>
                </a:ext>
              </a:extLst>
            </p:cNvPr>
            <p:cNvSpPr/>
            <p:nvPr/>
          </p:nvSpPr>
          <p:spPr>
            <a:xfrm>
              <a:off x="2549129" y="4040398"/>
              <a:ext cx="982621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余弦表</a:t>
              </a: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B17B8A4-FD9D-4D95-AD7D-4A20EFEE7091}"/>
                </a:ext>
              </a:extLst>
            </p:cNvPr>
            <p:cNvGrpSpPr/>
            <p:nvPr/>
          </p:nvGrpSpPr>
          <p:grpSpPr>
            <a:xfrm>
              <a:off x="2845294" y="2962727"/>
              <a:ext cx="406763" cy="406763"/>
              <a:chOff x="1704975" y="2139950"/>
              <a:chExt cx="169862" cy="169862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E93E304C-A665-4D80-9559-FEFF3A949B57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D8A48A00-0CDC-4430-B1A6-D4503FA458F8}"/>
                  </a:ext>
                </a:extLst>
              </p:cNvPr>
              <p:cNvCxnSpPr>
                <a:cxnSpLocks/>
                <a:stCxn id="60" idx="7"/>
                <a:endCxn id="60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755A608-6135-41C0-B8C9-73CC27947E97}"/>
                  </a:ext>
                </a:extLst>
              </p:cNvPr>
              <p:cNvCxnSpPr>
                <a:cxnSpLocks/>
                <a:stCxn id="60" idx="5"/>
                <a:endCxn id="60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E6FED4-59E0-4C64-B48E-40E393912B29}"/>
                </a:ext>
              </a:extLst>
            </p:cNvPr>
            <p:cNvSpPr/>
            <p:nvPr/>
          </p:nvSpPr>
          <p:spPr>
            <a:xfrm>
              <a:off x="1462495" y="5172151"/>
              <a:ext cx="2079901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载波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NCO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592199F-A603-4A57-B36F-692ECDB4DE27}"/>
                </a:ext>
              </a:extLst>
            </p:cNvPr>
            <p:cNvCxnSpPr>
              <a:cxnSpLocks/>
              <a:stCxn id="63" idx="0"/>
              <a:endCxn id="4" idx="2"/>
            </p:cNvCxnSpPr>
            <p:nvPr/>
          </p:nvCxnSpPr>
          <p:spPr>
            <a:xfrm rot="5400000" flipH="1" flipV="1">
              <a:off x="2455075" y="4586786"/>
              <a:ext cx="632736" cy="53799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99FFBA48-CEEB-41D5-9C22-C6084E8B9B9B}"/>
                </a:ext>
              </a:extLst>
            </p:cNvPr>
            <p:cNvCxnSpPr>
              <a:cxnSpLocks/>
              <a:stCxn id="63" idx="0"/>
              <a:endCxn id="2" idx="2"/>
            </p:cNvCxnSpPr>
            <p:nvPr/>
          </p:nvCxnSpPr>
          <p:spPr>
            <a:xfrm rot="16200000" flipV="1">
              <a:off x="1906436" y="4576141"/>
              <a:ext cx="632735" cy="55928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B9A02AE-2DB2-43C4-ACF9-2903BBE35A5D}"/>
                </a:ext>
              </a:extLst>
            </p:cNvPr>
            <p:cNvCxnSpPr>
              <a:cxnSpLocks/>
              <a:stCxn id="4" idx="0"/>
              <a:endCxn id="60" idx="4"/>
            </p:cNvCxnSpPr>
            <p:nvPr/>
          </p:nvCxnSpPr>
          <p:spPr>
            <a:xfrm flipV="1">
              <a:off x="3040440" y="3369490"/>
              <a:ext cx="8236" cy="67090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3ED25405-B6CF-4822-956A-E55CDFEBBDAA}"/>
                </a:ext>
              </a:extLst>
            </p:cNvPr>
            <p:cNvGrpSpPr/>
            <p:nvPr/>
          </p:nvGrpSpPr>
          <p:grpSpPr>
            <a:xfrm>
              <a:off x="1739777" y="1618761"/>
              <a:ext cx="406763" cy="406763"/>
              <a:chOff x="1704975" y="2139950"/>
              <a:chExt cx="169862" cy="169862"/>
            </a:xfrm>
          </p:grpSpPr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DE5316A2-CD99-4495-A6CE-DC8C35D20F4F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E49C2B6F-C884-435F-A69D-432BD35643FF}"/>
                  </a:ext>
                </a:extLst>
              </p:cNvPr>
              <p:cNvCxnSpPr>
                <a:cxnSpLocks/>
                <a:stCxn id="74" idx="7"/>
                <a:endCxn id="74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D4EEF05E-61A7-428F-A837-AF243C8D6BAA}"/>
                  </a:ext>
                </a:extLst>
              </p:cNvPr>
              <p:cNvCxnSpPr>
                <a:cxnSpLocks/>
                <a:stCxn id="74" idx="5"/>
                <a:endCxn id="74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98D8DF09-15A7-41AE-9EFF-A121C06D3FAD}"/>
                </a:ext>
              </a:extLst>
            </p:cNvPr>
            <p:cNvCxnSpPr>
              <a:cxnSpLocks/>
              <a:stCxn id="2" idx="0"/>
              <a:endCxn id="74" idx="4"/>
            </p:cNvCxnSpPr>
            <p:nvPr/>
          </p:nvCxnSpPr>
          <p:spPr>
            <a:xfrm flipH="1" flipV="1">
              <a:off x="1943159" y="2025524"/>
              <a:ext cx="1" cy="20148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6F1265E-DD7F-4C18-8A7A-4209172B008F}"/>
                </a:ext>
              </a:extLst>
            </p:cNvPr>
            <p:cNvGrpSpPr/>
            <p:nvPr/>
          </p:nvGrpSpPr>
          <p:grpSpPr>
            <a:xfrm>
              <a:off x="5892618" y="3280463"/>
              <a:ext cx="406763" cy="406763"/>
              <a:chOff x="1704975" y="2139950"/>
              <a:chExt cx="169862" cy="169862"/>
            </a:xfrm>
          </p:grpSpPr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2D3B4890-B2CC-49CB-A075-F07F3FD47051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80E9BEA8-0D20-4A18-919B-F3320270898C}"/>
                  </a:ext>
                </a:extLst>
              </p:cNvPr>
              <p:cNvCxnSpPr>
                <a:cxnSpLocks/>
                <a:stCxn id="81" idx="7"/>
                <a:endCxn id="81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230B1392-DF32-4BE0-B954-A15D007D5FAB}"/>
                  </a:ext>
                </a:extLst>
              </p:cNvPr>
              <p:cNvCxnSpPr>
                <a:cxnSpLocks/>
                <a:stCxn id="81" idx="5"/>
                <a:endCxn id="81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A6DEE52-2210-4967-9E25-9F96BDCA3A0E}"/>
                </a:ext>
              </a:extLst>
            </p:cNvPr>
            <p:cNvGrpSpPr/>
            <p:nvPr/>
          </p:nvGrpSpPr>
          <p:grpSpPr>
            <a:xfrm>
              <a:off x="5303010" y="1939873"/>
              <a:ext cx="406763" cy="406763"/>
              <a:chOff x="1704975" y="2139950"/>
              <a:chExt cx="169862" cy="169862"/>
            </a:xfrm>
          </p:grpSpPr>
          <p:sp>
            <p:nvSpPr>
              <p:cNvPr id="85" name="椭圆 84">
                <a:extLst>
                  <a:ext uri="{FF2B5EF4-FFF2-40B4-BE49-F238E27FC236}">
                    <a16:creationId xmlns:a16="http://schemas.microsoft.com/office/drawing/2014/main" id="{7B638FD2-CAF1-402C-93C4-C677507427D7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654B022-D747-4F3C-BEBF-77358E4FD262}"/>
                  </a:ext>
                </a:extLst>
              </p:cNvPr>
              <p:cNvCxnSpPr>
                <a:cxnSpLocks/>
                <a:stCxn id="85" idx="7"/>
                <a:endCxn id="85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42F68CCB-9765-4B88-8388-088B0F96BF0D}"/>
                  </a:ext>
                </a:extLst>
              </p:cNvPr>
              <p:cNvCxnSpPr>
                <a:cxnSpLocks/>
                <a:stCxn id="85" idx="5"/>
                <a:endCxn id="85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573AF818-3EFD-4C06-953C-72FB49196241}"/>
                </a:ext>
              </a:extLst>
            </p:cNvPr>
            <p:cNvGrpSpPr/>
            <p:nvPr/>
          </p:nvGrpSpPr>
          <p:grpSpPr>
            <a:xfrm>
              <a:off x="4713402" y="2610168"/>
              <a:ext cx="406763" cy="406763"/>
              <a:chOff x="1704975" y="2139950"/>
              <a:chExt cx="169862" cy="169862"/>
            </a:xfrm>
          </p:grpSpPr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2D3AEE61-201E-4348-A8DE-08D2B6211028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62F88D47-D484-4E95-856A-9DE6474CB926}"/>
                  </a:ext>
                </a:extLst>
              </p:cNvPr>
              <p:cNvCxnSpPr>
                <a:cxnSpLocks/>
                <a:stCxn id="89" idx="7"/>
                <a:endCxn id="89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4B26EEFF-4939-4D37-8BEB-997E97035BDE}"/>
                  </a:ext>
                </a:extLst>
              </p:cNvPr>
              <p:cNvCxnSpPr>
                <a:cxnSpLocks/>
                <a:stCxn id="89" idx="5"/>
                <a:endCxn id="89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950BBB93-0FAD-46EB-9C0C-F141AC41E1DA}"/>
                </a:ext>
              </a:extLst>
            </p:cNvPr>
            <p:cNvGrpSpPr/>
            <p:nvPr/>
          </p:nvGrpSpPr>
          <p:grpSpPr>
            <a:xfrm>
              <a:off x="4123794" y="1269578"/>
              <a:ext cx="406763" cy="406763"/>
              <a:chOff x="1704975" y="2139950"/>
              <a:chExt cx="169862" cy="169862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DF1F0080-2277-4328-BCDA-AFFD46E9964C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F0473534-6D0C-48BD-B671-A5190C9D3F22}"/>
                  </a:ext>
                </a:extLst>
              </p:cNvPr>
              <p:cNvCxnSpPr>
                <a:cxnSpLocks/>
                <a:stCxn id="93" idx="7"/>
                <a:endCxn id="93" idx="3"/>
              </p:cNvCxnSpPr>
              <p:nvPr/>
            </p:nvCxnSpPr>
            <p:spPr>
              <a:xfrm flipH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5656BFDE-F61F-4B03-B951-FBEB13A3F78B}"/>
                  </a:ext>
                </a:extLst>
              </p:cNvPr>
              <p:cNvCxnSpPr>
                <a:cxnSpLocks/>
                <a:stCxn id="93" idx="5"/>
                <a:endCxn id="93" idx="1"/>
              </p:cNvCxnSpPr>
              <p:nvPr/>
            </p:nvCxnSpPr>
            <p:spPr>
              <a:xfrm flipH="1" flipV="1">
                <a:off x="1729851" y="2164826"/>
                <a:ext cx="120110" cy="12011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4ABE8A97-4D69-4B61-B83D-98E52FEE41B4}"/>
                </a:ext>
              </a:extLst>
            </p:cNvPr>
            <p:cNvCxnSpPr>
              <a:cxnSpLocks/>
              <a:stCxn id="60" idx="6"/>
              <a:endCxn id="89" idx="2"/>
            </p:cNvCxnSpPr>
            <p:nvPr/>
          </p:nvCxnSpPr>
          <p:spPr>
            <a:xfrm flipV="1">
              <a:off x="3252057" y="2813550"/>
              <a:ext cx="1461345" cy="352559"/>
            </a:xfrm>
            <a:prstGeom prst="bentConnector3">
              <a:avLst>
                <a:gd name="adj1" fmla="val 33314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连接符: 肘形 98">
              <a:extLst>
                <a:ext uri="{FF2B5EF4-FFF2-40B4-BE49-F238E27FC236}">
                  <a16:creationId xmlns:a16="http://schemas.microsoft.com/office/drawing/2014/main" id="{EC34150C-128A-4BDE-84D3-5E107E9CFED3}"/>
                </a:ext>
              </a:extLst>
            </p:cNvPr>
            <p:cNvCxnSpPr>
              <a:cxnSpLocks/>
              <a:stCxn id="60" idx="6"/>
              <a:endCxn id="81" idx="2"/>
            </p:cNvCxnSpPr>
            <p:nvPr/>
          </p:nvCxnSpPr>
          <p:spPr>
            <a:xfrm>
              <a:off x="3252057" y="3166109"/>
              <a:ext cx="2640561" cy="317736"/>
            </a:xfrm>
            <a:prstGeom prst="bentConnector3">
              <a:avLst>
                <a:gd name="adj1" fmla="val 1854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连接符: 肘形 101">
              <a:extLst>
                <a:ext uri="{FF2B5EF4-FFF2-40B4-BE49-F238E27FC236}">
                  <a16:creationId xmlns:a16="http://schemas.microsoft.com/office/drawing/2014/main" id="{4E9604E4-A7D4-409D-9E99-D68150B97576}"/>
                </a:ext>
              </a:extLst>
            </p:cNvPr>
            <p:cNvCxnSpPr>
              <a:cxnSpLocks/>
              <a:stCxn id="74" idx="6"/>
              <a:endCxn id="85" idx="2"/>
            </p:cNvCxnSpPr>
            <p:nvPr/>
          </p:nvCxnSpPr>
          <p:spPr>
            <a:xfrm>
              <a:off x="2146540" y="1822143"/>
              <a:ext cx="3156470" cy="3211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95A5ABF3-00CD-44CA-AD51-E647AC90ABDA}"/>
                </a:ext>
              </a:extLst>
            </p:cNvPr>
            <p:cNvCxnSpPr>
              <a:cxnSpLocks/>
              <a:stCxn id="74" idx="6"/>
              <a:endCxn id="93" idx="2"/>
            </p:cNvCxnSpPr>
            <p:nvPr/>
          </p:nvCxnSpPr>
          <p:spPr>
            <a:xfrm flipV="1">
              <a:off x="2146540" y="1472960"/>
              <a:ext cx="1977254" cy="349183"/>
            </a:xfrm>
            <a:prstGeom prst="bentConnector3">
              <a:avLst>
                <a:gd name="adj1" fmla="val 79674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2C525387-4B8D-452E-ADA3-5D63D08B8157}"/>
                </a:ext>
              </a:extLst>
            </p:cNvPr>
            <p:cNvSpPr/>
            <p:nvPr/>
          </p:nvSpPr>
          <p:spPr>
            <a:xfrm>
              <a:off x="6833067" y="1223452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7618CDFA-5288-4545-841A-3D13AE9CE65A}"/>
                </a:ext>
              </a:extLst>
            </p:cNvPr>
            <p:cNvSpPr/>
            <p:nvPr/>
          </p:nvSpPr>
          <p:spPr>
            <a:xfrm>
              <a:off x="6833067" y="1893747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3A3D4F6-DA6C-4AD0-BBB7-63687CEA65A4}"/>
                </a:ext>
              </a:extLst>
            </p:cNvPr>
            <p:cNvSpPr/>
            <p:nvPr/>
          </p:nvSpPr>
          <p:spPr>
            <a:xfrm>
              <a:off x="6833067" y="2564042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39C823A-65F3-4D0C-8BBC-0F070FF70939}"/>
                </a:ext>
              </a:extLst>
            </p:cNvPr>
            <p:cNvSpPr/>
            <p:nvPr/>
          </p:nvSpPr>
          <p:spPr>
            <a:xfrm>
              <a:off x="6833067" y="3234337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48173642-24EC-4E63-A4FB-801609BE54AB}"/>
                </a:ext>
              </a:extLst>
            </p:cNvPr>
            <p:cNvCxnSpPr>
              <a:cxnSpLocks/>
              <a:stCxn id="93" idx="6"/>
              <a:endCxn id="108" idx="1"/>
            </p:cNvCxnSpPr>
            <p:nvPr/>
          </p:nvCxnSpPr>
          <p:spPr>
            <a:xfrm>
              <a:off x="4530557" y="1472960"/>
              <a:ext cx="230251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D97B06BE-74AF-462C-9D89-95BE0EB44E08}"/>
                </a:ext>
              </a:extLst>
            </p:cNvPr>
            <p:cNvCxnSpPr>
              <a:cxnSpLocks/>
              <a:stCxn id="85" idx="6"/>
              <a:endCxn id="109" idx="1"/>
            </p:cNvCxnSpPr>
            <p:nvPr/>
          </p:nvCxnSpPr>
          <p:spPr>
            <a:xfrm>
              <a:off x="5709773" y="2143255"/>
              <a:ext cx="112329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1F8DEE3D-1E2C-4D07-92DD-05F3EFA10B7E}"/>
                </a:ext>
              </a:extLst>
            </p:cNvPr>
            <p:cNvCxnSpPr>
              <a:cxnSpLocks/>
              <a:stCxn id="89" idx="6"/>
              <a:endCxn id="110" idx="1"/>
            </p:cNvCxnSpPr>
            <p:nvPr/>
          </p:nvCxnSpPr>
          <p:spPr>
            <a:xfrm>
              <a:off x="5120165" y="2813550"/>
              <a:ext cx="171290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958A9B-C49E-4188-B839-6912BA27CAD1}"/>
                </a:ext>
              </a:extLst>
            </p:cNvPr>
            <p:cNvCxnSpPr>
              <a:cxnSpLocks/>
              <a:stCxn id="81" idx="6"/>
              <a:endCxn id="111" idx="1"/>
            </p:cNvCxnSpPr>
            <p:nvPr/>
          </p:nvCxnSpPr>
          <p:spPr>
            <a:xfrm>
              <a:off x="6299381" y="3483845"/>
              <a:ext cx="53368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E7E5E0A2-DACA-4226-B4CB-3E1430331311}"/>
                </a:ext>
              </a:extLst>
            </p:cNvPr>
            <p:cNvSpPr/>
            <p:nvPr/>
          </p:nvSpPr>
          <p:spPr>
            <a:xfrm>
              <a:off x="9031257" y="1223452"/>
              <a:ext cx="788562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幅值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24D6FC3C-7902-4FAD-9CBC-006CD3AF84C0}"/>
                </a:ext>
              </a:extLst>
            </p:cNvPr>
            <p:cNvSpPr/>
            <p:nvPr/>
          </p:nvSpPr>
          <p:spPr>
            <a:xfrm>
              <a:off x="9031260" y="3234337"/>
              <a:ext cx="788562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幅值</a:t>
              </a: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1FFF4CB4-C795-43AC-8B28-09F3B0A00B63}"/>
                </a:ext>
              </a:extLst>
            </p:cNvPr>
            <p:cNvSpPr/>
            <p:nvPr/>
          </p:nvSpPr>
          <p:spPr>
            <a:xfrm>
              <a:off x="10034811" y="1219570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9F2F201A-05F3-4557-815E-8B8A0E41FE31}"/>
                </a:ext>
              </a:extLst>
            </p:cNvPr>
            <p:cNvSpPr/>
            <p:nvPr/>
          </p:nvSpPr>
          <p:spPr>
            <a:xfrm>
              <a:off x="10034810" y="2223804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误差检测</a:t>
              </a: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B886848-1C0D-4DDD-AA37-77C5525BC460}"/>
                </a:ext>
              </a:extLst>
            </p:cNvPr>
            <p:cNvSpPr/>
            <p:nvPr/>
          </p:nvSpPr>
          <p:spPr>
            <a:xfrm>
              <a:off x="10034811" y="3228039"/>
              <a:ext cx="122805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积分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清除</a:t>
              </a:r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249C37F2-3448-414A-97B6-B945951485D6}"/>
                </a:ext>
              </a:extLst>
            </p:cNvPr>
            <p:cNvCxnSpPr>
              <a:cxnSpLocks/>
              <a:stCxn id="111" idx="3"/>
              <a:endCxn id="126" idx="1"/>
            </p:cNvCxnSpPr>
            <p:nvPr/>
          </p:nvCxnSpPr>
          <p:spPr>
            <a:xfrm>
              <a:off x="8061124" y="3483846"/>
              <a:ext cx="97013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2DBF3F82-9D10-412C-B14D-044D8CD0FB12}"/>
                </a:ext>
              </a:extLst>
            </p:cNvPr>
            <p:cNvCxnSpPr>
              <a:cxnSpLocks/>
              <a:stCxn id="109" idx="3"/>
              <a:endCxn id="126" idx="0"/>
            </p:cNvCxnSpPr>
            <p:nvPr/>
          </p:nvCxnSpPr>
          <p:spPr>
            <a:xfrm>
              <a:off x="8061124" y="2143256"/>
              <a:ext cx="1364417" cy="10910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81C7168E-E843-4721-889D-392E2C7EB5F4}"/>
                </a:ext>
              </a:extLst>
            </p:cNvPr>
            <p:cNvCxnSpPr>
              <a:cxnSpLocks/>
              <a:stCxn id="110" idx="3"/>
              <a:endCxn id="125" idx="2"/>
            </p:cNvCxnSpPr>
            <p:nvPr/>
          </p:nvCxnSpPr>
          <p:spPr>
            <a:xfrm flipV="1">
              <a:off x="8061124" y="1722469"/>
              <a:ext cx="1364414" cy="10910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6E6CD92-06AD-4964-80FF-5AFFE9F19286}"/>
                </a:ext>
              </a:extLst>
            </p:cNvPr>
            <p:cNvCxnSpPr>
              <a:cxnSpLocks/>
              <a:stCxn id="108" idx="3"/>
              <a:endCxn id="125" idx="1"/>
            </p:cNvCxnSpPr>
            <p:nvPr/>
          </p:nvCxnSpPr>
          <p:spPr>
            <a:xfrm>
              <a:off x="8061124" y="1472961"/>
              <a:ext cx="9701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F8BA91F2-BD8D-4F6B-8498-C0F207B99E90}"/>
                </a:ext>
              </a:extLst>
            </p:cNvPr>
            <p:cNvCxnSpPr>
              <a:cxnSpLocks/>
              <a:stCxn id="125" idx="3"/>
              <a:endCxn id="127" idx="1"/>
            </p:cNvCxnSpPr>
            <p:nvPr/>
          </p:nvCxnSpPr>
          <p:spPr>
            <a:xfrm flipV="1">
              <a:off x="9819819" y="1469079"/>
              <a:ext cx="214992" cy="3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C926E05F-2727-4FD9-812B-CC4783148E3E}"/>
                </a:ext>
              </a:extLst>
            </p:cNvPr>
            <p:cNvCxnSpPr>
              <a:cxnSpLocks/>
              <a:stCxn id="126" idx="3"/>
              <a:endCxn id="129" idx="1"/>
            </p:cNvCxnSpPr>
            <p:nvPr/>
          </p:nvCxnSpPr>
          <p:spPr>
            <a:xfrm flipV="1">
              <a:off x="9819822" y="3477548"/>
              <a:ext cx="214989" cy="6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3E7F-32FD-497E-8375-20E584F5B789}"/>
                </a:ext>
              </a:extLst>
            </p:cNvPr>
            <p:cNvCxnSpPr>
              <a:cxnSpLocks/>
              <a:stCxn id="127" idx="2"/>
              <a:endCxn id="128" idx="0"/>
            </p:cNvCxnSpPr>
            <p:nvPr/>
          </p:nvCxnSpPr>
          <p:spPr>
            <a:xfrm flipH="1">
              <a:off x="10648839" y="1718587"/>
              <a:ext cx="1" cy="5052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6845812B-1B78-4BAD-BC3F-E621ED3D8E8E}"/>
                </a:ext>
              </a:extLst>
            </p:cNvPr>
            <p:cNvCxnSpPr>
              <a:cxnSpLocks/>
              <a:stCxn id="129" idx="0"/>
              <a:endCxn id="128" idx="2"/>
            </p:cNvCxnSpPr>
            <p:nvPr/>
          </p:nvCxnSpPr>
          <p:spPr>
            <a:xfrm flipH="1" flipV="1">
              <a:off x="10648839" y="2722821"/>
              <a:ext cx="1" cy="50521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0917433B-E283-45A2-831A-87EA69BA9068}"/>
                </a:ext>
              </a:extLst>
            </p:cNvPr>
            <p:cNvSpPr/>
            <p:nvPr/>
          </p:nvSpPr>
          <p:spPr>
            <a:xfrm>
              <a:off x="9869243" y="5177373"/>
              <a:ext cx="1393624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环路滤波器</a:t>
              </a:r>
            </a:p>
          </p:txBody>
        </p:sp>
        <p:cxnSp>
          <p:nvCxnSpPr>
            <p:cNvPr id="159" name="连接符: 肘形 158">
              <a:extLst>
                <a:ext uri="{FF2B5EF4-FFF2-40B4-BE49-F238E27FC236}">
                  <a16:creationId xmlns:a16="http://schemas.microsoft.com/office/drawing/2014/main" id="{3E0E0E00-1ECF-4725-A5CC-CC83DC977B78}"/>
                </a:ext>
              </a:extLst>
            </p:cNvPr>
            <p:cNvCxnSpPr>
              <a:cxnSpLocks/>
              <a:stCxn id="128" idx="3"/>
              <a:endCxn id="158" idx="3"/>
            </p:cNvCxnSpPr>
            <p:nvPr/>
          </p:nvCxnSpPr>
          <p:spPr>
            <a:xfrm>
              <a:off x="11262867" y="2473313"/>
              <a:ext cx="12700" cy="2953569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265446F-C883-4380-AC11-EC357CC15AAF}"/>
                </a:ext>
              </a:extLst>
            </p:cNvPr>
            <p:cNvGrpSpPr/>
            <p:nvPr/>
          </p:nvGrpSpPr>
          <p:grpSpPr>
            <a:xfrm>
              <a:off x="9031257" y="5210820"/>
              <a:ext cx="406763" cy="406763"/>
              <a:chOff x="1704975" y="2139950"/>
              <a:chExt cx="169862" cy="169862"/>
            </a:xfrm>
          </p:grpSpPr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D564C2F3-57AD-4177-A6D0-026068B1D3DA}"/>
                  </a:ext>
                </a:extLst>
              </p:cNvPr>
              <p:cNvSpPr/>
              <p:nvPr/>
            </p:nvSpPr>
            <p:spPr>
              <a:xfrm>
                <a:off x="1704975" y="2139950"/>
                <a:ext cx="169862" cy="169862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74DECC56-E52D-409D-98A6-0466F0B62358}"/>
                  </a:ext>
                </a:extLst>
              </p:cNvPr>
              <p:cNvCxnSpPr>
                <a:cxnSpLocks/>
                <a:stCxn id="164" idx="6"/>
                <a:endCxn id="164" idx="2"/>
              </p:cNvCxnSpPr>
              <p:nvPr/>
            </p:nvCxnSpPr>
            <p:spPr>
              <a:xfrm flipH="1">
                <a:off x="1704975" y="2224881"/>
                <a:ext cx="169862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C6037C36-5610-4C61-9DF9-2BBA5DB0E292}"/>
                  </a:ext>
                </a:extLst>
              </p:cNvPr>
              <p:cNvCxnSpPr>
                <a:cxnSpLocks/>
                <a:stCxn id="164" idx="4"/>
                <a:endCxn id="164" idx="0"/>
              </p:cNvCxnSpPr>
              <p:nvPr/>
            </p:nvCxnSpPr>
            <p:spPr>
              <a:xfrm flipV="1">
                <a:off x="1789906" y="2139950"/>
                <a:ext cx="0" cy="169862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E30B98E5-9EBB-4FAB-9F65-02C3E9331823}"/>
                </a:ext>
              </a:extLst>
            </p:cNvPr>
            <p:cNvCxnSpPr>
              <a:cxnSpLocks/>
              <a:stCxn id="158" idx="1"/>
              <a:endCxn id="164" idx="6"/>
            </p:cNvCxnSpPr>
            <p:nvPr/>
          </p:nvCxnSpPr>
          <p:spPr>
            <a:xfrm flipH="1" flipV="1">
              <a:off x="9438020" y="5414202"/>
              <a:ext cx="431223" cy="126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7894DA3C-839E-4E21-8679-AC7597D5EF3F}"/>
                </a:ext>
              </a:extLst>
            </p:cNvPr>
            <p:cNvSpPr/>
            <p:nvPr/>
          </p:nvSpPr>
          <p:spPr>
            <a:xfrm>
              <a:off x="6827085" y="5179610"/>
              <a:ext cx="152749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C/A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NCO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3DC80059-2A36-434D-9730-39C83A12BB01}"/>
                </a:ext>
              </a:extLst>
            </p:cNvPr>
            <p:cNvCxnSpPr>
              <a:cxnSpLocks/>
              <a:stCxn id="164" idx="2"/>
              <a:endCxn id="174" idx="3"/>
            </p:cNvCxnSpPr>
            <p:nvPr/>
          </p:nvCxnSpPr>
          <p:spPr>
            <a:xfrm flipH="1">
              <a:off x="8354582" y="5414202"/>
              <a:ext cx="676675" cy="149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63DEFD6D-1062-4ED3-87DF-3A07D3C6CE91}"/>
                </a:ext>
              </a:extLst>
            </p:cNvPr>
            <p:cNvSpPr/>
            <p:nvPr/>
          </p:nvSpPr>
          <p:spPr>
            <a:xfrm>
              <a:off x="3813227" y="5177374"/>
              <a:ext cx="1603350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C/A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码发生器</a:t>
              </a: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44D2F78B-92D9-43C4-A1B3-942E743BD2AC}"/>
                </a:ext>
              </a:extLst>
            </p:cNvPr>
            <p:cNvCxnSpPr>
              <a:cxnSpLocks/>
              <a:stCxn id="174" idx="1"/>
              <a:endCxn id="178" idx="3"/>
            </p:cNvCxnSpPr>
            <p:nvPr/>
          </p:nvCxnSpPr>
          <p:spPr>
            <a:xfrm flipH="1" flipV="1">
              <a:off x="5416577" y="5426883"/>
              <a:ext cx="1410508" cy="22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C3FEC23C-336D-4F79-BCCA-B8E755C4F966}"/>
                </a:ext>
              </a:extLst>
            </p:cNvPr>
            <p:cNvSpPr/>
            <p:nvPr/>
          </p:nvSpPr>
          <p:spPr>
            <a:xfrm>
              <a:off x="4863900" y="4386368"/>
              <a:ext cx="1802497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位移位寄存器</a:t>
              </a:r>
            </a:p>
          </p:txBody>
        </p:sp>
        <p:cxnSp>
          <p:nvCxnSpPr>
            <p:cNvPr id="183" name="连接符: 肘形 182">
              <a:extLst>
                <a:ext uri="{FF2B5EF4-FFF2-40B4-BE49-F238E27FC236}">
                  <a16:creationId xmlns:a16="http://schemas.microsoft.com/office/drawing/2014/main" id="{8922021C-F0BB-43E0-A9AE-EA1065A4E6EA}"/>
                </a:ext>
              </a:extLst>
            </p:cNvPr>
            <p:cNvCxnSpPr>
              <a:cxnSpLocks/>
              <a:stCxn id="178" idx="0"/>
              <a:endCxn id="182" idx="1"/>
            </p:cNvCxnSpPr>
            <p:nvPr/>
          </p:nvCxnSpPr>
          <p:spPr>
            <a:xfrm rot="5400000" flipH="1" flipV="1">
              <a:off x="4468653" y="4782127"/>
              <a:ext cx="541497" cy="24899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连接符: 肘形 185">
              <a:extLst>
                <a:ext uri="{FF2B5EF4-FFF2-40B4-BE49-F238E27FC236}">
                  <a16:creationId xmlns:a16="http://schemas.microsoft.com/office/drawing/2014/main" id="{496E6256-4654-4358-946B-2BA842D246A2}"/>
                </a:ext>
              </a:extLst>
            </p:cNvPr>
            <p:cNvCxnSpPr>
              <a:cxnSpLocks/>
              <a:stCxn id="174" idx="0"/>
              <a:endCxn id="182" idx="3"/>
            </p:cNvCxnSpPr>
            <p:nvPr/>
          </p:nvCxnSpPr>
          <p:spPr>
            <a:xfrm rot="16200000" flipV="1">
              <a:off x="6856750" y="4445525"/>
              <a:ext cx="543733" cy="92443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连接符: 肘形 195">
              <a:extLst>
                <a:ext uri="{FF2B5EF4-FFF2-40B4-BE49-F238E27FC236}">
                  <a16:creationId xmlns:a16="http://schemas.microsoft.com/office/drawing/2014/main" id="{97008668-C53F-491C-BC53-C50DFB1A2EA9}"/>
                </a:ext>
              </a:extLst>
            </p:cNvPr>
            <p:cNvCxnSpPr>
              <a:cxnSpLocks/>
              <a:stCxn id="182" idx="0"/>
              <a:endCxn id="81" idx="4"/>
            </p:cNvCxnSpPr>
            <p:nvPr/>
          </p:nvCxnSpPr>
          <p:spPr>
            <a:xfrm rot="5400000" flipH="1" flipV="1">
              <a:off x="5581003" y="3871372"/>
              <a:ext cx="699142" cy="33085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连接符: 肘形 198">
              <a:extLst>
                <a:ext uri="{FF2B5EF4-FFF2-40B4-BE49-F238E27FC236}">
                  <a16:creationId xmlns:a16="http://schemas.microsoft.com/office/drawing/2014/main" id="{1E5E7991-8CAE-45F4-B586-84FC5B0CBE50}"/>
                </a:ext>
              </a:extLst>
            </p:cNvPr>
            <p:cNvCxnSpPr>
              <a:cxnSpLocks/>
              <a:stCxn id="182" idx="0"/>
              <a:endCxn id="85" idx="4"/>
            </p:cNvCxnSpPr>
            <p:nvPr/>
          </p:nvCxnSpPr>
          <p:spPr>
            <a:xfrm rot="16200000" flipV="1">
              <a:off x="4615905" y="3237123"/>
              <a:ext cx="2039732" cy="258757"/>
            </a:xfrm>
            <a:prstGeom prst="bentConnector3">
              <a:avLst>
                <a:gd name="adj1" fmla="val 1712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连接符: 肘形 201">
              <a:extLst>
                <a:ext uri="{FF2B5EF4-FFF2-40B4-BE49-F238E27FC236}">
                  <a16:creationId xmlns:a16="http://schemas.microsoft.com/office/drawing/2014/main" id="{3FFF85CC-D585-4518-B03D-609798176B4E}"/>
                </a:ext>
              </a:extLst>
            </p:cNvPr>
            <p:cNvCxnSpPr>
              <a:cxnSpLocks/>
              <a:stCxn id="178" idx="0"/>
              <a:endCxn id="89" idx="4"/>
            </p:cNvCxnSpPr>
            <p:nvPr/>
          </p:nvCxnSpPr>
          <p:spPr>
            <a:xfrm rot="5400000" flipH="1" flipV="1">
              <a:off x="3685622" y="3946212"/>
              <a:ext cx="2160443" cy="301882"/>
            </a:xfrm>
            <a:prstGeom prst="bentConnector3">
              <a:avLst>
                <a:gd name="adj1" fmla="val 53086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连接符: 肘形 204">
              <a:extLst>
                <a:ext uri="{FF2B5EF4-FFF2-40B4-BE49-F238E27FC236}">
                  <a16:creationId xmlns:a16="http://schemas.microsoft.com/office/drawing/2014/main" id="{A8C85305-0B31-4111-BE5F-854249482CCB}"/>
                </a:ext>
              </a:extLst>
            </p:cNvPr>
            <p:cNvCxnSpPr>
              <a:cxnSpLocks/>
              <a:stCxn id="178" idx="0"/>
              <a:endCxn id="93" idx="4"/>
            </p:cNvCxnSpPr>
            <p:nvPr/>
          </p:nvCxnSpPr>
          <p:spPr>
            <a:xfrm rot="16200000" flipV="1">
              <a:off x="2720523" y="3282995"/>
              <a:ext cx="3501033" cy="287726"/>
            </a:xfrm>
            <a:prstGeom prst="bentConnector3">
              <a:avLst>
                <a:gd name="adj1" fmla="val 32724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378C6B38-0156-45A5-9720-4478C5D3507D}"/>
                </a:ext>
              </a:extLst>
            </p:cNvPr>
            <p:cNvSpPr/>
            <p:nvPr/>
          </p:nvSpPr>
          <p:spPr>
            <a:xfrm>
              <a:off x="3994756" y="6079897"/>
              <a:ext cx="1240291" cy="49901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码积分器</a:t>
              </a:r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49EFDA58-0495-455B-9358-C4B98C5C17A0}"/>
                </a:ext>
              </a:extLst>
            </p:cNvPr>
            <p:cNvCxnSpPr>
              <a:cxnSpLocks/>
              <a:stCxn id="178" idx="2"/>
              <a:endCxn id="208" idx="0"/>
            </p:cNvCxnSpPr>
            <p:nvPr/>
          </p:nvCxnSpPr>
          <p:spPr>
            <a:xfrm>
              <a:off x="4614902" y="5676391"/>
              <a:ext cx="0" cy="4035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A6821E4D-26A1-41AC-8D11-61EB3CE8372F}"/>
                    </a:ext>
                  </a:extLst>
                </p:cNvPr>
                <p:cNvSpPr txBox="1"/>
                <p:nvPr/>
              </p:nvSpPr>
              <p:spPr>
                <a:xfrm>
                  <a:off x="2330039" y="6144258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A6821E4D-26A1-41AC-8D11-61EB3CE837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039" y="6144258"/>
                  <a:ext cx="344812" cy="370294"/>
                </a:xfrm>
                <a:prstGeom prst="rect">
                  <a:avLst/>
                </a:prstGeom>
                <a:blipFill>
                  <a:blip r:embed="rId2"/>
                  <a:stretch>
                    <a:fillRect l="-17544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文本框 247">
                  <a:extLst>
                    <a:ext uri="{FF2B5EF4-FFF2-40B4-BE49-F238E27FC236}">
                      <a16:creationId xmlns:a16="http://schemas.microsoft.com/office/drawing/2014/main" id="{79A7AA46-E1F8-4C46-8EA2-7D3B8F8555CE}"/>
                    </a:ext>
                  </a:extLst>
                </p:cNvPr>
                <p:cNvSpPr txBox="1"/>
                <p:nvPr/>
              </p:nvSpPr>
              <p:spPr>
                <a:xfrm>
                  <a:off x="7418427" y="6144258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8" name="文本框 247">
                  <a:extLst>
                    <a:ext uri="{FF2B5EF4-FFF2-40B4-BE49-F238E27FC236}">
                      <a16:creationId xmlns:a16="http://schemas.microsoft.com/office/drawing/2014/main" id="{79A7AA46-E1F8-4C46-8EA2-7D3B8F855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427" y="6144258"/>
                  <a:ext cx="344812" cy="370294"/>
                </a:xfrm>
                <a:prstGeom prst="rect">
                  <a:avLst/>
                </a:prstGeom>
                <a:blipFill>
                  <a:blip r:embed="rId3"/>
                  <a:stretch>
                    <a:fillRect l="-1785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30593BBB-554D-47F4-8898-109CD84AA927}"/>
                </a:ext>
              </a:extLst>
            </p:cNvPr>
            <p:cNvCxnSpPr>
              <a:cxnSpLocks/>
              <a:stCxn id="247" idx="0"/>
              <a:endCxn id="63" idx="2"/>
            </p:cNvCxnSpPr>
            <p:nvPr/>
          </p:nvCxnSpPr>
          <p:spPr>
            <a:xfrm flipV="1">
              <a:off x="2502445" y="5671168"/>
              <a:ext cx="1" cy="4730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4439E8BF-43D8-44BC-B58E-CE89A27A8FA2}"/>
                </a:ext>
              </a:extLst>
            </p:cNvPr>
            <p:cNvCxnSpPr>
              <a:cxnSpLocks/>
              <a:stCxn id="248" idx="0"/>
              <a:endCxn id="174" idx="2"/>
            </p:cNvCxnSpPr>
            <p:nvPr/>
          </p:nvCxnSpPr>
          <p:spPr>
            <a:xfrm flipV="1">
              <a:off x="7590833" y="5678627"/>
              <a:ext cx="1" cy="4656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3DAD006C-162C-4FA2-853B-6566F3EFE248}"/>
                </a:ext>
              </a:extLst>
            </p:cNvPr>
            <p:cNvSpPr txBox="1"/>
            <p:nvPr/>
          </p:nvSpPr>
          <p:spPr>
            <a:xfrm>
              <a:off x="8182277" y="6144258"/>
              <a:ext cx="2104722" cy="37029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NCO 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偏移量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7D3C5665-B9CD-44D7-B8FB-AB602F2CF7F1}"/>
                </a:ext>
              </a:extLst>
            </p:cNvPr>
            <p:cNvCxnSpPr>
              <a:cxnSpLocks/>
              <a:stCxn id="255" idx="0"/>
              <a:endCxn id="164" idx="4"/>
            </p:cNvCxnSpPr>
            <p:nvPr/>
          </p:nvCxnSpPr>
          <p:spPr>
            <a:xfrm flipV="1">
              <a:off x="9234638" y="5617583"/>
              <a:ext cx="1" cy="5266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C32BD5CE-DD93-4161-920F-A37C3787E2D4}"/>
                    </a:ext>
                  </a:extLst>
                </p:cNvPr>
                <p:cNvSpPr txBox="1"/>
                <p:nvPr/>
              </p:nvSpPr>
              <p:spPr>
                <a:xfrm>
                  <a:off x="5918980" y="5420003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𝑐𝑜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C32BD5CE-DD93-4161-920F-A37C3787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980" y="5420003"/>
                  <a:ext cx="344812" cy="370294"/>
                </a:xfrm>
                <a:prstGeom prst="rect">
                  <a:avLst/>
                </a:prstGeom>
                <a:blipFill>
                  <a:blip r:embed="rId4"/>
                  <a:stretch>
                    <a:fillRect l="-31579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4007D06A-C111-4F45-A70F-C2A9C1781E83}"/>
                    </a:ext>
                  </a:extLst>
                </p:cNvPr>
                <p:cNvSpPr txBox="1"/>
                <p:nvPr/>
              </p:nvSpPr>
              <p:spPr>
                <a:xfrm>
                  <a:off x="6911192" y="4266063"/>
                  <a:ext cx="9054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𝑐𝑜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/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0" name="文本框 259">
                  <a:extLst>
                    <a:ext uri="{FF2B5EF4-FFF2-40B4-BE49-F238E27FC236}">
                      <a16:creationId xmlns:a16="http://schemas.microsoft.com/office/drawing/2014/main" id="{4007D06A-C111-4F45-A70F-C2A9C1781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1192" y="4266063"/>
                  <a:ext cx="90545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676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ADA3BC12-2BF6-4BA5-B588-FF14EA9CC118}"/>
                    </a:ext>
                  </a:extLst>
                </p:cNvPr>
                <p:cNvSpPr txBox="1"/>
                <p:nvPr/>
              </p:nvSpPr>
              <p:spPr>
                <a:xfrm>
                  <a:off x="966162" y="2343467"/>
                  <a:ext cx="8307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𝐼𝐹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7" name="文本框 266">
                  <a:extLst>
                    <a:ext uri="{FF2B5EF4-FFF2-40B4-BE49-F238E27FC236}">
                      <a16:creationId xmlns:a16="http://schemas.microsoft.com/office/drawing/2014/main" id="{ADA3BC12-2BF6-4BA5-B588-FF14EA9CC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162" y="2343467"/>
                  <a:ext cx="830700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连接符: 肘形 267">
              <a:extLst>
                <a:ext uri="{FF2B5EF4-FFF2-40B4-BE49-F238E27FC236}">
                  <a16:creationId xmlns:a16="http://schemas.microsoft.com/office/drawing/2014/main" id="{5FEDDB65-3B1D-4162-9297-C9E1B8D96198}"/>
                </a:ext>
              </a:extLst>
            </p:cNvPr>
            <p:cNvCxnSpPr>
              <a:cxnSpLocks/>
              <a:stCxn id="267" idx="0"/>
              <a:endCxn id="74" idx="2"/>
            </p:cNvCxnSpPr>
            <p:nvPr/>
          </p:nvCxnSpPr>
          <p:spPr>
            <a:xfrm rot="5400000" flipH="1" flipV="1">
              <a:off x="1299982" y="1903673"/>
              <a:ext cx="521324" cy="35826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连接符: 肘形 270">
              <a:extLst>
                <a:ext uri="{FF2B5EF4-FFF2-40B4-BE49-F238E27FC236}">
                  <a16:creationId xmlns:a16="http://schemas.microsoft.com/office/drawing/2014/main" id="{9AC1BAAA-9685-43E2-AD98-5E3CCD32EFC4}"/>
                </a:ext>
              </a:extLst>
            </p:cNvPr>
            <p:cNvCxnSpPr>
              <a:cxnSpLocks/>
              <a:stCxn id="267" idx="2"/>
              <a:endCxn id="60" idx="2"/>
            </p:cNvCxnSpPr>
            <p:nvPr/>
          </p:nvCxnSpPr>
          <p:spPr>
            <a:xfrm rot="16200000" flipH="1">
              <a:off x="1887229" y="2208044"/>
              <a:ext cx="452348" cy="146378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D677A591-7D96-494C-9B9D-BD754FB0E0BE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719858" y="2528614"/>
              <a:ext cx="24630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D627123D-29D0-4359-908F-7A0F2CC8FE53}"/>
                    </a:ext>
                  </a:extLst>
                </p:cNvPr>
                <p:cNvSpPr txBox="1"/>
                <p:nvPr/>
              </p:nvSpPr>
              <p:spPr>
                <a:xfrm>
                  <a:off x="2081600" y="3639199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𝑜𝑠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2" name="文本框 281">
                  <a:extLst>
                    <a:ext uri="{FF2B5EF4-FFF2-40B4-BE49-F238E27FC236}">
                      <a16:creationId xmlns:a16="http://schemas.microsoft.com/office/drawing/2014/main" id="{D627123D-29D0-4359-908F-7A0F2CC8F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1600" y="3639199"/>
                  <a:ext cx="344812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2280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B5D78EC4-35E6-42E4-AED7-CE7765957DD4}"/>
                    </a:ext>
                  </a:extLst>
                </p:cNvPr>
                <p:cNvSpPr txBox="1"/>
                <p:nvPr/>
              </p:nvSpPr>
              <p:spPr>
                <a:xfrm>
                  <a:off x="3143113" y="3639199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𝑜𝑐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3" name="文本框 282">
                  <a:extLst>
                    <a:ext uri="{FF2B5EF4-FFF2-40B4-BE49-F238E27FC236}">
                      <a16:creationId xmlns:a16="http://schemas.microsoft.com/office/drawing/2014/main" id="{B5D78EC4-35E6-42E4-AED7-CE7765957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113" y="3639199"/>
                  <a:ext cx="34481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267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0EF119F5-EA6F-4FBF-8F4F-37E544156BB9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>
              <a:off x="5765149" y="4885385"/>
              <a:ext cx="0" cy="2480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901ED509-765C-45A4-8F10-4E6383CDAA53}"/>
                    </a:ext>
                  </a:extLst>
                </p:cNvPr>
                <p:cNvSpPr txBox="1"/>
                <p:nvPr/>
              </p:nvSpPr>
              <p:spPr>
                <a:xfrm>
                  <a:off x="5786417" y="4043577"/>
                  <a:ext cx="212401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7" name="文本框 286">
                  <a:extLst>
                    <a:ext uri="{FF2B5EF4-FFF2-40B4-BE49-F238E27FC236}">
                      <a16:creationId xmlns:a16="http://schemas.microsoft.com/office/drawing/2014/main" id="{901ED509-765C-45A4-8F10-4E6383CDA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417" y="4043577"/>
                  <a:ext cx="212401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E9FBB84C-1692-48A0-83A1-301AD660D08C}"/>
                    </a:ext>
                  </a:extLst>
                </p:cNvPr>
                <p:cNvSpPr txBox="1"/>
                <p:nvPr/>
              </p:nvSpPr>
              <p:spPr>
                <a:xfrm>
                  <a:off x="5795438" y="4819017"/>
                  <a:ext cx="212401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𝑃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8" name="文本框 287">
                  <a:extLst>
                    <a:ext uri="{FF2B5EF4-FFF2-40B4-BE49-F238E27FC236}">
                      <a16:creationId xmlns:a16="http://schemas.microsoft.com/office/drawing/2014/main" id="{E9FBB84C-1692-48A0-83A1-301AD660D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438" y="4819017"/>
                  <a:ext cx="212401" cy="370294"/>
                </a:xfrm>
                <a:prstGeom prst="rect">
                  <a:avLst/>
                </a:prstGeom>
                <a:blipFill>
                  <a:blip r:embed="rId10"/>
                  <a:stretch>
                    <a:fillRect l="-40000" r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86F49AA1-E2B7-4E46-B2B4-9651C5294893}"/>
                    </a:ext>
                  </a:extLst>
                </p:cNvPr>
                <p:cNvSpPr txBox="1"/>
                <p:nvPr/>
              </p:nvSpPr>
              <p:spPr>
                <a:xfrm>
                  <a:off x="4369850" y="4068551"/>
                  <a:ext cx="212401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86F49AA1-E2B7-4E46-B2B4-9651C5294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850" y="4068551"/>
                  <a:ext cx="212401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40000" r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文本框 289">
                  <a:extLst>
                    <a:ext uri="{FF2B5EF4-FFF2-40B4-BE49-F238E27FC236}">
                      <a16:creationId xmlns:a16="http://schemas.microsoft.com/office/drawing/2014/main" id="{F9F504C2-8E8C-418E-BC14-D0A13967A807}"/>
                    </a:ext>
                  </a:extLst>
                </p:cNvPr>
                <p:cNvSpPr txBox="1"/>
                <p:nvPr/>
              </p:nvSpPr>
              <p:spPr>
                <a:xfrm>
                  <a:off x="3373091" y="2764910"/>
                  <a:ext cx="30122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𝑞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0" name="文本框 289">
                  <a:extLst>
                    <a:ext uri="{FF2B5EF4-FFF2-40B4-BE49-F238E27FC236}">
                      <a16:creationId xmlns:a16="http://schemas.microsoft.com/office/drawing/2014/main" id="{F9F504C2-8E8C-418E-BC14-D0A13967A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091" y="2764910"/>
                  <a:ext cx="301220" cy="370294"/>
                </a:xfrm>
                <a:prstGeom prst="rect">
                  <a:avLst/>
                </a:prstGeom>
                <a:blipFill>
                  <a:blip r:embed="rId12"/>
                  <a:stretch>
                    <a:fillRect l="-10000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0D27E815-8A42-4C5A-8850-0B6EA90B235D}"/>
                    </a:ext>
                  </a:extLst>
                </p:cNvPr>
                <p:cNvSpPr txBox="1"/>
                <p:nvPr/>
              </p:nvSpPr>
              <p:spPr>
                <a:xfrm>
                  <a:off x="3390280" y="1420944"/>
                  <a:ext cx="30122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1" name="文本框 290">
                  <a:extLst>
                    <a:ext uri="{FF2B5EF4-FFF2-40B4-BE49-F238E27FC236}">
                      <a16:creationId xmlns:a16="http://schemas.microsoft.com/office/drawing/2014/main" id="{0D27E815-8A42-4C5A-8850-0B6EA90B2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280" y="1420944"/>
                  <a:ext cx="301220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2278A0B0-1C22-494D-8527-B11E551F776E}"/>
                    </a:ext>
                  </a:extLst>
                </p:cNvPr>
                <p:cNvSpPr txBox="1"/>
                <p:nvPr/>
              </p:nvSpPr>
              <p:spPr>
                <a:xfrm>
                  <a:off x="6438786" y="1435135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2" name="文本框 291">
                  <a:extLst>
                    <a:ext uri="{FF2B5EF4-FFF2-40B4-BE49-F238E27FC236}">
                      <a16:creationId xmlns:a16="http://schemas.microsoft.com/office/drawing/2014/main" id="{2278A0B0-1C22-494D-8527-B11E551F7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786" y="1435135"/>
                  <a:ext cx="344812" cy="370294"/>
                </a:xfrm>
                <a:prstGeom prst="rect">
                  <a:avLst/>
                </a:prstGeom>
                <a:blipFill>
                  <a:blip r:embed="rId14"/>
                  <a:stretch>
                    <a:fillRect l="-12281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3602B014-0A64-40FD-9941-76940C4FC481}"/>
                    </a:ext>
                  </a:extLst>
                </p:cNvPr>
                <p:cNvSpPr txBox="1"/>
                <p:nvPr/>
              </p:nvSpPr>
              <p:spPr>
                <a:xfrm>
                  <a:off x="6424018" y="2143254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3602B014-0A64-40FD-9941-76940C4FC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4018" y="2143254"/>
                  <a:ext cx="344812" cy="370294"/>
                </a:xfrm>
                <a:prstGeom prst="rect">
                  <a:avLst/>
                </a:prstGeom>
                <a:blipFill>
                  <a:blip r:embed="rId15"/>
                  <a:stretch>
                    <a:fillRect l="-10714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8C7D884D-50C7-44F0-9FF6-5CF334A21488}"/>
                    </a:ext>
                  </a:extLst>
                </p:cNvPr>
                <p:cNvSpPr txBox="1"/>
                <p:nvPr/>
              </p:nvSpPr>
              <p:spPr>
                <a:xfrm>
                  <a:off x="6438786" y="2804683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8C7D884D-50C7-44F0-9FF6-5CF334A21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786" y="2804683"/>
                  <a:ext cx="344812" cy="370294"/>
                </a:xfrm>
                <a:prstGeom prst="rect">
                  <a:avLst/>
                </a:prstGeom>
                <a:blipFill>
                  <a:blip r:embed="rId16"/>
                  <a:stretch>
                    <a:fillRect l="-19298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54786C24-19CA-43C5-B274-555A36DDA8B7}"/>
                    </a:ext>
                  </a:extLst>
                </p:cNvPr>
                <p:cNvSpPr txBox="1"/>
                <p:nvPr/>
              </p:nvSpPr>
              <p:spPr>
                <a:xfrm>
                  <a:off x="6438786" y="3461230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5" name="文本框 294">
                  <a:extLst>
                    <a:ext uri="{FF2B5EF4-FFF2-40B4-BE49-F238E27FC236}">
                      <a16:creationId xmlns:a16="http://schemas.microsoft.com/office/drawing/2014/main" id="{54786C24-19CA-43C5-B274-555A36DDA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786" y="3461230"/>
                  <a:ext cx="344812" cy="370294"/>
                </a:xfrm>
                <a:prstGeom prst="rect">
                  <a:avLst/>
                </a:prstGeom>
                <a:blipFill>
                  <a:blip r:embed="rId17"/>
                  <a:stretch>
                    <a:fillRect l="-15789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文本框 295">
                  <a:extLst>
                    <a:ext uri="{FF2B5EF4-FFF2-40B4-BE49-F238E27FC236}">
                      <a16:creationId xmlns:a16="http://schemas.microsoft.com/office/drawing/2014/main" id="{B81B06AD-89F3-4DF6-8011-DDDE2FD06BDF}"/>
                    </a:ext>
                  </a:extLst>
                </p:cNvPr>
                <p:cNvSpPr txBox="1"/>
                <p:nvPr/>
              </p:nvSpPr>
              <p:spPr>
                <a:xfrm>
                  <a:off x="8131220" y="1427957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6" name="文本框 295">
                  <a:extLst>
                    <a:ext uri="{FF2B5EF4-FFF2-40B4-BE49-F238E27FC236}">
                      <a16:creationId xmlns:a16="http://schemas.microsoft.com/office/drawing/2014/main" id="{B81B06AD-89F3-4DF6-8011-DDDE2FD06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220" y="1427957"/>
                  <a:ext cx="344812" cy="370294"/>
                </a:xfrm>
                <a:prstGeom prst="rect">
                  <a:avLst/>
                </a:prstGeom>
                <a:blipFill>
                  <a:blip r:embed="rId18"/>
                  <a:stretch>
                    <a:fillRect l="-1250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82F49FE6-E668-4B59-9D11-F09E336E74D8}"/>
                    </a:ext>
                  </a:extLst>
                </p:cNvPr>
                <p:cNvSpPr txBox="1"/>
                <p:nvPr/>
              </p:nvSpPr>
              <p:spPr>
                <a:xfrm>
                  <a:off x="8120280" y="1862611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7" name="文本框 296">
                  <a:extLst>
                    <a:ext uri="{FF2B5EF4-FFF2-40B4-BE49-F238E27FC236}">
                      <a16:creationId xmlns:a16="http://schemas.microsoft.com/office/drawing/2014/main" id="{82F49FE6-E668-4B59-9D11-F09E336E74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0280" y="1862611"/>
                  <a:ext cx="344812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8772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文本框 297">
                  <a:extLst>
                    <a:ext uri="{FF2B5EF4-FFF2-40B4-BE49-F238E27FC236}">
                      <a16:creationId xmlns:a16="http://schemas.microsoft.com/office/drawing/2014/main" id="{23883157-C2F2-4D0C-9E68-584584833CB7}"/>
                    </a:ext>
                  </a:extLst>
                </p:cNvPr>
                <p:cNvSpPr txBox="1"/>
                <p:nvPr/>
              </p:nvSpPr>
              <p:spPr>
                <a:xfrm>
                  <a:off x="8131220" y="2698536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8" name="文本框 297">
                  <a:extLst>
                    <a:ext uri="{FF2B5EF4-FFF2-40B4-BE49-F238E27FC236}">
                      <a16:creationId xmlns:a16="http://schemas.microsoft.com/office/drawing/2014/main" id="{23883157-C2F2-4D0C-9E68-584584833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220" y="2698536"/>
                  <a:ext cx="344812" cy="370294"/>
                </a:xfrm>
                <a:prstGeom prst="rect">
                  <a:avLst/>
                </a:prstGeom>
                <a:blipFill>
                  <a:blip r:embed="rId20"/>
                  <a:stretch>
                    <a:fillRect l="-30357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文本框 298">
                  <a:extLst>
                    <a:ext uri="{FF2B5EF4-FFF2-40B4-BE49-F238E27FC236}">
                      <a16:creationId xmlns:a16="http://schemas.microsoft.com/office/drawing/2014/main" id="{5755CC65-462B-44A4-9B76-0E0D00CAE7FF}"/>
                    </a:ext>
                  </a:extLst>
                </p:cNvPr>
                <p:cNvSpPr txBox="1"/>
                <p:nvPr/>
              </p:nvSpPr>
              <p:spPr>
                <a:xfrm>
                  <a:off x="8114733" y="3110235"/>
                  <a:ext cx="3448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9" name="文本框 298">
                  <a:extLst>
                    <a:ext uri="{FF2B5EF4-FFF2-40B4-BE49-F238E27FC236}">
                      <a16:creationId xmlns:a16="http://schemas.microsoft.com/office/drawing/2014/main" id="{5755CC65-462B-44A4-9B76-0E0D00CAE7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4733" y="3110235"/>
                  <a:ext cx="344812" cy="370294"/>
                </a:xfrm>
                <a:prstGeom prst="rect">
                  <a:avLst/>
                </a:prstGeom>
                <a:blipFill>
                  <a:blip r:embed="rId21"/>
                  <a:stretch>
                    <a:fillRect l="-26316"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9EE3A6F8-6700-4D42-B792-543620E2C433}"/>
                    </a:ext>
                  </a:extLst>
                </p:cNvPr>
                <p:cNvSpPr txBox="1"/>
                <p:nvPr/>
              </p:nvSpPr>
              <p:spPr>
                <a:xfrm>
                  <a:off x="10359683" y="1754726"/>
                  <a:ext cx="212401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0" name="文本框 299">
                  <a:extLst>
                    <a:ext uri="{FF2B5EF4-FFF2-40B4-BE49-F238E27FC236}">
                      <a16:creationId xmlns:a16="http://schemas.microsoft.com/office/drawing/2014/main" id="{9EE3A6F8-6700-4D42-B792-543620E2C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683" y="1754726"/>
                  <a:ext cx="212401" cy="370294"/>
                </a:xfrm>
                <a:prstGeom prst="rect">
                  <a:avLst/>
                </a:prstGeom>
                <a:blipFill>
                  <a:blip r:embed="rId22"/>
                  <a:stretch>
                    <a:fillRect l="-40000" r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ABDE17C0-E37E-4B0D-B97F-1FC9385A5AEE}"/>
                    </a:ext>
                  </a:extLst>
                </p:cNvPr>
                <p:cNvSpPr txBox="1"/>
                <p:nvPr/>
              </p:nvSpPr>
              <p:spPr>
                <a:xfrm>
                  <a:off x="10359682" y="2795814"/>
                  <a:ext cx="212401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𝐿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1" name="文本框 300">
                  <a:extLst>
                    <a:ext uri="{FF2B5EF4-FFF2-40B4-BE49-F238E27FC236}">
                      <a16:creationId xmlns:a16="http://schemas.microsoft.com/office/drawing/2014/main" id="{ABDE17C0-E37E-4B0D-B97F-1FC9385A5A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682" y="2795814"/>
                  <a:ext cx="212401" cy="370294"/>
                </a:xfrm>
                <a:prstGeom prst="rect">
                  <a:avLst/>
                </a:prstGeom>
                <a:blipFill>
                  <a:blip r:embed="rId23"/>
                  <a:stretch>
                    <a:fillRect l="-3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EFDDC5B8-C920-42F4-B47B-2E0DCEDB3B6F}"/>
                    </a:ext>
                  </a:extLst>
                </p:cNvPr>
                <p:cNvSpPr txBox="1"/>
                <p:nvPr/>
              </p:nvSpPr>
              <p:spPr>
                <a:xfrm>
                  <a:off x="11156501" y="4086926"/>
                  <a:ext cx="344812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𝑐𝑝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2" name="文本框 301">
                  <a:extLst>
                    <a:ext uri="{FF2B5EF4-FFF2-40B4-BE49-F238E27FC236}">
                      <a16:creationId xmlns:a16="http://schemas.microsoft.com/office/drawing/2014/main" id="{EFDDC5B8-C920-42F4-B47B-2E0DCEDB3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501" y="4086926"/>
                  <a:ext cx="344812" cy="390748"/>
                </a:xfrm>
                <a:prstGeom prst="rect">
                  <a:avLst/>
                </a:prstGeom>
                <a:blipFill>
                  <a:blip r:embed="rId24"/>
                  <a:stretch>
                    <a:fillRect l="-29825" r="-1754" b="-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4" name="组合 303">
            <a:extLst>
              <a:ext uri="{FF2B5EF4-FFF2-40B4-BE49-F238E27FC236}">
                <a16:creationId xmlns:a16="http://schemas.microsoft.com/office/drawing/2014/main" id="{3BB8B483-A71A-4CAC-A138-F1AF8CE15486}"/>
              </a:ext>
            </a:extLst>
          </p:cNvPr>
          <p:cNvGrpSpPr/>
          <p:nvPr/>
        </p:nvGrpSpPr>
        <p:grpSpPr>
          <a:xfrm>
            <a:off x="1733485" y="264373"/>
            <a:ext cx="7669252" cy="518915"/>
            <a:chOff x="1339994" y="5407594"/>
            <a:chExt cx="7669252" cy="51891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B4C43536-693A-4605-B84A-F605122B6D1E}"/>
                </a:ext>
              </a:extLst>
            </p:cNvPr>
            <p:cNvSpPr/>
            <p:nvPr/>
          </p:nvSpPr>
          <p:spPr>
            <a:xfrm>
              <a:off x="1339994" y="5412942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捕获</a:t>
              </a: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99113974-0E64-4439-A58A-45A7C2E77ECD}"/>
                </a:ext>
              </a:extLst>
            </p:cNvPr>
            <p:cNvSpPr/>
            <p:nvPr/>
          </p:nvSpPr>
          <p:spPr>
            <a:xfrm>
              <a:off x="3416247" y="5407595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跟踪</a:t>
              </a: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E7E664CC-F0C8-4895-AE68-E4F4631AE113}"/>
                </a:ext>
              </a:extLst>
            </p:cNvPr>
            <p:cNvSpPr/>
            <p:nvPr/>
          </p:nvSpPr>
          <p:spPr>
            <a:xfrm>
              <a:off x="5492500" y="5407595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位同步</a:t>
              </a: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0C2D9C2A-6FFC-42A5-AF27-D4D950DEFDC5}"/>
                </a:ext>
              </a:extLst>
            </p:cNvPr>
            <p:cNvSpPr/>
            <p:nvPr/>
          </p:nvSpPr>
          <p:spPr>
            <a:xfrm>
              <a:off x="7568753" y="5407594"/>
              <a:ext cx="1440493" cy="513567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帧同步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FA55CF2-601F-4161-A457-C11276016E0C}"/>
                </a:ext>
              </a:extLst>
            </p:cNvPr>
            <p:cNvCxnSpPr>
              <a:cxnSpLocks/>
              <a:stCxn id="305" idx="3"/>
              <a:endCxn id="306" idx="1"/>
            </p:cNvCxnSpPr>
            <p:nvPr/>
          </p:nvCxnSpPr>
          <p:spPr>
            <a:xfrm flipV="1">
              <a:off x="2780487" y="5664379"/>
              <a:ext cx="635760" cy="53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箭头连接符 309">
              <a:extLst>
                <a:ext uri="{FF2B5EF4-FFF2-40B4-BE49-F238E27FC236}">
                  <a16:creationId xmlns:a16="http://schemas.microsoft.com/office/drawing/2014/main" id="{F3DE6C57-FCAA-4F8D-BD73-338393F2B6FA}"/>
                </a:ext>
              </a:extLst>
            </p:cNvPr>
            <p:cNvCxnSpPr>
              <a:cxnSpLocks/>
              <a:stCxn id="306" idx="3"/>
              <a:endCxn id="307" idx="1"/>
            </p:cNvCxnSpPr>
            <p:nvPr/>
          </p:nvCxnSpPr>
          <p:spPr>
            <a:xfrm>
              <a:off x="4856740" y="5664379"/>
              <a:ext cx="635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224D44AE-F508-45C3-8315-624AD3F84EA2}"/>
                </a:ext>
              </a:extLst>
            </p:cNvPr>
            <p:cNvCxnSpPr>
              <a:cxnSpLocks/>
              <a:stCxn id="307" idx="3"/>
              <a:endCxn id="308" idx="1"/>
            </p:cNvCxnSpPr>
            <p:nvPr/>
          </p:nvCxnSpPr>
          <p:spPr>
            <a:xfrm flipV="1">
              <a:off x="6932993" y="5664378"/>
              <a:ext cx="63576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7566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ABF3DCF7-0508-414A-976E-7D39F5422B95}"/>
              </a:ext>
            </a:extLst>
          </p:cNvPr>
          <p:cNvGrpSpPr/>
          <p:nvPr/>
        </p:nvGrpSpPr>
        <p:grpSpPr>
          <a:xfrm>
            <a:off x="528543" y="399743"/>
            <a:ext cx="3465036" cy="1695048"/>
            <a:chOff x="1132364" y="1163231"/>
            <a:chExt cx="3465036" cy="1695048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D6CDBF29-D828-4EAC-B726-5091BDBC9B96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65" y="2038850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A8DB3D3D-83A4-4CD1-A53C-91205B8D9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5843" y="1182828"/>
              <a:ext cx="0" cy="16111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40E7320-74C6-4330-BABD-6F4048B3D8C9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64" y="1540669"/>
              <a:ext cx="3465035" cy="0"/>
            </a:xfrm>
            <a:prstGeom prst="straightConnector1">
              <a:avLst/>
            </a:prstGeom>
            <a:ln w="25400">
              <a:solidFill>
                <a:srgbClr val="F8CCB9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F46A539-385D-4079-8615-234576EBA7E6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64" y="2531270"/>
              <a:ext cx="3465035" cy="0"/>
            </a:xfrm>
            <a:prstGeom prst="straightConnector1">
              <a:avLst/>
            </a:prstGeom>
            <a:ln w="25400">
              <a:solidFill>
                <a:srgbClr val="F8CCB9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D6236BBA-CE49-4263-8892-653D3DE6A8E6}"/>
                </a:ext>
              </a:extLst>
            </p:cNvPr>
            <p:cNvGrpSpPr/>
            <p:nvPr/>
          </p:nvGrpSpPr>
          <p:grpSpPr>
            <a:xfrm>
              <a:off x="1366046" y="1540669"/>
              <a:ext cx="2865829" cy="988218"/>
              <a:chOff x="1207296" y="1538289"/>
              <a:chExt cx="2865829" cy="988218"/>
            </a:xfrm>
          </p:grpSpPr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87649F1B-A987-4F93-A3F9-7795A1549B44}"/>
                  </a:ext>
                </a:extLst>
              </p:cNvPr>
              <p:cNvSpPr/>
              <p:nvPr/>
            </p:nvSpPr>
            <p:spPr>
              <a:xfrm>
                <a:off x="1924050" y="1543050"/>
                <a:ext cx="716756" cy="492919"/>
              </a:xfrm>
              <a:custGeom>
                <a:avLst/>
                <a:gdLst>
                  <a:gd name="connsiteX0" fmla="*/ 0 w 716756"/>
                  <a:gd name="connsiteY0" fmla="*/ 490538 h 492919"/>
                  <a:gd name="connsiteX1" fmla="*/ 178594 w 716756"/>
                  <a:gd name="connsiteY1" fmla="*/ 123825 h 492919"/>
                  <a:gd name="connsiteX2" fmla="*/ 359569 w 716756"/>
                  <a:gd name="connsiteY2" fmla="*/ 0 h 492919"/>
                  <a:gd name="connsiteX3" fmla="*/ 538163 w 716756"/>
                  <a:gd name="connsiteY3" fmla="*/ 123825 h 492919"/>
                  <a:gd name="connsiteX4" fmla="*/ 716756 w 716756"/>
                  <a:gd name="connsiteY4" fmla="*/ 492919 h 49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756" h="492919">
                    <a:moveTo>
                      <a:pt x="0" y="490538"/>
                    </a:moveTo>
                    <a:cubicBezTo>
                      <a:pt x="59333" y="348059"/>
                      <a:pt x="118666" y="205581"/>
                      <a:pt x="178594" y="123825"/>
                    </a:cubicBezTo>
                    <a:cubicBezTo>
                      <a:pt x="238522" y="42069"/>
                      <a:pt x="299641" y="0"/>
                      <a:pt x="359569" y="0"/>
                    </a:cubicBezTo>
                    <a:cubicBezTo>
                      <a:pt x="419497" y="0"/>
                      <a:pt x="478632" y="41672"/>
                      <a:pt x="538163" y="123825"/>
                    </a:cubicBezTo>
                    <a:cubicBezTo>
                      <a:pt x="597694" y="205978"/>
                      <a:pt x="657225" y="349448"/>
                      <a:pt x="716756" y="492919"/>
                    </a:cubicBezTo>
                  </a:path>
                </a:pathLst>
              </a:cu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8D119004-3D89-42CE-8179-9F7CA71934D7}"/>
                  </a:ext>
                </a:extLst>
              </p:cNvPr>
              <p:cNvSpPr/>
              <p:nvPr/>
            </p:nvSpPr>
            <p:spPr>
              <a:xfrm flipV="1">
                <a:off x="1207296" y="2033588"/>
                <a:ext cx="716756" cy="492919"/>
              </a:xfrm>
              <a:custGeom>
                <a:avLst/>
                <a:gdLst>
                  <a:gd name="connsiteX0" fmla="*/ 0 w 716756"/>
                  <a:gd name="connsiteY0" fmla="*/ 490538 h 492919"/>
                  <a:gd name="connsiteX1" fmla="*/ 178594 w 716756"/>
                  <a:gd name="connsiteY1" fmla="*/ 123825 h 492919"/>
                  <a:gd name="connsiteX2" fmla="*/ 359569 w 716756"/>
                  <a:gd name="connsiteY2" fmla="*/ 0 h 492919"/>
                  <a:gd name="connsiteX3" fmla="*/ 538163 w 716756"/>
                  <a:gd name="connsiteY3" fmla="*/ 123825 h 492919"/>
                  <a:gd name="connsiteX4" fmla="*/ 716756 w 716756"/>
                  <a:gd name="connsiteY4" fmla="*/ 492919 h 49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756" h="492919">
                    <a:moveTo>
                      <a:pt x="0" y="490538"/>
                    </a:moveTo>
                    <a:cubicBezTo>
                      <a:pt x="59333" y="348059"/>
                      <a:pt x="118666" y="205581"/>
                      <a:pt x="178594" y="123825"/>
                    </a:cubicBezTo>
                    <a:cubicBezTo>
                      <a:pt x="238522" y="42069"/>
                      <a:pt x="299641" y="0"/>
                      <a:pt x="359569" y="0"/>
                    </a:cubicBezTo>
                    <a:cubicBezTo>
                      <a:pt x="419497" y="0"/>
                      <a:pt x="478632" y="41672"/>
                      <a:pt x="538163" y="123825"/>
                    </a:cubicBezTo>
                    <a:cubicBezTo>
                      <a:pt x="597694" y="205978"/>
                      <a:pt x="657225" y="349448"/>
                      <a:pt x="716756" y="492919"/>
                    </a:cubicBezTo>
                  </a:path>
                </a:pathLst>
              </a:cu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51C39A0D-D8A7-4753-9252-4CCBA1E82B8C}"/>
                  </a:ext>
                </a:extLst>
              </p:cNvPr>
              <p:cNvSpPr/>
              <p:nvPr/>
            </p:nvSpPr>
            <p:spPr>
              <a:xfrm>
                <a:off x="3356369" y="1538289"/>
                <a:ext cx="716756" cy="492919"/>
              </a:xfrm>
              <a:custGeom>
                <a:avLst/>
                <a:gdLst>
                  <a:gd name="connsiteX0" fmla="*/ 0 w 716756"/>
                  <a:gd name="connsiteY0" fmla="*/ 490538 h 492919"/>
                  <a:gd name="connsiteX1" fmla="*/ 178594 w 716756"/>
                  <a:gd name="connsiteY1" fmla="*/ 123825 h 492919"/>
                  <a:gd name="connsiteX2" fmla="*/ 359569 w 716756"/>
                  <a:gd name="connsiteY2" fmla="*/ 0 h 492919"/>
                  <a:gd name="connsiteX3" fmla="*/ 538163 w 716756"/>
                  <a:gd name="connsiteY3" fmla="*/ 123825 h 492919"/>
                  <a:gd name="connsiteX4" fmla="*/ 716756 w 716756"/>
                  <a:gd name="connsiteY4" fmla="*/ 492919 h 49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756" h="492919">
                    <a:moveTo>
                      <a:pt x="0" y="490538"/>
                    </a:moveTo>
                    <a:cubicBezTo>
                      <a:pt x="59333" y="348059"/>
                      <a:pt x="118666" y="205581"/>
                      <a:pt x="178594" y="123825"/>
                    </a:cubicBezTo>
                    <a:cubicBezTo>
                      <a:pt x="238522" y="42069"/>
                      <a:pt x="299641" y="0"/>
                      <a:pt x="359569" y="0"/>
                    </a:cubicBezTo>
                    <a:cubicBezTo>
                      <a:pt x="419497" y="0"/>
                      <a:pt x="478632" y="41672"/>
                      <a:pt x="538163" y="123825"/>
                    </a:cubicBezTo>
                    <a:cubicBezTo>
                      <a:pt x="597694" y="205978"/>
                      <a:pt x="657225" y="349448"/>
                      <a:pt x="716756" y="492919"/>
                    </a:cubicBezTo>
                  </a:path>
                </a:pathLst>
              </a:cu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452920AF-44A4-4FD3-BB7B-6082C778D26E}"/>
                  </a:ext>
                </a:extLst>
              </p:cNvPr>
              <p:cNvSpPr/>
              <p:nvPr/>
            </p:nvSpPr>
            <p:spPr>
              <a:xfrm flipV="1">
                <a:off x="2639615" y="2028827"/>
                <a:ext cx="716756" cy="492919"/>
              </a:xfrm>
              <a:custGeom>
                <a:avLst/>
                <a:gdLst>
                  <a:gd name="connsiteX0" fmla="*/ 0 w 716756"/>
                  <a:gd name="connsiteY0" fmla="*/ 490538 h 492919"/>
                  <a:gd name="connsiteX1" fmla="*/ 178594 w 716756"/>
                  <a:gd name="connsiteY1" fmla="*/ 123825 h 492919"/>
                  <a:gd name="connsiteX2" fmla="*/ 359569 w 716756"/>
                  <a:gd name="connsiteY2" fmla="*/ 0 h 492919"/>
                  <a:gd name="connsiteX3" fmla="*/ 538163 w 716756"/>
                  <a:gd name="connsiteY3" fmla="*/ 123825 h 492919"/>
                  <a:gd name="connsiteX4" fmla="*/ 716756 w 716756"/>
                  <a:gd name="connsiteY4" fmla="*/ 492919 h 492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6756" h="492919">
                    <a:moveTo>
                      <a:pt x="0" y="490538"/>
                    </a:moveTo>
                    <a:cubicBezTo>
                      <a:pt x="59333" y="348059"/>
                      <a:pt x="118666" y="205581"/>
                      <a:pt x="178594" y="123825"/>
                    </a:cubicBezTo>
                    <a:cubicBezTo>
                      <a:pt x="238522" y="42069"/>
                      <a:pt x="299641" y="0"/>
                      <a:pt x="359569" y="0"/>
                    </a:cubicBezTo>
                    <a:cubicBezTo>
                      <a:pt x="419497" y="0"/>
                      <a:pt x="478632" y="41672"/>
                      <a:pt x="538163" y="123825"/>
                    </a:cubicBezTo>
                    <a:cubicBezTo>
                      <a:pt x="597694" y="205978"/>
                      <a:pt x="657225" y="349448"/>
                      <a:pt x="716756" y="492919"/>
                    </a:cubicBezTo>
                  </a:path>
                </a:pathLst>
              </a:cu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7536854-305D-40F3-8C72-AD19A6C26F32}"/>
                    </a:ext>
                  </a:extLst>
                </p:cNvPr>
                <p:cNvSpPr txBox="1"/>
                <p:nvPr/>
              </p:nvSpPr>
              <p:spPr>
                <a:xfrm>
                  <a:off x="4400440" y="1660913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7536854-305D-40F3-8C72-AD19A6C26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440" y="1660913"/>
                  <a:ext cx="196959" cy="370294"/>
                </a:xfrm>
                <a:prstGeom prst="rect">
                  <a:avLst/>
                </a:prstGeom>
                <a:blipFill>
                  <a:blip r:embed="rId2"/>
                  <a:stretch>
                    <a:fillRect l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B08DE4F-F6D9-47F6-AF1E-32095F8BF8A5}"/>
                    </a:ext>
                  </a:extLst>
                </p:cNvPr>
                <p:cNvSpPr txBox="1"/>
                <p:nvPr/>
              </p:nvSpPr>
              <p:spPr>
                <a:xfrm>
                  <a:off x="3189787" y="1163231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B08DE4F-F6D9-47F6-AF1E-32095F8BF8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787" y="1163231"/>
                  <a:ext cx="196959" cy="370294"/>
                </a:xfrm>
                <a:prstGeom prst="rect">
                  <a:avLst/>
                </a:prstGeom>
                <a:blipFill>
                  <a:blip r:embed="rId3"/>
                  <a:stretch>
                    <a:fillRect l="-100000" r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16EAD3B-D6E7-4DBC-BCD5-345263EF6AFF}"/>
                    </a:ext>
                  </a:extLst>
                </p:cNvPr>
                <p:cNvSpPr txBox="1"/>
                <p:nvPr/>
              </p:nvSpPr>
              <p:spPr>
                <a:xfrm>
                  <a:off x="1267566" y="1521429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D16EAD3B-D6E7-4DBC-BCD5-345263EF6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566" y="1521429"/>
                  <a:ext cx="196959" cy="370294"/>
                </a:xfrm>
                <a:prstGeom prst="rect">
                  <a:avLst/>
                </a:prstGeom>
                <a:blipFill>
                  <a:blip r:embed="rId4"/>
                  <a:stretch>
                    <a:fillRect l="-46875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363856-1F10-4B24-85A9-2C509FA1C670}"/>
                    </a:ext>
                  </a:extLst>
                </p:cNvPr>
                <p:cNvSpPr txBox="1"/>
                <p:nvPr/>
              </p:nvSpPr>
              <p:spPr>
                <a:xfrm>
                  <a:off x="1267566" y="2487985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71363856-1F10-4B24-85A9-2C509FA1C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566" y="2487985"/>
                  <a:ext cx="370732" cy="370294"/>
                </a:xfrm>
                <a:prstGeom prst="rect">
                  <a:avLst/>
                </a:prstGeom>
                <a:blipFill>
                  <a:blip r:embed="rId5"/>
                  <a:stretch>
                    <a:fillRect l="-13115" r="-49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971A6561-0F31-4ACE-B40D-4D0819315529}"/>
              </a:ext>
            </a:extLst>
          </p:cNvPr>
          <p:cNvGrpSpPr/>
          <p:nvPr/>
        </p:nvGrpSpPr>
        <p:grpSpPr>
          <a:xfrm>
            <a:off x="4363482" y="496017"/>
            <a:ext cx="3465035" cy="1358673"/>
            <a:chOff x="1132365" y="3728476"/>
            <a:chExt cx="3465035" cy="1358673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9259F748-460C-4950-A1D6-353F0F971A0C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65" y="4724498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7EAD7A19-C40B-4346-9EDB-CDA516999F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793" y="3868476"/>
              <a:ext cx="0" cy="1217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4B77A23-658F-4FA0-9779-CF26EE53E272}"/>
                    </a:ext>
                  </a:extLst>
                </p:cNvPr>
                <p:cNvSpPr txBox="1"/>
                <p:nvPr/>
              </p:nvSpPr>
              <p:spPr>
                <a:xfrm>
                  <a:off x="4400440" y="4346561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54B77A23-658F-4FA0-9779-CF26EE53E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440" y="4346561"/>
                  <a:ext cx="196959" cy="370294"/>
                </a:xfrm>
                <a:prstGeom prst="rect">
                  <a:avLst/>
                </a:prstGeom>
                <a:blipFill>
                  <a:blip r:embed="rId6"/>
                  <a:stretch>
                    <a:fillRect l="-56250" r="-21875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35008B3-5DEC-463F-997F-C7F3A5EF8778}"/>
                    </a:ext>
                  </a:extLst>
                </p:cNvPr>
                <p:cNvSpPr txBox="1"/>
                <p:nvPr/>
              </p:nvSpPr>
              <p:spPr>
                <a:xfrm>
                  <a:off x="3043737" y="3848879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35008B3-5DEC-463F-997F-C7F3A5EF87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737" y="3848879"/>
                  <a:ext cx="196959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109091" r="-51515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476D885-D71B-4454-9C85-CC69752C6A9B}"/>
                    </a:ext>
                  </a:extLst>
                </p:cNvPr>
                <p:cNvSpPr txBox="1"/>
                <p:nvPr/>
              </p:nvSpPr>
              <p:spPr>
                <a:xfrm>
                  <a:off x="1230682" y="3733897"/>
                  <a:ext cx="815231" cy="63478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𝜑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476D885-D71B-4454-9C85-CC69752C6A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682" y="3733897"/>
                  <a:ext cx="815231" cy="63478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EC2B740-BDCA-4481-BFEA-1D6F9512ECE7}"/>
                    </a:ext>
                  </a:extLst>
                </p:cNvPr>
                <p:cNvSpPr txBox="1"/>
                <p:nvPr/>
              </p:nvSpPr>
              <p:spPr>
                <a:xfrm>
                  <a:off x="1770713" y="4716855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EC2B740-BDCA-4481-BFEA-1D6F9512E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713" y="4716855"/>
                  <a:ext cx="370732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20000" r="-5000"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3598E5D-CE8D-4E8B-8C11-515B1E3336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369" y="4114800"/>
              <a:ext cx="0" cy="609698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524F8B14-FC1D-4857-B37B-6EB315F16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288" y="4114800"/>
              <a:ext cx="0" cy="609698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0843317-6F98-47D9-9F47-A167F36930F8}"/>
                    </a:ext>
                  </a:extLst>
                </p:cNvPr>
                <p:cNvSpPr txBox="1"/>
                <p:nvPr/>
              </p:nvSpPr>
              <p:spPr>
                <a:xfrm>
                  <a:off x="3637408" y="3728476"/>
                  <a:ext cx="712342" cy="63478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𝑗</m:t>
                            </m:r>
                            <m:r>
                              <a:rPr lang="zh-CN" altLang="en-US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𝜑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0843317-6F98-47D9-9F47-A167F3693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08" y="3728476"/>
                  <a:ext cx="712342" cy="63478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781DEE3-DB97-4B93-B889-A1937D942642}"/>
                    </a:ext>
                  </a:extLst>
                </p:cNvPr>
                <p:cNvSpPr txBox="1"/>
                <p:nvPr/>
              </p:nvSpPr>
              <p:spPr>
                <a:xfrm>
                  <a:off x="3418142" y="4715513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C781DEE3-DB97-4B93-B889-A1937D942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142" y="4715513"/>
                  <a:ext cx="304512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30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14F70B6-5C37-4650-BEAE-F6718D076488}"/>
              </a:ext>
            </a:extLst>
          </p:cNvPr>
          <p:cNvGrpSpPr/>
          <p:nvPr/>
        </p:nvGrpSpPr>
        <p:grpSpPr>
          <a:xfrm>
            <a:off x="8296738" y="456890"/>
            <a:ext cx="3465035" cy="1358673"/>
            <a:chOff x="1132365" y="3728476"/>
            <a:chExt cx="3465035" cy="1358673"/>
          </a:xfrm>
        </p:grpSpPr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41EAB016-5957-45F4-94A0-86163BD813F7}"/>
                </a:ext>
              </a:extLst>
            </p:cNvPr>
            <p:cNvCxnSpPr>
              <a:cxnSpLocks/>
            </p:cNvCxnSpPr>
            <p:nvPr/>
          </p:nvCxnSpPr>
          <p:spPr>
            <a:xfrm>
              <a:off x="1132365" y="4724498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5ABF1D9-AC39-4EA2-A15A-162662F34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9793" y="3868476"/>
              <a:ext cx="0" cy="1217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C55F79F7-016E-4EF6-9664-2203C76608CF}"/>
                    </a:ext>
                  </a:extLst>
                </p:cNvPr>
                <p:cNvSpPr txBox="1"/>
                <p:nvPr/>
              </p:nvSpPr>
              <p:spPr>
                <a:xfrm>
                  <a:off x="4400440" y="4346561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C55F79F7-016E-4EF6-9664-2203C7660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0440" y="4346561"/>
                  <a:ext cx="196959" cy="370294"/>
                </a:xfrm>
                <a:prstGeom prst="rect">
                  <a:avLst/>
                </a:prstGeom>
                <a:blipFill>
                  <a:blip r:embed="rId12"/>
                  <a:stretch>
                    <a:fillRect l="-56250" r="-21875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1C4C60E-E918-4A56-8BC0-F7A14DE7325B}"/>
                    </a:ext>
                  </a:extLst>
                </p:cNvPr>
                <p:cNvSpPr txBox="1"/>
                <p:nvPr/>
              </p:nvSpPr>
              <p:spPr>
                <a:xfrm>
                  <a:off x="3043737" y="3848879"/>
                  <a:ext cx="30818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91C4C60E-E918-4A56-8BC0-F7A14DE73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737" y="3848879"/>
                  <a:ext cx="308183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56000" r="-30000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CF966B2-73B2-421E-983C-5E07EB624604}"/>
                    </a:ext>
                  </a:extLst>
                </p:cNvPr>
                <p:cNvSpPr txBox="1"/>
                <p:nvPr/>
              </p:nvSpPr>
              <p:spPr>
                <a:xfrm>
                  <a:off x="1675181" y="3733897"/>
                  <a:ext cx="370732" cy="63478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CF966B2-73B2-421E-983C-5E07EB624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5181" y="3733897"/>
                  <a:ext cx="370732" cy="63478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FFD8182-EA5D-431D-9788-73022117B116}"/>
                    </a:ext>
                  </a:extLst>
                </p:cNvPr>
                <p:cNvSpPr txBox="1"/>
                <p:nvPr/>
              </p:nvSpPr>
              <p:spPr>
                <a:xfrm>
                  <a:off x="1770713" y="4716855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FFD8182-EA5D-431D-9788-73022117B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713" y="4716855"/>
                  <a:ext cx="370732" cy="370294"/>
                </a:xfrm>
                <a:prstGeom prst="rect">
                  <a:avLst/>
                </a:prstGeom>
                <a:blipFill>
                  <a:blip r:embed="rId15"/>
                  <a:stretch>
                    <a:fillRect l="-19672" r="-3279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85AA60A-76AC-451B-ABF8-665AFC786C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3369" y="4114800"/>
              <a:ext cx="0" cy="609698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32CB8AD-9BB5-4EFC-8BFC-79C2CBB43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7288" y="4114800"/>
              <a:ext cx="0" cy="609698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8AFF630-B387-4956-9CFF-208B192F5B94}"/>
                    </a:ext>
                  </a:extLst>
                </p:cNvPr>
                <p:cNvSpPr txBox="1"/>
                <p:nvPr/>
              </p:nvSpPr>
              <p:spPr>
                <a:xfrm>
                  <a:off x="3637408" y="3728476"/>
                  <a:ext cx="196959" cy="63478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8AFF630-B387-4956-9CFF-208B192F5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408" y="3728476"/>
                  <a:ext cx="196959" cy="634789"/>
                </a:xfrm>
                <a:prstGeom prst="rect">
                  <a:avLst/>
                </a:prstGeom>
                <a:blipFill>
                  <a:blip r:embed="rId16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76E936A-6528-406A-9468-BE54B689A370}"/>
                    </a:ext>
                  </a:extLst>
                </p:cNvPr>
                <p:cNvSpPr txBox="1"/>
                <p:nvPr/>
              </p:nvSpPr>
              <p:spPr>
                <a:xfrm>
                  <a:off x="3418142" y="4715513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776E936A-6528-406A-9468-BE54B689A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142" y="4715513"/>
                  <a:ext cx="304512" cy="370294"/>
                </a:xfrm>
                <a:prstGeom prst="rect">
                  <a:avLst/>
                </a:prstGeom>
                <a:blipFill>
                  <a:blip r:embed="rId17"/>
                  <a:stretch>
                    <a:fillRect l="-30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F92FB48-041C-4FD7-BCFC-B77E82DDF895}"/>
              </a:ext>
            </a:extLst>
          </p:cNvPr>
          <p:cNvGrpSpPr/>
          <p:nvPr/>
        </p:nvGrpSpPr>
        <p:grpSpPr>
          <a:xfrm>
            <a:off x="2684445" y="2867025"/>
            <a:ext cx="6745305" cy="1919307"/>
            <a:chOff x="2684445" y="2867025"/>
            <a:chExt cx="6745305" cy="1919307"/>
          </a:xfrm>
        </p:grpSpPr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A69B25D-38B0-4A74-8633-FBEE6E77F6DE}"/>
                </a:ext>
              </a:extLst>
            </p:cNvPr>
            <p:cNvCxnSpPr>
              <a:cxnSpLocks/>
            </p:cNvCxnSpPr>
            <p:nvPr/>
          </p:nvCxnSpPr>
          <p:spPr>
            <a:xfrm>
              <a:off x="2684445" y="4415457"/>
              <a:ext cx="67453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EACFFC5-0F79-4B79-9CE8-B1459D85D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820" y="2867025"/>
              <a:ext cx="0" cy="1919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C22C6C9-835E-4E38-8AEF-0C928CE42F01}"/>
                    </a:ext>
                  </a:extLst>
                </p:cNvPr>
                <p:cNvSpPr txBox="1"/>
                <p:nvPr/>
              </p:nvSpPr>
              <p:spPr>
                <a:xfrm>
                  <a:off x="9129475" y="4034935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7C22C6C9-835E-4E38-8AEF-0C928CE42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9475" y="4034935"/>
                  <a:ext cx="196959" cy="370294"/>
                </a:xfrm>
                <a:prstGeom prst="rect">
                  <a:avLst/>
                </a:prstGeom>
                <a:blipFill>
                  <a:blip r:embed="rId18"/>
                  <a:stretch>
                    <a:fillRect l="-59375" r="-1875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F732FFE-E076-4DBF-8A99-4A24DBFB957A}"/>
                    </a:ext>
                  </a:extLst>
                </p:cNvPr>
                <p:cNvSpPr txBox="1"/>
                <p:nvPr/>
              </p:nvSpPr>
              <p:spPr>
                <a:xfrm>
                  <a:off x="6176374" y="2867025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4F732FFE-E076-4DBF-8A99-4A24DBFB9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374" y="2867025"/>
                  <a:ext cx="196959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112500" r="-5625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8ADF2BA-FACD-4F2C-8140-E3E847C060B4}"/>
                    </a:ext>
                  </a:extLst>
                </p:cNvPr>
                <p:cNvSpPr txBox="1"/>
                <p:nvPr/>
              </p:nvSpPr>
              <p:spPr>
                <a:xfrm>
                  <a:off x="5922644" y="3372239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F8ADF2BA-FACD-4F2C-8140-E3E847C06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644" y="3372239"/>
                  <a:ext cx="370732" cy="370294"/>
                </a:xfrm>
                <a:prstGeom prst="rect">
                  <a:avLst/>
                </a:prstGeom>
                <a:blipFill>
                  <a:blip r:embed="rId20"/>
                  <a:stretch>
                    <a:fillRect l="-8333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F78D1D75-9F90-42A6-A06A-AB664C320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4774" y="3900488"/>
              <a:ext cx="0" cy="524534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237E535-19A3-4D49-8BF0-4B4B0A8E93B8}"/>
                    </a:ext>
                  </a:extLst>
                </p:cNvPr>
                <p:cNvSpPr txBox="1"/>
                <p:nvPr/>
              </p:nvSpPr>
              <p:spPr>
                <a:xfrm>
                  <a:off x="6408418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A237E535-19A3-4D49-8BF0-4B4B0A8E9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418" y="4407155"/>
                  <a:ext cx="304512" cy="370294"/>
                </a:xfrm>
                <a:prstGeom prst="rect">
                  <a:avLst/>
                </a:prstGeom>
                <a:blipFill>
                  <a:blip r:embed="rId21"/>
                  <a:stretch>
                    <a:fillRect l="-28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6A67902-02D7-4803-8690-5E08CA5BC0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5820" y="3690938"/>
              <a:ext cx="0" cy="734084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E41A1D8-3458-44C0-92DA-24F5CE09BA55}"/>
                    </a:ext>
                  </a:extLst>
                </p:cNvPr>
                <p:cNvSpPr txBox="1"/>
                <p:nvPr/>
              </p:nvSpPr>
              <p:spPr>
                <a:xfrm>
                  <a:off x="6395382" y="3548061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0E41A1D8-3458-44C0-92DA-24F5CE09B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5382" y="3548061"/>
                  <a:ext cx="370732" cy="370294"/>
                </a:xfrm>
                <a:prstGeom prst="rect">
                  <a:avLst/>
                </a:prstGeom>
                <a:blipFill>
                  <a:blip r:embed="rId22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B0D982C-B21A-49FA-8CCD-26DB2D4927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728" y="3300276"/>
              <a:ext cx="0" cy="1115761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1F7DD3A-5FC9-4CE0-8067-69D3262335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2682" y="4057980"/>
              <a:ext cx="0" cy="367043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9ADC5F0-8498-4B2C-A860-4E89FACDB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1635" y="3733208"/>
              <a:ext cx="0" cy="691816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>
              <a:extLst>
                <a:ext uri="{FF2B5EF4-FFF2-40B4-BE49-F238E27FC236}">
                  <a16:creationId xmlns:a16="http://schemas.microsoft.com/office/drawing/2014/main" id="{1A2E3ED3-9BE4-411F-AB2A-C7508A7DAC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8346" y="3900488"/>
              <a:ext cx="0" cy="524534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2B762C3-8160-4156-975D-44D531FD74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9392" y="3300276"/>
              <a:ext cx="0" cy="1115761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B2156A0-D73D-4C84-B8F7-0C63DCD153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0438" y="4057980"/>
              <a:ext cx="0" cy="367043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3C422979-1BED-46D2-8058-17053C46E3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71485" y="3733208"/>
              <a:ext cx="0" cy="691816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B9C5D54-A943-4E91-9E1F-E75902A758E8}"/>
                    </a:ext>
                  </a:extLst>
                </p:cNvPr>
                <p:cNvSpPr txBox="1"/>
                <p:nvPr/>
              </p:nvSpPr>
              <p:spPr>
                <a:xfrm>
                  <a:off x="8329379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2B9C5D54-A943-4E91-9E1F-E75902A758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9379" y="4407155"/>
                  <a:ext cx="304512" cy="370294"/>
                </a:xfrm>
                <a:prstGeom prst="rect">
                  <a:avLst/>
                </a:prstGeom>
                <a:blipFill>
                  <a:blip r:embed="rId23"/>
                  <a:stretch>
                    <a:fillRect l="-28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9AB2D9B6-1C22-434B-86F0-44FD6D0493CB}"/>
                    </a:ext>
                  </a:extLst>
                </p:cNvPr>
                <p:cNvSpPr txBox="1"/>
                <p:nvPr/>
              </p:nvSpPr>
              <p:spPr>
                <a:xfrm>
                  <a:off x="7048738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9AB2D9B6-1C22-434B-86F0-44FD6D049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8738" y="4407155"/>
                  <a:ext cx="304512" cy="370294"/>
                </a:xfrm>
                <a:prstGeom prst="rect">
                  <a:avLst/>
                </a:prstGeom>
                <a:blipFill>
                  <a:blip r:embed="rId24"/>
                  <a:stretch>
                    <a:fillRect l="-28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FAC64B-487F-4A38-9382-1251AFA4EA48}"/>
                    </a:ext>
                  </a:extLst>
                </p:cNvPr>
                <p:cNvSpPr txBox="1"/>
                <p:nvPr/>
              </p:nvSpPr>
              <p:spPr>
                <a:xfrm>
                  <a:off x="7689058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D8FAC64B-487F-4A38-9382-1251AFA4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058" y="4407155"/>
                  <a:ext cx="304512" cy="370294"/>
                </a:xfrm>
                <a:prstGeom prst="rect">
                  <a:avLst/>
                </a:prstGeom>
                <a:blipFill>
                  <a:blip r:embed="rId25"/>
                  <a:stretch>
                    <a:fillRect l="-28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D877DFA-45E0-463D-8C11-4A2F22B238AD}"/>
                    </a:ext>
                  </a:extLst>
                </p:cNvPr>
                <p:cNvSpPr txBox="1"/>
                <p:nvPr/>
              </p:nvSpPr>
              <p:spPr>
                <a:xfrm>
                  <a:off x="3213170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D877DFA-45E0-463D-8C11-4A2F22B238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3170" y="4407155"/>
                  <a:ext cx="304512" cy="370294"/>
                </a:xfrm>
                <a:prstGeom prst="rect">
                  <a:avLst/>
                </a:prstGeom>
                <a:blipFill>
                  <a:blip r:embed="rId26"/>
                  <a:stretch>
                    <a:fillRect l="-32000" r="-16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2D75527-D5DF-462B-A1C0-B53CF65AA1D6}"/>
                    </a:ext>
                  </a:extLst>
                </p:cNvPr>
                <p:cNvSpPr txBox="1"/>
                <p:nvPr/>
              </p:nvSpPr>
              <p:spPr>
                <a:xfrm>
                  <a:off x="5134131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2D75527-D5DF-462B-A1C0-B53CF65AA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4131" y="4407155"/>
                  <a:ext cx="304512" cy="370294"/>
                </a:xfrm>
                <a:prstGeom prst="rect">
                  <a:avLst/>
                </a:prstGeom>
                <a:blipFill>
                  <a:blip r:embed="rId27"/>
                  <a:stretch>
                    <a:fillRect l="-34000" r="-14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D181112-00B3-4034-8AEF-826720953DB6}"/>
                    </a:ext>
                  </a:extLst>
                </p:cNvPr>
                <p:cNvSpPr txBox="1"/>
                <p:nvPr/>
              </p:nvSpPr>
              <p:spPr>
                <a:xfrm>
                  <a:off x="3853490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1D181112-00B3-4034-8AEF-826720953D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490" y="4407155"/>
                  <a:ext cx="304512" cy="370294"/>
                </a:xfrm>
                <a:prstGeom prst="rect">
                  <a:avLst/>
                </a:prstGeom>
                <a:blipFill>
                  <a:blip r:embed="rId28"/>
                  <a:stretch>
                    <a:fillRect l="-34000" r="-16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EAFE7CC-F6F1-4897-9B69-8498E976B0E2}"/>
                    </a:ext>
                  </a:extLst>
                </p:cNvPr>
                <p:cNvSpPr txBox="1"/>
                <p:nvPr/>
              </p:nvSpPr>
              <p:spPr>
                <a:xfrm>
                  <a:off x="4493810" y="4407155"/>
                  <a:ext cx="3045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9" name="文本框 108">
                  <a:extLst>
                    <a:ext uri="{FF2B5EF4-FFF2-40B4-BE49-F238E27FC236}">
                      <a16:creationId xmlns:a16="http://schemas.microsoft.com/office/drawing/2014/main" id="{FEAFE7CC-F6F1-4897-9B69-8498E976B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3810" y="4407155"/>
                  <a:ext cx="304512" cy="370294"/>
                </a:xfrm>
                <a:prstGeom prst="rect">
                  <a:avLst/>
                </a:prstGeom>
                <a:blipFill>
                  <a:blip r:embed="rId29"/>
                  <a:stretch>
                    <a:fillRect l="-34000" r="-16000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4D1F35D-5845-4CBE-B922-CF49F8BB9916}"/>
                    </a:ext>
                  </a:extLst>
                </p:cNvPr>
                <p:cNvSpPr txBox="1"/>
                <p:nvPr/>
              </p:nvSpPr>
              <p:spPr>
                <a:xfrm>
                  <a:off x="7049886" y="2939042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4D1F35D-5845-4CBE-B922-CF49F8BB9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9886" y="2939042"/>
                  <a:ext cx="370732" cy="370294"/>
                </a:xfrm>
                <a:prstGeom prst="rect">
                  <a:avLst/>
                </a:prstGeom>
                <a:blipFill>
                  <a:blip r:embed="rId30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CC8A26FF-33D8-4D03-91B6-C36263B2F230}"/>
                    </a:ext>
                  </a:extLst>
                </p:cNvPr>
                <p:cNvSpPr txBox="1"/>
                <p:nvPr/>
              </p:nvSpPr>
              <p:spPr>
                <a:xfrm>
                  <a:off x="7683150" y="3705554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CC8A26FF-33D8-4D03-91B6-C36263B2F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3150" y="3705554"/>
                  <a:ext cx="370732" cy="370294"/>
                </a:xfrm>
                <a:prstGeom prst="rect">
                  <a:avLst/>
                </a:prstGeom>
                <a:blipFill>
                  <a:blip r:embed="rId31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17B8557-17ED-455C-BDEA-43A90D5112CA}"/>
                    </a:ext>
                  </a:extLst>
                </p:cNvPr>
                <p:cNvSpPr txBox="1"/>
                <p:nvPr/>
              </p:nvSpPr>
              <p:spPr>
                <a:xfrm>
                  <a:off x="8347937" y="3370109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317B8557-17ED-455C-BDEA-43A90D511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7937" y="3370109"/>
                  <a:ext cx="370732" cy="370294"/>
                </a:xfrm>
                <a:prstGeom prst="rect">
                  <a:avLst/>
                </a:prstGeom>
                <a:blipFill>
                  <a:blip r:embed="rId32"/>
                  <a:stretch>
                    <a:fillRect l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8B430A9-D39E-4B6A-9202-0EAF0D549BA9}"/>
                    </a:ext>
                  </a:extLst>
                </p:cNvPr>
                <p:cNvSpPr txBox="1"/>
                <p:nvPr/>
              </p:nvSpPr>
              <p:spPr>
                <a:xfrm>
                  <a:off x="5122970" y="3557325"/>
                  <a:ext cx="37073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38B430A9-D39E-4B6A-9202-0EAF0D549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2970" y="3557325"/>
                  <a:ext cx="370732" cy="369332"/>
                </a:xfrm>
                <a:prstGeom prst="rect">
                  <a:avLst/>
                </a:prstGeom>
                <a:blipFill>
                  <a:blip r:embed="rId33"/>
                  <a:stretch>
                    <a:fillRect l="-6557"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0AFB7074-D4B3-4A95-BF81-C1B8A30A6F40}"/>
                    </a:ext>
                  </a:extLst>
                </p:cNvPr>
                <p:cNvSpPr txBox="1"/>
                <p:nvPr/>
              </p:nvSpPr>
              <p:spPr>
                <a:xfrm>
                  <a:off x="4498682" y="2935068"/>
                  <a:ext cx="370732" cy="3754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0AFB7074-D4B3-4A95-BF81-C1B8A30A6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682" y="2935068"/>
                  <a:ext cx="370732" cy="375424"/>
                </a:xfrm>
                <a:prstGeom prst="rect">
                  <a:avLst/>
                </a:prstGeom>
                <a:blipFill>
                  <a:blip r:embed="rId34"/>
                  <a:stretch>
                    <a:fillRect l="-6557" b="-16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967CCEE-6112-4AEA-BD6A-BDC03C8CA282}"/>
                    </a:ext>
                  </a:extLst>
                </p:cNvPr>
                <p:cNvSpPr txBox="1"/>
                <p:nvPr/>
              </p:nvSpPr>
              <p:spPr>
                <a:xfrm>
                  <a:off x="3850907" y="3705842"/>
                  <a:ext cx="370732" cy="3754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967CCEE-6112-4AEA-BD6A-BDC03C8CA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0907" y="3705842"/>
                  <a:ext cx="370732" cy="375424"/>
                </a:xfrm>
                <a:prstGeom prst="rect">
                  <a:avLst/>
                </a:prstGeom>
                <a:blipFill>
                  <a:blip r:embed="rId35"/>
                  <a:stretch>
                    <a:fillRect l="-8197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EE33C2B-7CE8-4064-8A04-74F5AFD8F6B8}"/>
                    </a:ext>
                  </a:extLst>
                </p:cNvPr>
                <p:cNvSpPr txBox="1"/>
                <p:nvPr/>
              </p:nvSpPr>
              <p:spPr>
                <a:xfrm>
                  <a:off x="3243604" y="3370068"/>
                  <a:ext cx="370732" cy="37542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9EE33C2B-7CE8-4064-8A04-74F5AFD8F6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604" y="3370068"/>
                  <a:ext cx="370732" cy="375424"/>
                </a:xfrm>
                <a:prstGeom prst="rect">
                  <a:avLst/>
                </a:prstGeom>
                <a:blipFill>
                  <a:blip r:embed="rId36"/>
                  <a:stretch>
                    <a:fillRect l="-6557" b="-32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1F18EA52-2FEC-4EEF-B237-3C4F891660BD}"/>
                    </a:ext>
                  </a:extLst>
                </p:cNvPr>
                <p:cNvSpPr txBox="1"/>
                <p:nvPr/>
              </p:nvSpPr>
              <p:spPr>
                <a:xfrm>
                  <a:off x="8718669" y="4024127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1F18EA52-2FEC-4EEF-B237-3C4F89166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8669" y="4024127"/>
                  <a:ext cx="370732" cy="37029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3FB6EA-B3BC-4706-971C-FF6893ADFDBE}"/>
                    </a:ext>
                  </a:extLst>
                </p:cNvPr>
                <p:cNvSpPr txBox="1"/>
                <p:nvPr/>
              </p:nvSpPr>
              <p:spPr>
                <a:xfrm>
                  <a:off x="2832849" y="4045741"/>
                  <a:ext cx="37073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3E3FB6EA-B3BC-4706-971C-FF6893ADF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2849" y="4045741"/>
                  <a:ext cx="370732" cy="370294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34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C7EAEFED-D0EC-42B9-B408-145F67EC9A7B}"/>
              </a:ext>
            </a:extLst>
          </p:cNvPr>
          <p:cNvGrpSpPr/>
          <p:nvPr/>
        </p:nvGrpSpPr>
        <p:grpSpPr>
          <a:xfrm>
            <a:off x="481327" y="-789956"/>
            <a:ext cx="10968746" cy="4084082"/>
            <a:chOff x="249679" y="1611868"/>
            <a:chExt cx="10968746" cy="4084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94DAE27-2BDD-4652-85F9-1FF89FDE2792}"/>
                    </a:ext>
                  </a:extLst>
                </p:cNvPr>
                <p:cNvSpPr/>
                <p:nvPr/>
              </p:nvSpPr>
              <p:spPr>
                <a:xfrm>
                  <a:off x="249679" y="2978150"/>
                  <a:ext cx="1198121" cy="901700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信源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594DAE27-2BDD-4652-85F9-1FF89FDE27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679" y="2978150"/>
                  <a:ext cx="1198121" cy="9017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37FC213F-D8BB-4744-8042-427E967A2696}"/>
                    </a:ext>
                  </a:extLst>
                </p:cNvPr>
                <p:cNvSpPr/>
                <p:nvPr/>
              </p:nvSpPr>
              <p:spPr>
                <a:xfrm>
                  <a:off x="2561079" y="2978150"/>
                  <a:ext cx="1693421" cy="901700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加密器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𝒄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𝑬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𝒎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37FC213F-D8BB-4744-8042-427E967A26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1079" y="2978150"/>
                  <a:ext cx="1693421" cy="9017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78D768C-465F-4067-BB22-3A384379AFFC}"/>
                    </a:ext>
                  </a:extLst>
                </p:cNvPr>
                <p:cNvSpPr/>
                <p:nvPr/>
              </p:nvSpPr>
              <p:spPr>
                <a:xfrm>
                  <a:off x="6642102" y="2978150"/>
                  <a:ext cx="1693421" cy="901700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加密器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𝒄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678D768C-465F-4067-BB22-3A384379AF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2102" y="2978150"/>
                  <a:ext cx="1693421" cy="9017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BCA2744-BCAF-4EF0-8A51-B47BD3AA7B39}"/>
                    </a:ext>
                  </a:extLst>
                </p:cNvPr>
                <p:cNvSpPr/>
                <p:nvPr/>
              </p:nvSpPr>
              <p:spPr>
                <a:xfrm>
                  <a:off x="2738879" y="4794250"/>
                  <a:ext cx="1337821" cy="901700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密钥源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BCA2744-BCAF-4EF0-8A51-B47BD3AA7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879" y="4794250"/>
                  <a:ext cx="1337821" cy="9017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32C1803-ECF4-462A-BFC2-8BE4E81E8CC0}"/>
                    </a:ext>
                  </a:extLst>
                </p:cNvPr>
                <p:cNvSpPr/>
                <p:nvPr/>
              </p:nvSpPr>
              <p:spPr>
                <a:xfrm>
                  <a:off x="6819901" y="4794250"/>
                  <a:ext cx="1337821" cy="901700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密钥源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32C1803-ECF4-462A-BFC2-8BE4E81E8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901" y="4794250"/>
                  <a:ext cx="1337821" cy="9017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DC4FEF5-D85D-4F9B-8FFE-C64288990C36}"/>
                </a:ext>
              </a:extLst>
            </p:cNvPr>
            <p:cNvSpPr/>
            <p:nvPr/>
          </p:nvSpPr>
          <p:spPr>
            <a:xfrm>
              <a:off x="1476774" y="1612900"/>
              <a:ext cx="1198121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非法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接入者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B538EBB-590C-43D6-8CC6-8A4153BFD059}"/>
                </a:ext>
              </a:extLst>
            </p:cNvPr>
            <p:cNvSpPr/>
            <p:nvPr/>
          </p:nvSpPr>
          <p:spPr>
            <a:xfrm>
              <a:off x="7724274" y="1611868"/>
              <a:ext cx="1595882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密码分析员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窃听者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1C6C8D5-2AA2-40CA-A2CD-7F1F9FF28ACB}"/>
                </a:ext>
              </a:extLst>
            </p:cNvPr>
            <p:cNvSpPr/>
            <p:nvPr/>
          </p:nvSpPr>
          <p:spPr>
            <a:xfrm>
              <a:off x="9525004" y="2978150"/>
              <a:ext cx="1198121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接收者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D412BA1-B56E-49E1-8BCE-EF1495BFB96C}"/>
                    </a:ext>
                  </a:extLst>
                </p:cNvPr>
                <p:cNvSpPr txBox="1"/>
                <p:nvPr/>
              </p:nvSpPr>
              <p:spPr>
                <a:xfrm>
                  <a:off x="1574803" y="3059668"/>
                  <a:ext cx="83387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D412BA1-B56E-49E1-8BCE-EF1495BFB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803" y="3059668"/>
                  <a:ext cx="83387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E4FAACB-3668-462F-95D6-C451AB0A1AE0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>
              <a:off x="1447800" y="3429000"/>
              <a:ext cx="111327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D67B7B9-E4A1-4935-8546-7A47C6C03863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254500" y="3429000"/>
              <a:ext cx="23876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2629CD8-DD05-44DA-82D2-AB8EBFD2E355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8335523" y="3429000"/>
              <a:ext cx="118948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29641D-86C2-4EF1-B668-3711200810C4}"/>
                    </a:ext>
                  </a:extLst>
                </p:cNvPr>
                <p:cNvSpPr txBox="1"/>
                <p:nvPr/>
              </p:nvSpPr>
              <p:spPr>
                <a:xfrm>
                  <a:off x="8542299" y="2977118"/>
                  <a:ext cx="83387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429641D-86C2-4EF1-B668-371120081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2299" y="2977118"/>
                  <a:ext cx="8338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699F937D-1E92-4B15-84F4-F184F66D321E}"/>
                </a:ext>
              </a:extLst>
            </p:cNvPr>
            <p:cNvCxnSpPr>
              <a:cxnSpLocks/>
              <a:stCxn id="7" idx="3"/>
              <a:endCxn id="4" idx="1"/>
            </p:cNvCxnSpPr>
            <p:nvPr/>
          </p:nvCxnSpPr>
          <p:spPr>
            <a:xfrm>
              <a:off x="2674895" y="2063750"/>
              <a:ext cx="3967207" cy="13652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C132EFF5-01ED-4B96-8960-B3E0B19B466A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 flipV="1">
              <a:off x="4254500" y="2062718"/>
              <a:ext cx="3469774" cy="136628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01AAE9-79CF-4470-9160-125FA9D13980}"/>
                </a:ext>
              </a:extLst>
            </p:cNvPr>
            <p:cNvCxnSpPr>
              <a:cxnSpLocks/>
              <a:stCxn id="5" idx="0"/>
              <a:endCxn id="3" idx="2"/>
            </p:cNvCxnSpPr>
            <p:nvPr/>
          </p:nvCxnSpPr>
          <p:spPr>
            <a:xfrm flipV="1">
              <a:off x="3407790" y="3879850"/>
              <a:ext cx="0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7D9F03D-DBD5-4650-B124-CD7E468869C7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7488812" y="3879850"/>
              <a:ext cx="1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B6B2A0B7-0416-4651-9241-14DA14646F1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076700" y="5245100"/>
              <a:ext cx="27432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4ABAD7-C601-447A-AFDD-9173E136DFFE}"/>
                    </a:ext>
                  </a:extLst>
                </p:cNvPr>
                <p:cNvSpPr txBox="1"/>
                <p:nvPr/>
              </p:nvSpPr>
              <p:spPr>
                <a:xfrm>
                  <a:off x="4254499" y="3446536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4ABAD7-C601-447A-AFDD-9173E136DF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4499" y="3446536"/>
                  <a:ext cx="833876" cy="3702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C494003-CDE1-4C3A-96AC-644F3160092E}"/>
                    </a:ext>
                  </a:extLst>
                </p:cNvPr>
                <p:cNvSpPr txBox="1"/>
                <p:nvPr/>
              </p:nvSpPr>
              <p:spPr>
                <a:xfrm>
                  <a:off x="3234313" y="2076450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𝑐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4C494003-CDE1-4C3A-96AC-644F31600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4313" y="2076450"/>
                  <a:ext cx="833876" cy="37029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650F0FF-5EC7-4696-BF5F-3EB36975DED1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0723125" y="3429000"/>
              <a:ext cx="4953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7A5BB80-2EAA-40AB-B113-7A982DA0D1D0}"/>
                    </a:ext>
                  </a:extLst>
                </p:cNvPr>
                <p:cNvSpPr txBox="1"/>
                <p:nvPr/>
              </p:nvSpPr>
              <p:spPr>
                <a:xfrm>
                  <a:off x="9376175" y="1611868"/>
                  <a:ext cx="83387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′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17A5BB80-2EAA-40AB-B113-7A982DA0D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6175" y="1611868"/>
                  <a:ext cx="83387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D94BFB5C-03A4-4226-9362-77D90DFB07B5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9320156" y="2062718"/>
              <a:ext cx="108217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D003F4B-3DCB-448A-BD72-A77544F9E083}"/>
                </a:ext>
              </a:extLst>
            </p:cNvPr>
            <p:cNvSpPr txBox="1"/>
            <p:nvPr/>
          </p:nvSpPr>
          <p:spPr>
            <a:xfrm>
              <a:off x="4508501" y="4808407"/>
              <a:ext cx="187959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密钥信道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189DF1CC-131D-450E-A44E-117BE8627325}"/>
                </a:ext>
              </a:extLst>
            </p:cNvPr>
            <p:cNvSpPr txBox="1"/>
            <p:nvPr/>
          </p:nvSpPr>
          <p:spPr>
            <a:xfrm>
              <a:off x="4403329" y="3017191"/>
              <a:ext cx="187959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通信信道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2405DCF-09E8-4081-8CF1-694A6B96DA20}"/>
                </a:ext>
              </a:extLst>
            </p:cNvPr>
            <p:cNvSpPr txBox="1"/>
            <p:nvPr/>
          </p:nvSpPr>
          <p:spPr>
            <a:xfrm>
              <a:off x="2871844" y="1639757"/>
              <a:ext cx="22088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搭线信道 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主动攻击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35092E3-4863-463E-89E3-A391FF662AC2}"/>
                </a:ext>
              </a:extLst>
            </p:cNvPr>
            <p:cNvSpPr txBox="1"/>
            <p:nvPr/>
          </p:nvSpPr>
          <p:spPr>
            <a:xfrm>
              <a:off x="5343128" y="1645761"/>
              <a:ext cx="220884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搭线信道 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被动攻击</a:t>
              </a:r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FF0EBF5-1162-411A-BDDD-3077B0D38940}"/>
              </a:ext>
            </a:extLst>
          </p:cNvPr>
          <p:cNvGrpSpPr/>
          <p:nvPr/>
        </p:nvGrpSpPr>
        <p:grpSpPr>
          <a:xfrm>
            <a:off x="1806451" y="3744976"/>
            <a:ext cx="8095530" cy="3099230"/>
            <a:chOff x="1798938" y="2724097"/>
            <a:chExt cx="8095530" cy="30992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D87AB39-3798-42EB-9289-64E8A7D277D0}"/>
                    </a:ext>
                  </a:extLst>
                </p:cNvPr>
                <p:cNvSpPr/>
                <p:nvPr/>
              </p:nvSpPr>
              <p:spPr>
                <a:xfrm>
                  <a:off x="2734311" y="5217931"/>
                  <a:ext cx="1244461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𝑬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D87AB39-3798-42EB-9289-64E8A7D277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311" y="5217931"/>
                  <a:ext cx="1244461" cy="6053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CF3A38F-B2D2-4D50-8550-86D878BEDE29}"/>
                    </a:ext>
                  </a:extLst>
                </p:cNvPr>
                <p:cNvSpPr txBox="1"/>
                <p:nvPr/>
              </p:nvSpPr>
              <p:spPr>
                <a:xfrm>
                  <a:off x="2707863" y="2954214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BCF3A38F-B2D2-4D50-8550-86D878BEDE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63" y="2954214"/>
                  <a:ext cx="833876" cy="37029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81546954-548D-40AA-9BD3-F5A087E10678}"/>
                </a:ext>
              </a:extLst>
            </p:cNvPr>
            <p:cNvCxnSpPr>
              <a:cxnSpLocks/>
              <a:stCxn id="79" idx="2"/>
              <a:endCxn id="53" idx="0"/>
            </p:cNvCxnSpPr>
            <p:nvPr/>
          </p:nvCxnSpPr>
          <p:spPr>
            <a:xfrm flipH="1">
              <a:off x="3356542" y="4660521"/>
              <a:ext cx="1" cy="557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F0EA7D06-D1E2-4036-936C-7D57D177CD8A}"/>
                </a:ext>
              </a:extLst>
            </p:cNvPr>
            <p:cNvGrpSpPr/>
            <p:nvPr/>
          </p:nvGrpSpPr>
          <p:grpSpPr>
            <a:xfrm>
              <a:off x="1798938" y="3554625"/>
              <a:ext cx="3115209" cy="1105896"/>
              <a:chOff x="961490" y="3743016"/>
              <a:chExt cx="3115209" cy="1105896"/>
            </a:xfrm>
          </p:grpSpPr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EB11AD42-E326-4B3A-83A0-1A79BA96CFBB}"/>
                  </a:ext>
                </a:extLst>
              </p:cNvPr>
              <p:cNvSpPr/>
              <p:nvPr/>
            </p:nvSpPr>
            <p:spPr>
              <a:xfrm>
                <a:off x="961490" y="3743016"/>
                <a:ext cx="3115209" cy="1105896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滚动密钥生成器</a:t>
                </a:r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7B23EAEE-2CE6-4BA2-9EFA-D40FEDFF039D}"/>
                  </a:ext>
                </a:extLst>
              </p:cNvPr>
              <p:cNvSpPr/>
              <p:nvPr/>
            </p:nvSpPr>
            <p:spPr>
              <a:xfrm>
                <a:off x="1115895" y="3895416"/>
                <a:ext cx="458907" cy="449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AA5AA520-412A-42A6-B190-5EC1107F406C}"/>
                  </a:ext>
                </a:extLst>
              </p:cNvPr>
              <p:cNvSpPr/>
              <p:nvPr/>
            </p:nvSpPr>
            <p:spPr>
              <a:xfrm>
                <a:off x="3421797" y="3895416"/>
                <a:ext cx="458907" cy="449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A8970104-E4DC-4D79-B28F-C0D50EFB40EA}"/>
                      </a:ext>
                    </a:extLst>
                  </p:cNvPr>
                  <p:cNvSpPr/>
                  <p:nvPr/>
                </p:nvSpPr>
                <p:spPr>
                  <a:xfrm>
                    <a:off x="1616927" y="3895416"/>
                    <a:ext cx="1759686" cy="4490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A8970104-E4DC-4D79-B28F-C0D50EFB40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6927" y="3895416"/>
                    <a:ext cx="1759686" cy="44903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C8F455E-67C8-4F00-9491-5B47E350A24D}"/>
                    </a:ext>
                  </a:extLst>
                </p:cNvPr>
                <p:cNvSpPr/>
                <p:nvPr/>
              </p:nvSpPr>
              <p:spPr>
                <a:xfrm>
                  <a:off x="7714632" y="5217931"/>
                  <a:ext cx="1244461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𝑫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C8F455E-67C8-4F00-9491-5B47E350A2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632" y="5217931"/>
                  <a:ext cx="1244461" cy="60539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ADF8EAB-9B66-47F2-BE5B-C117DC1DAE3D}"/>
                </a:ext>
              </a:extLst>
            </p:cNvPr>
            <p:cNvSpPr/>
            <p:nvPr/>
          </p:nvSpPr>
          <p:spPr>
            <a:xfrm>
              <a:off x="4014246" y="2724097"/>
              <a:ext cx="3710028" cy="36933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安全信道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D79871BD-6FE2-4CB0-A698-3DB4BD545EC5}"/>
                </a:ext>
              </a:extLst>
            </p:cNvPr>
            <p:cNvCxnSpPr>
              <a:cxnSpLocks/>
              <a:stCxn id="58" idx="1"/>
              <a:endCxn id="79" idx="0"/>
            </p:cNvCxnSpPr>
            <p:nvPr/>
          </p:nvCxnSpPr>
          <p:spPr>
            <a:xfrm rot="10800000" flipV="1">
              <a:off x="3356544" y="2908763"/>
              <a:ext cx="657703" cy="64586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CF65399A-7F25-4D8C-BA7D-F7B28132CD41}"/>
                </a:ext>
              </a:extLst>
            </p:cNvPr>
            <p:cNvGrpSpPr/>
            <p:nvPr/>
          </p:nvGrpSpPr>
          <p:grpSpPr>
            <a:xfrm>
              <a:off x="6779259" y="3554625"/>
              <a:ext cx="3115209" cy="1105896"/>
              <a:chOff x="961490" y="3743016"/>
              <a:chExt cx="3115209" cy="1105896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09528D98-48A4-4931-BABD-A3ED64267E05}"/>
                  </a:ext>
                </a:extLst>
              </p:cNvPr>
              <p:cNvSpPr/>
              <p:nvPr/>
            </p:nvSpPr>
            <p:spPr>
              <a:xfrm>
                <a:off x="961490" y="3743016"/>
                <a:ext cx="3115209" cy="1105896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滚动密钥生成器</a:t>
                </a:r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C92D85DE-BAB3-4F20-8905-BD69B68F4124}"/>
                  </a:ext>
                </a:extLst>
              </p:cNvPr>
              <p:cNvSpPr/>
              <p:nvPr/>
            </p:nvSpPr>
            <p:spPr>
              <a:xfrm>
                <a:off x="1115895" y="3895416"/>
                <a:ext cx="458907" cy="449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4469CDB-658F-42A1-A539-C417EE614AB2}"/>
                  </a:ext>
                </a:extLst>
              </p:cNvPr>
              <p:cNvSpPr/>
              <p:nvPr/>
            </p:nvSpPr>
            <p:spPr>
              <a:xfrm>
                <a:off x="3421797" y="3895416"/>
                <a:ext cx="458907" cy="449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4BAA22CE-B174-4EE7-80F2-0A020EC22BEF}"/>
                      </a:ext>
                    </a:extLst>
                  </p:cNvPr>
                  <p:cNvSpPr/>
                  <p:nvPr/>
                </p:nvSpPr>
                <p:spPr>
                  <a:xfrm>
                    <a:off x="1616927" y="3895416"/>
                    <a:ext cx="1759686" cy="44903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4BAA22CE-B174-4EE7-80F2-0A020EC22B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6927" y="3895416"/>
                    <a:ext cx="1759686" cy="44903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1A29FD5C-6AAF-4F7F-A617-DF7581AF3CBE}"/>
                </a:ext>
              </a:extLst>
            </p:cNvPr>
            <p:cNvCxnSpPr>
              <a:cxnSpLocks/>
              <a:stCxn id="58" idx="3"/>
              <a:endCxn id="75" idx="0"/>
            </p:cNvCxnSpPr>
            <p:nvPr/>
          </p:nvCxnSpPr>
          <p:spPr>
            <a:xfrm>
              <a:off x="7724274" y="2908763"/>
              <a:ext cx="612590" cy="64586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A254227-54F7-44DA-B960-5CCE9D6A5477}"/>
                    </a:ext>
                  </a:extLst>
                </p:cNvPr>
                <p:cNvSpPr txBox="1"/>
                <p:nvPr/>
              </p:nvSpPr>
              <p:spPr>
                <a:xfrm>
                  <a:off x="8252351" y="2964021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9A254227-54F7-44DA-B960-5CCE9D6A54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351" y="2964021"/>
                  <a:ext cx="833876" cy="37029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309D4E1F-BD7D-4E11-A3E6-7B246D490403}"/>
                </a:ext>
              </a:extLst>
            </p:cNvPr>
            <p:cNvCxnSpPr>
              <a:cxnSpLocks/>
              <a:stCxn id="75" idx="2"/>
              <a:endCxn id="57" idx="0"/>
            </p:cNvCxnSpPr>
            <p:nvPr/>
          </p:nvCxnSpPr>
          <p:spPr>
            <a:xfrm flipH="1">
              <a:off x="8336863" y="4660521"/>
              <a:ext cx="1" cy="557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0089227-BA1C-4FA0-9946-7B3547E0C1B7}"/>
                    </a:ext>
                  </a:extLst>
                </p:cNvPr>
                <p:cNvSpPr txBox="1"/>
                <p:nvPr/>
              </p:nvSpPr>
              <p:spPr>
                <a:xfrm>
                  <a:off x="2707863" y="4727607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0089227-BA1C-4FA0-9946-7B3547E0C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7863" y="4727607"/>
                  <a:ext cx="833876" cy="370294"/>
                </a:xfrm>
                <a:prstGeom prst="rect">
                  <a:avLst/>
                </a:prstGeom>
                <a:blipFill>
                  <a:blip r:embed="rId1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CE08243-1691-4028-9D7D-FCC7ABB7F687}"/>
                    </a:ext>
                  </a:extLst>
                </p:cNvPr>
                <p:cNvSpPr txBox="1"/>
                <p:nvPr/>
              </p:nvSpPr>
              <p:spPr>
                <a:xfrm>
                  <a:off x="8233325" y="4713465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FCE08243-1691-4028-9D7D-FCC7ABB7F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325" y="4713465"/>
                  <a:ext cx="833876" cy="370294"/>
                </a:xfrm>
                <a:prstGeom prst="rect">
                  <a:avLst/>
                </a:prstGeom>
                <a:blipFill>
                  <a:blip r:embed="rId19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91AA38F-EEB6-4231-AD28-EF73CCB34B98}"/>
                    </a:ext>
                  </a:extLst>
                </p:cNvPr>
                <p:cNvSpPr txBox="1"/>
                <p:nvPr/>
              </p:nvSpPr>
              <p:spPr>
                <a:xfrm>
                  <a:off x="5452322" y="5335963"/>
                  <a:ext cx="833876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491AA38F-EEB6-4231-AD28-EF73CCB34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322" y="5335963"/>
                  <a:ext cx="833876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7939341E-3A91-47BB-BCE5-325EB08D7014}"/>
                </a:ext>
              </a:extLst>
            </p:cNvPr>
            <p:cNvCxnSpPr>
              <a:cxnSpLocks/>
              <a:stCxn id="53" idx="3"/>
              <a:endCxn id="66" idx="1"/>
            </p:cNvCxnSpPr>
            <p:nvPr/>
          </p:nvCxnSpPr>
          <p:spPr>
            <a:xfrm>
              <a:off x="3978772" y="5520629"/>
              <a:ext cx="14735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F475226-4457-457D-9583-DCD55D44D853}"/>
                </a:ext>
              </a:extLst>
            </p:cNvPr>
            <p:cNvCxnSpPr>
              <a:cxnSpLocks/>
              <a:stCxn id="66" idx="3"/>
              <a:endCxn id="57" idx="1"/>
            </p:cNvCxnSpPr>
            <p:nvPr/>
          </p:nvCxnSpPr>
          <p:spPr>
            <a:xfrm>
              <a:off x="6286198" y="5520629"/>
              <a:ext cx="14284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D9F24013-DC37-4620-9F0E-940B12B7E259}"/>
                </a:ext>
              </a:extLst>
            </p:cNvPr>
            <p:cNvCxnSpPr>
              <a:cxnSpLocks/>
            </p:cNvCxnSpPr>
            <p:nvPr/>
          </p:nvCxnSpPr>
          <p:spPr>
            <a:xfrm>
              <a:off x="1798938" y="5520629"/>
              <a:ext cx="90892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37F061D-98F7-4516-A9B6-186156077595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>
              <a:off x="8959093" y="5520629"/>
              <a:ext cx="9353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1E13DAC-F356-41EE-8A9A-0BA5AE2603F9}"/>
                    </a:ext>
                  </a:extLst>
                </p:cNvPr>
                <p:cNvSpPr txBox="1"/>
                <p:nvPr/>
              </p:nvSpPr>
              <p:spPr>
                <a:xfrm>
                  <a:off x="1836463" y="5097901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81E13DAC-F356-41EE-8A9A-0BA5AE260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6463" y="5097901"/>
                  <a:ext cx="833876" cy="370294"/>
                </a:xfrm>
                <a:prstGeom prst="rect">
                  <a:avLst/>
                </a:prstGeom>
                <a:blipFill>
                  <a:blip r:embed="rId21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A490C15-BBE5-4FD2-A70A-35C22DEBF21F}"/>
                    </a:ext>
                  </a:extLst>
                </p:cNvPr>
                <p:cNvSpPr txBox="1"/>
                <p:nvPr/>
              </p:nvSpPr>
              <p:spPr>
                <a:xfrm>
                  <a:off x="9009842" y="5067557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A490C15-BBE5-4FD2-A70A-35C22DEB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9842" y="5067557"/>
                  <a:ext cx="833876" cy="370294"/>
                </a:xfrm>
                <a:prstGeom prst="rect">
                  <a:avLst/>
                </a:prstGeom>
                <a:blipFill>
                  <a:blip r:embed="rId22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66EF432-2E56-46B2-BE3F-D2D14FABD8EA}"/>
                    </a:ext>
                  </a:extLst>
                </p:cNvPr>
                <p:cNvSpPr txBox="1"/>
                <p:nvPr/>
              </p:nvSpPr>
              <p:spPr>
                <a:xfrm>
                  <a:off x="4298609" y="5101040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E66EF432-2E56-46B2-BE3F-D2D14FABD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609" y="5101040"/>
                  <a:ext cx="833876" cy="370294"/>
                </a:xfrm>
                <a:prstGeom prst="rect">
                  <a:avLst/>
                </a:prstGeom>
                <a:blipFill>
                  <a:blip r:embed="rId2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5476B51-AC69-4509-AD84-02BA36D786B4}"/>
                    </a:ext>
                  </a:extLst>
                </p:cNvPr>
                <p:cNvSpPr txBox="1"/>
                <p:nvPr/>
              </p:nvSpPr>
              <p:spPr>
                <a:xfrm>
                  <a:off x="6606035" y="5097901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A5476B51-AC69-4509-AD84-02BA36D78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6035" y="5097901"/>
                  <a:ext cx="833876" cy="370294"/>
                </a:xfrm>
                <a:prstGeom prst="rect">
                  <a:avLst/>
                </a:prstGeom>
                <a:blipFill>
                  <a:blip r:embed="rId2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1085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78711D23-1179-40BA-81AD-E88A06164297}"/>
              </a:ext>
            </a:extLst>
          </p:cNvPr>
          <p:cNvGrpSpPr/>
          <p:nvPr/>
        </p:nvGrpSpPr>
        <p:grpSpPr>
          <a:xfrm>
            <a:off x="558422" y="242570"/>
            <a:ext cx="4177563" cy="3544427"/>
            <a:chOff x="3245234" y="2609850"/>
            <a:chExt cx="4177563" cy="3544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F7EC080-1192-4ED8-8535-BBDFF45653F6}"/>
                    </a:ext>
                  </a:extLst>
                </p:cNvPr>
                <p:cNvSpPr txBox="1"/>
                <p:nvPr/>
              </p:nvSpPr>
              <p:spPr>
                <a:xfrm>
                  <a:off x="3674625" y="2717062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F7EC080-1192-4ED8-8535-BBDFF4565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625" y="2717062"/>
                  <a:ext cx="833876" cy="3702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23166AFC-9A2D-4404-A0AC-88EE217FC733}"/>
                    </a:ext>
                  </a:extLst>
                </p:cNvPr>
                <p:cNvSpPr/>
                <p:nvPr/>
              </p:nvSpPr>
              <p:spPr>
                <a:xfrm>
                  <a:off x="3245234" y="4885210"/>
                  <a:ext cx="1158095" cy="650610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23166AFC-9A2D-4404-A0AC-88EE217FC7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234" y="4885210"/>
                  <a:ext cx="1158095" cy="650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DD6DDAD1-78A6-407A-8F2E-DB88F67CCAD6}"/>
                    </a:ext>
                  </a:extLst>
                </p:cNvPr>
                <p:cNvSpPr/>
                <p:nvPr/>
              </p:nvSpPr>
              <p:spPr>
                <a:xfrm>
                  <a:off x="3407790" y="3237470"/>
                  <a:ext cx="846709" cy="846709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𝝋</m:t>
                        </m:r>
                      </m:oMath>
                    </m:oMathPara>
                  </a14:m>
                  <a:endParaRPr lang="zh-CN" altLang="en-US" b="1" i="1" dirty="0">
                    <a:solidFill>
                      <a:srgbClr val="D74514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DD6DDAD1-78A6-407A-8F2E-DB88F67CC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790" y="3237470"/>
                  <a:ext cx="846709" cy="84670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864AE106-7FA7-43F6-BE12-EC53B6594016}"/>
                    </a:ext>
                  </a:extLst>
                </p:cNvPr>
                <p:cNvSpPr/>
                <p:nvPr/>
              </p:nvSpPr>
              <p:spPr>
                <a:xfrm>
                  <a:off x="5403267" y="4787160"/>
                  <a:ext cx="846709" cy="846709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𝝍</m:t>
                        </m:r>
                      </m:oMath>
                    </m:oMathPara>
                  </a14:m>
                  <a:endParaRPr lang="zh-CN" altLang="en-US" b="1" i="1" dirty="0">
                    <a:solidFill>
                      <a:srgbClr val="D74514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864AE106-7FA7-43F6-BE12-EC53B6594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3267" y="4787160"/>
                  <a:ext cx="846709" cy="84670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9559C2A2-DF3E-418A-B13F-300FF746261A}"/>
                </a:ext>
              </a:extLst>
            </p:cNvPr>
            <p:cNvCxnSpPr>
              <a:cxnSpLocks/>
              <a:stCxn id="85" idx="3"/>
              <a:endCxn id="86" idx="2"/>
            </p:cNvCxnSpPr>
            <p:nvPr/>
          </p:nvCxnSpPr>
          <p:spPr>
            <a:xfrm>
              <a:off x="4403329" y="5210515"/>
              <a:ext cx="9999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连接符: 肘形 87">
              <a:extLst>
                <a:ext uri="{FF2B5EF4-FFF2-40B4-BE49-F238E27FC236}">
                  <a16:creationId xmlns:a16="http://schemas.microsoft.com/office/drawing/2014/main" id="{703B4A83-13A4-48E4-B800-4CC37A32CEB8}"/>
                </a:ext>
              </a:extLst>
            </p:cNvPr>
            <p:cNvCxnSpPr>
              <a:cxnSpLocks/>
              <a:stCxn id="85" idx="3"/>
              <a:endCxn id="2" idx="6"/>
            </p:cNvCxnSpPr>
            <p:nvPr/>
          </p:nvCxnSpPr>
          <p:spPr>
            <a:xfrm flipH="1" flipV="1">
              <a:off x="4254499" y="3660825"/>
              <a:ext cx="148830" cy="1549690"/>
            </a:xfrm>
            <a:prstGeom prst="bentConnector3">
              <a:avLst>
                <a:gd name="adj1" fmla="val -15359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连接符: 肘形 88">
              <a:extLst>
                <a:ext uri="{FF2B5EF4-FFF2-40B4-BE49-F238E27FC236}">
                  <a16:creationId xmlns:a16="http://schemas.microsoft.com/office/drawing/2014/main" id="{D40EA69E-F4C2-461D-8A76-352AE019BCDF}"/>
                </a:ext>
              </a:extLst>
            </p:cNvPr>
            <p:cNvCxnSpPr>
              <a:cxnSpLocks/>
              <a:stCxn id="2" idx="2"/>
              <a:endCxn id="85" idx="1"/>
            </p:cNvCxnSpPr>
            <p:nvPr/>
          </p:nvCxnSpPr>
          <p:spPr>
            <a:xfrm rot="10800000" flipV="1">
              <a:off x="3245234" y="3660825"/>
              <a:ext cx="162556" cy="1549690"/>
            </a:xfrm>
            <a:prstGeom prst="bentConnector3">
              <a:avLst>
                <a:gd name="adj1" fmla="val 24062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76DC9089-5148-4D3E-8915-73F35A3A250F}"/>
                </a:ext>
              </a:extLst>
            </p:cNvPr>
            <p:cNvCxnSpPr>
              <a:cxnSpLocks/>
              <a:stCxn id="86" idx="6"/>
              <a:endCxn id="97" idx="1"/>
            </p:cNvCxnSpPr>
            <p:nvPr/>
          </p:nvCxnSpPr>
          <p:spPr>
            <a:xfrm flipV="1">
              <a:off x="6249976" y="5210514"/>
              <a:ext cx="84670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608F6ED1-78EE-47D4-913F-F22C2FAE001A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flipH="1" flipV="1">
              <a:off x="3824282" y="5535820"/>
              <a:ext cx="6862" cy="6184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B16967BD-DEF1-40AE-A899-89F7D5CC44C9}"/>
                </a:ext>
              </a:extLst>
            </p:cNvPr>
            <p:cNvCxnSpPr>
              <a:cxnSpLocks/>
              <a:endCxn id="86" idx="4"/>
            </p:cNvCxnSpPr>
            <p:nvPr/>
          </p:nvCxnSpPr>
          <p:spPr>
            <a:xfrm flipV="1">
              <a:off x="5826621" y="5633869"/>
              <a:ext cx="1" cy="4934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416B125A-72EA-471D-BB95-D5D108FF5BB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3831145" y="2609850"/>
              <a:ext cx="0" cy="6276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A535523-06BA-4399-916B-289C6222B695}"/>
                    </a:ext>
                  </a:extLst>
                </p:cNvPr>
                <p:cNvSpPr txBox="1"/>
                <p:nvPr/>
              </p:nvSpPr>
              <p:spPr>
                <a:xfrm>
                  <a:off x="3651251" y="5690629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0A535523-06BA-4399-916B-289C6222B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251" y="5690629"/>
                  <a:ext cx="833876" cy="37029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B42E956-79C4-4B81-BD62-E38120A2022B}"/>
                    </a:ext>
                  </a:extLst>
                </p:cNvPr>
                <p:cNvSpPr txBox="1"/>
                <p:nvPr/>
              </p:nvSpPr>
              <p:spPr>
                <a:xfrm>
                  <a:off x="5679062" y="5690629"/>
                  <a:ext cx="833876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B42E956-79C4-4B81-BD62-E38120A20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9062" y="5690629"/>
                  <a:ext cx="833876" cy="37029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5F7A50EE-415F-4335-86E0-4ABEFFC96C56}"/>
                    </a:ext>
                  </a:extLst>
                </p:cNvPr>
                <p:cNvSpPr txBox="1"/>
                <p:nvPr/>
              </p:nvSpPr>
              <p:spPr>
                <a:xfrm>
                  <a:off x="7096685" y="5025367"/>
                  <a:ext cx="32611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5F7A50EE-415F-4335-86E0-4ABEFFC96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685" y="5025367"/>
                  <a:ext cx="32611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5556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CED0D265-4DC7-4D9A-862B-5726ADFA5C27}"/>
              </a:ext>
            </a:extLst>
          </p:cNvPr>
          <p:cNvGrpSpPr/>
          <p:nvPr/>
        </p:nvGrpSpPr>
        <p:grpSpPr>
          <a:xfrm>
            <a:off x="1144332" y="4291022"/>
            <a:ext cx="8255615" cy="2001353"/>
            <a:chOff x="2317135" y="3126302"/>
            <a:chExt cx="8255615" cy="2001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0F0B02F-C32B-4530-8692-5A539196C397}"/>
                    </a:ext>
                  </a:extLst>
                </p:cNvPr>
                <p:cNvSpPr/>
                <p:nvPr/>
              </p:nvSpPr>
              <p:spPr>
                <a:xfrm>
                  <a:off x="2317135" y="3126302"/>
                  <a:ext cx="1022965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40F0B02F-C32B-4530-8692-5A539196C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7135" y="3126302"/>
                  <a:ext cx="1022965" cy="6053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0836685-AAAB-4552-9AA3-EECEBD8E1E4F}"/>
                    </a:ext>
                  </a:extLst>
                </p:cNvPr>
                <p:cNvSpPr/>
                <p:nvPr/>
              </p:nvSpPr>
              <p:spPr>
                <a:xfrm>
                  <a:off x="4034364" y="3126302"/>
                  <a:ext cx="1022965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D0836685-AAAB-4552-9AA3-EECEBD8E1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4364" y="3126302"/>
                  <a:ext cx="1022965" cy="60539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91C9D771-7442-4188-BC04-588FC982E39F}"/>
                    </a:ext>
                  </a:extLst>
                </p:cNvPr>
                <p:cNvSpPr/>
                <p:nvPr/>
              </p:nvSpPr>
              <p:spPr>
                <a:xfrm>
                  <a:off x="6654673" y="3126302"/>
                  <a:ext cx="1022965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91C9D771-7442-4188-BC04-588FC982E3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4673" y="3126302"/>
                  <a:ext cx="1022965" cy="60539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D3BC042-E962-4AFA-85C7-DE3EF7ED8336}"/>
                    </a:ext>
                  </a:extLst>
                </p:cNvPr>
                <p:cNvSpPr/>
                <p:nvPr/>
              </p:nvSpPr>
              <p:spPr>
                <a:xfrm>
                  <a:off x="8359783" y="3126302"/>
                  <a:ext cx="1022965" cy="605396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CD3BC042-E962-4AFA-85C7-DE3EF7ED8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783" y="3126302"/>
                  <a:ext cx="1022965" cy="60539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976F4D4-0A42-4AFB-9B51-A93215628324}"/>
                    </a:ext>
                  </a:extLst>
                </p:cNvPr>
                <p:cNvSpPr/>
                <p:nvPr/>
              </p:nvSpPr>
              <p:spPr>
                <a:xfrm>
                  <a:off x="4240986" y="4522259"/>
                  <a:ext cx="3710028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976F4D4-0A42-4AFB-9B51-A932156283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986" y="4522259"/>
                  <a:ext cx="3710028" cy="6053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A606ED3B-1D00-418D-8CB8-036C2F53BFE2}"/>
                    </a:ext>
                  </a:extLst>
                </p:cNvPr>
                <p:cNvSpPr txBox="1"/>
                <p:nvPr/>
              </p:nvSpPr>
              <p:spPr>
                <a:xfrm>
                  <a:off x="5677899" y="3244334"/>
                  <a:ext cx="35620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A606ED3B-1D00-418D-8CB8-036C2F53BF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899" y="3244334"/>
                  <a:ext cx="35620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42BCC731-9898-4D68-B190-D90E4B5596D2}"/>
                </a:ext>
              </a:extLst>
            </p:cNvPr>
            <p:cNvCxnSpPr>
              <a:cxnSpLocks/>
              <a:stCxn id="99" idx="3"/>
              <a:endCxn id="100" idx="1"/>
            </p:cNvCxnSpPr>
            <p:nvPr/>
          </p:nvCxnSpPr>
          <p:spPr>
            <a:xfrm>
              <a:off x="3340100" y="3429000"/>
              <a:ext cx="69426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E1861292-005A-4B21-9984-27BEEA3F96EE}"/>
                </a:ext>
              </a:extLst>
            </p:cNvPr>
            <p:cNvCxnSpPr>
              <a:cxnSpLocks/>
              <a:stCxn id="100" idx="3"/>
              <a:endCxn id="104" idx="1"/>
            </p:cNvCxnSpPr>
            <p:nvPr/>
          </p:nvCxnSpPr>
          <p:spPr>
            <a:xfrm>
              <a:off x="5057329" y="3429000"/>
              <a:ext cx="6205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942BD3A3-0880-4B07-9CA6-2202AB1D3B3C}"/>
                </a:ext>
              </a:extLst>
            </p:cNvPr>
            <p:cNvCxnSpPr>
              <a:cxnSpLocks/>
              <a:stCxn id="104" idx="3"/>
              <a:endCxn id="101" idx="1"/>
            </p:cNvCxnSpPr>
            <p:nvPr/>
          </p:nvCxnSpPr>
          <p:spPr>
            <a:xfrm>
              <a:off x="6034103" y="3429000"/>
              <a:ext cx="6205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DBBF93B-DDF6-4818-B3BE-6725781444F7}"/>
                </a:ext>
              </a:extLst>
            </p:cNvPr>
            <p:cNvCxnSpPr>
              <a:cxnSpLocks/>
              <a:stCxn id="101" idx="3"/>
              <a:endCxn id="102" idx="1"/>
            </p:cNvCxnSpPr>
            <p:nvPr/>
          </p:nvCxnSpPr>
          <p:spPr>
            <a:xfrm>
              <a:off x="7677638" y="3429000"/>
              <a:ext cx="68214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6A3BE9E-5CBE-42EC-8430-F6309D026096}"/>
                </a:ext>
              </a:extLst>
            </p:cNvPr>
            <p:cNvCxnSpPr>
              <a:cxnSpLocks/>
              <a:stCxn id="99" idx="2"/>
              <a:endCxn id="103" idx="0"/>
            </p:cNvCxnSpPr>
            <p:nvPr/>
          </p:nvCxnSpPr>
          <p:spPr>
            <a:xfrm>
              <a:off x="2828618" y="3731698"/>
              <a:ext cx="3267382" cy="790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D633372-C0DA-4200-9B22-328C90C2DFC7}"/>
                </a:ext>
              </a:extLst>
            </p:cNvPr>
            <p:cNvCxnSpPr>
              <a:cxnSpLocks/>
              <a:stCxn id="100" idx="2"/>
              <a:endCxn id="103" idx="0"/>
            </p:cNvCxnSpPr>
            <p:nvPr/>
          </p:nvCxnSpPr>
          <p:spPr>
            <a:xfrm>
              <a:off x="4545847" y="3731698"/>
              <a:ext cx="1550153" cy="790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46E1E4E2-6E79-4796-9206-9DE69AD84943}"/>
                </a:ext>
              </a:extLst>
            </p:cNvPr>
            <p:cNvCxnSpPr>
              <a:cxnSpLocks/>
              <a:stCxn id="101" idx="2"/>
              <a:endCxn id="103" idx="0"/>
            </p:cNvCxnSpPr>
            <p:nvPr/>
          </p:nvCxnSpPr>
          <p:spPr>
            <a:xfrm flipH="1">
              <a:off x="6096000" y="3731698"/>
              <a:ext cx="1070156" cy="790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7C62D60-C4C4-4EF1-9FA3-3D8479090427}"/>
                </a:ext>
              </a:extLst>
            </p:cNvPr>
            <p:cNvCxnSpPr>
              <a:cxnSpLocks/>
              <a:stCxn id="102" idx="2"/>
              <a:endCxn id="103" idx="0"/>
            </p:cNvCxnSpPr>
            <p:nvPr/>
          </p:nvCxnSpPr>
          <p:spPr>
            <a:xfrm flipH="1">
              <a:off x="6096000" y="3731698"/>
              <a:ext cx="2775266" cy="7905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53DABCEB-C557-4A62-8323-9564C0947879}"/>
                </a:ext>
              </a:extLst>
            </p:cNvPr>
            <p:cNvCxnSpPr>
              <a:cxnSpLocks/>
              <a:stCxn id="103" idx="2"/>
              <a:endCxn id="99" idx="1"/>
            </p:cNvCxnSpPr>
            <p:nvPr/>
          </p:nvCxnSpPr>
          <p:spPr>
            <a:xfrm rot="5400000" flipH="1">
              <a:off x="3357241" y="2388895"/>
              <a:ext cx="1698654" cy="3778865"/>
            </a:xfrm>
            <a:prstGeom prst="bentConnector4">
              <a:avLst>
                <a:gd name="adj1" fmla="val -13458"/>
                <a:gd name="adj2" fmla="val 106049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7F400D5F-CF1C-43B7-955F-7869CF382CA6}"/>
                </a:ext>
              </a:extLst>
            </p:cNvPr>
            <p:cNvCxnSpPr>
              <a:cxnSpLocks/>
              <a:stCxn id="102" idx="3"/>
            </p:cNvCxnSpPr>
            <p:nvPr/>
          </p:nvCxnSpPr>
          <p:spPr>
            <a:xfrm>
              <a:off x="9382748" y="3429000"/>
              <a:ext cx="11900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A21D290-A04F-4A2F-AE02-F8243D5255F0}"/>
                </a:ext>
              </a:extLst>
            </p:cNvPr>
            <p:cNvSpPr txBox="1"/>
            <p:nvPr/>
          </p:nvSpPr>
          <p:spPr>
            <a:xfrm>
              <a:off x="9317280" y="3513715"/>
              <a:ext cx="12333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输出序列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5C6930C-31A8-4CF9-8679-71A136ED3B11}"/>
              </a:ext>
            </a:extLst>
          </p:cNvPr>
          <p:cNvGrpSpPr/>
          <p:nvPr/>
        </p:nvGrpSpPr>
        <p:grpSpPr>
          <a:xfrm>
            <a:off x="4993090" y="279310"/>
            <a:ext cx="4925853" cy="2850441"/>
            <a:chOff x="1465422" y="2441274"/>
            <a:chExt cx="4925853" cy="28504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F284033-0D34-4CD1-B8D2-668B7335022D}"/>
                    </a:ext>
                  </a:extLst>
                </p:cNvPr>
                <p:cNvSpPr/>
                <p:nvPr/>
              </p:nvSpPr>
              <p:spPr>
                <a:xfrm>
                  <a:off x="1465422" y="2693460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CF284033-0D34-4CD1-B8D2-668B73350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422" y="2693460"/>
                  <a:ext cx="1388596" cy="6053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84748CF1-AB3A-4AE9-AF96-9F256D16419A}"/>
                </a:ext>
              </a:extLst>
            </p:cNvPr>
            <p:cNvCxnSpPr>
              <a:cxnSpLocks/>
              <a:stCxn id="122" idx="3"/>
              <a:endCxn id="123" idx="2"/>
            </p:cNvCxnSpPr>
            <p:nvPr/>
          </p:nvCxnSpPr>
          <p:spPr>
            <a:xfrm flipV="1">
              <a:off x="2854018" y="4261968"/>
              <a:ext cx="1944121" cy="66041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D9B8406B-F119-4DA7-9E56-0E389C9B8C55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V="1">
              <a:off x="2854018" y="2996157"/>
              <a:ext cx="124173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4998AA04-A458-4899-9D63-3708F2F55CF9}"/>
                </a:ext>
              </a:extLst>
            </p:cNvPr>
            <p:cNvSpPr txBox="1"/>
            <p:nvPr/>
          </p:nvSpPr>
          <p:spPr>
            <a:xfrm>
              <a:off x="3720905" y="4922383"/>
              <a:ext cx="12333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选择控制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D37F815-60DE-432A-A0C9-2CE39ACA5EEA}"/>
                    </a:ext>
                  </a:extLst>
                </p:cNvPr>
                <p:cNvSpPr/>
                <p:nvPr/>
              </p:nvSpPr>
              <p:spPr>
                <a:xfrm>
                  <a:off x="1465422" y="3656574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4D37F815-60DE-432A-A0C9-2CE39ACA5E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422" y="3656574"/>
                  <a:ext cx="1388596" cy="60539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E4473FC9-562F-419C-A105-4E2A5FEBED41}"/>
                    </a:ext>
                  </a:extLst>
                </p:cNvPr>
                <p:cNvSpPr/>
                <p:nvPr/>
              </p:nvSpPr>
              <p:spPr>
                <a:xfrm>
                  <a:off x="1465422" y="4619688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E4473FC9-562F-419C-A105-4E2A5FEBED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5422" y="4619688"/>
                  <a:ext cx="1388596" cy="60539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F35C0497-B222-4303-B7F3-EE5CFBE5BA6A}"/>
                </a:ext>
              </a:extLst>
            </p:cNvPr>
            <p:cNvSpPr/>
            <p:nvPr/>
          </p:nvSpPr>
          <p:spPr>
            <a:xfrm>
              <a:off x="4095750" y="2693459"/>
              <a:ext cx="1404778" cy="1568509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多路复合器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D73DA002-D294-4760-A2B1-BAECBAAF201A}"/>
                    </a:ext>
                  </a:extLst>
                </p:cNvPr>
                <p:cNvSpPr txBox="1"/>
                <p:nvPr/>
              </p:nvSpPr>
              <p:spPr>
                <a:xfrm>
                  <a:off x="2976416" y="2441274"/>
                  <a:ext cx="929553" cy="5043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D73DA002-D294-4760-A2B1-BAECBAAF2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6416" y="2441274"/>
                  <a:ext cx="929553" cy="5043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E933E4E-F057-425B-A7F2-A573F188675D}"/>
                    </a:ext>
                  </a:extLst>
                </p:cNvPr>
                <p:cNvSpPr txBox="1"/>
                <p:nvPr/>
              </p:nvSpPr>
              <p:spPr>
                <a:xfrm>
                  <a:off x="2984001" y="3404386"/>
                  <a:ext cx="929553" cy="5043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3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E933E4E-F057-425B-A7F2-A573F1886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001" y="3404386"/>
                  <a:ext cx="929553" cy="50436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BF87131A-58D3-48AC-BA05-A272855C8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4018" y="3959270"/>
              <a:ext cx="124173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71D50F4-5506-4914-A660-393EBBB3B616}"/>
                    </a:ext>
                  </a:extLst>
                </p:cNvPr>
                <p:cNvSpPr txBox="1"/>
                <p:nvPr/>
              </p:nvSpPr>
              <p:spPr>
                <a:xfrm>
                  <a:off x="3010107" y="4383697"/>
                  <a:ext cx="929553" cy="504369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A71D50F4-5506-4914-A660-393EBBB3B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0107" y="4383697"/>
                  <a:ext cx="929553" cy="50436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2A7436B3-42B3-4D46-84E0-67D1C8229D7A}"/>
                </a:ext>
              </a:extLst>
            </p:cNvPr>
            <p:cNvCxnSpPr>
              <a:cxnSpLocks/>
              <a:stCxn id="123" idx="3"/>
            </p:cNvCxnSpPr>
            <p:nvPr/>
          </p:nvCxnSpPr>
          <p:spPr>
            <a:xfrm>
              <a:off x="5500528" y="3477714"/>
              <a:ext cx="890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AE27F6D9-8A48-47C5-9214-13F8D1E77074}"/>
                    </a:ext>
                  </a:extLst>
                </p:cNvPr>
                <p:cNvSpPr txBox="1"/>
                <p:nvPr/>
              </p:nvSpPr>
              <p:spPr>
                <a:xfrm>
                  <a:off x="5628762" y="3039399"/>
                  <a:ext cx="634278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AE27F6D9-8A48-47C5-9214-13F8D1E77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8762" y="3039399"/>
                  <a:ext cx="634278" cy="370294"/>
                </a:xfrm>
                <a:prstGeom prst="rect">
                  <a:avLst/>
                </a:prstGeom>
                <a:blipFill>
                  <a:blip r:embed="rId21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ECA49221-8378-4491-9BEF-9F0DF1D71684}"/>
              </a:ext>
            </a:extLst>
          </p:cNvPr>
          <p:cNvGrpSpPr/>
          <p:nvPr/>
        </p:nvGrpSpPr>
        <p:grpSpPr>
          <a:xfrm>
            <a:off x="9323357" y="2655878"/>
            <a:ext cx="4925853" cy="1635144"/>
            <a:chOff x="6058536" y="3614551"/>
            <a:chExt cx="4925853" cy="1635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312B3DE-FEA0-42BE-92CA-62F39DCD9A14}"/>
                    </a:ext>
                  </a:extLst>
                </p:cNvPr>
                <p:cNvSpPr/>
                <p:nvPr/>
              </p:nvSpPr>
              <p:spPr>
                <a:xfrm>
                  <a:off x="6058536" y="3681186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E312B3DE-FEA0-42BE-92CA-62F39DCD9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536" y="3681186"/>
                  <a:ext cx="1388596" cy="60539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79E77AB-4609-433F-9DAA-A84A68EE0A3A}"/>
                </a:ext>
              </a:extLst>
            </p:cNvPr>
            <p:cNvCxnSpPr>
              <a:cxnSpLocks/>
              <a:stCxn id="131" idx="3"/>
            </p:cNvCxnSpPr>
            <p:nvPr/>
          </p:nvCxnSpPr>
          <p:spPr>
            <a:xfrm flipV="1">
              <a:off x="7447132" y="3983883"/>
              <a:ext cx="124173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97CD7EE4-03FC-45A8-8C94-FB5E95FD8DDB}"/>
                    </a:ext>
                  </a:extLst>
                </p:cNvPr>
                <p:cNvSpPr/>
                <p:nvPr/>
              </p:nvSpPr>
              <p:spPr>
                <a:xfrm>
                  <a:off x="6058536" y="4644300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97CD7EE4-03FC-45A8-8C94-FB5E95FD8D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8536" y="4644300"/>
                  <a:ext cx="1388596" cy="605395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4E1B5ED-45E0-4957-91FF-F8EC9D15F64C}"/>
                </a:ext>
              </a:extLst>
            </p:cNvPr>
            <p:cNvSpPr/>
            <p:nvPr/>
          </p:nvSpPr>
          <p:spPr>
            <a:xfrm>
              <a:off x="8688864" y="3681185"/>
              <a:ext cx="1404778" cy="1568509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CB675605-F0D2-407E-86F2-94589F53906D}"/>
                    </a:ext>
                  </a:extLst>
                </p:cNvPr>
                <p:cNvSpPr txBox="1"/>
                <p:nvPr/>
              </p:nvSpPr>
              <p:spPr>
                <a:xfrm>
                  <a:off x="7577114" y="3614551"/>
                  <a:ext cx="92955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CB675605-F0D2-407E-86F2-94589F539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114" y="3614551"/>
                  <a:ext cx="929553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DA07FB57-0934-41A1-9E6A-10A8443CFE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7132" y="4946996"/>
              <a:ext cx="1241732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12BD95DF-E5D6-418D-A22A-A80C29EE6360}"/>
                </a:ext>
              </a:extLst>
            </p:cNvPr>
            <p:cNvCxnSpPr>
              <a:cxnSpLocks/>
              <a:stCxn id="134" idx="3"/>
            </p:cNvCxnSpPr>
            <p:nvPr/>
          </p:nvCxnSpPr>
          <p:spPr>
            <a:xfrm>
              <a:off x="10093642" y="4465440"/>
              <a:ext cx="89074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BC594C6A-4C1D-489D-A52E-5A83DAB5B81F}"/>
                    </a:ext>
                  </a:extLst>
                </p:cNvPr>
                <p:cNvSpPr txBox="1"/>
                <p:nvPr/>
              </p:nvSpPr>
              <p:spPr>
                <a:xfrm>
                  <a:off x="10221876" y="4027125"/>
                  <a:ext cx="634278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BC594C6A-4C1D-489D-A52E-5A83DAB5B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1876" y="4027125"/>
                  <a:ext cx="634278" cy="370294"/>
                </a:xfrm>
                <a:prstGeom prst="rect">
                  <a:avLst/>
                </a:prstGeom>
                <a:blipFill>
                  <a:blip r:embed="rId25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9BA9609C-5F1E-4C3B-8FFC-0F3111BD2200}"/>
                    </a:ext>
                  </a:extLst>
                </p:cNvPr>
                <p:cNvSpPr txBox="1"/>
                <p:nvPr/>
              </p:nvSpPr>
              <p:spPr>
                <a:xfrm>
                  <a:off x="7581714" y="4577664"/>
                  <a:ext cx="92955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9BA9609C-5F1E-4C3B-8FFC-0F3111BD22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714" y="4577664"/>
                  <a:ext cx="929553" cy="369332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030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B8A5CE10-39C4-400C-9E80-FA4AB252638C}"/>
              </a:ext>
            </a:extLst>
          </p:cNvPr>
          <p:cNvGrpSpPr/>
          <p:nvPr/>
        </p:nvGrpSpPr>
        <p:grpSpPr>
          <a:xfrm>
            <a:off x="150496" y="501613"/>
            <a:ext cx="7513080" cy="5357743"/>
            <a:chOff x="699136" y="391885"/>
            <a:chExt cx="7513080" cy="53577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7E6BACE-F40D-4E7F-B8B2-D36AD3CEB6B1}"/>
                    </a:ext>
                  </a:extLst>
                </p:cNvPr>
                <p:cNvSpPr/>
                <p:nvPr/>
              </p:nvSpPr>
              <p:spPr>
                <a:xfrm>
                  <a:off x="699136" y="391886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E7E6BACE-F40D-4E7F-B8B2-D36AD3CE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391886"/>
                  <a:ext cx="1388596" cy="6053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A97931A-EC5B-4240-B25B-087B9DA1E87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087732" y="694584"/>
              <a:ext cx="68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33F07E-70B0-4700-A330-18D6D8BBB05A}"/>
                    </a:ext>
                  </a:extLst>
                </p:cNvPr>
                <p:cNvSpPr/>
                <p:nvPr/>
              </p:nvSpPr>
              <p:spPr>
                <a:xfrm>
                  <a:off x="699136" y="1070793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133F07E-70B0-4700-A330-18D6D8BB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1070793"/>
                  <a:ext cx="1388596" cy="60539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1BA27D1-741F-4846-8170-E9DFC35C03A4}"/>
                </a:ext>
              </a:extLst>
            </p:cNvPr>
            <p:cNvSpPr/>
            <p:nvPr/>
          </p:nvSpPr>
          <p:spPr>
            <a:xfrm>
              <a:off x="2772715" y="391886"/>
              <a:ext cx="1404778" cy="128430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79252FE-7AC2-4C1A-B6CF-26D28454A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732" y="1373490"/>
              <a:ext cx="6849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61CD7D0-97BC-435E-8318-5203CD5D533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177493" y="1034037"/>
              <a:ext cx="1918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0AF6827-0C48-4B93-834C-BFB8DA222F64}"/>
                    </a:ext>
                  </a:extLst>
                </p:cNvPr>
                <p:cNvSpPr txBox="1"/>
                <p:nvPr/>
              </p:nvSpPr>
              <p:spPr>
                <a:xfrm>
                  <a:off x="4329892" y="611177"/>
                  <a:ext cx="161370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0AF6827-0C48-4B93-834C-BFB8DA222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892" y="611177"/>
                  <a:ext cx="161370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8DFD783-26E2-4E7C-8F3B-1B153190B387}"/>
                    </a:ext>
                  </a:extLst>
                </p:cNvPr>
                <p:cNvSpPr/>
                <p:nvPr/>
              </p:nvSpPr>
              <p:spPr>
                <a:xfrm>
                  <a:off x="699136" y="1749700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B8DFD783-26E2-4E7C-8F3B-1B153190B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1749700"/>
                  <a:ext cx="1388596" cy="6053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71745CA-584E-4FA9-B56A-2BC177D5F18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087732" y="2052398"/>
              <a:ext cx="68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A21C50B-2747-41A2-8C63-77675E723E6F}"/>
                    </a:ext>
                  </a:extLst>
                </p:cNvPr>
                <p:cNvSpPr/>
                <p:nvPr/>
              </p:nvSpPr>
              <p:spPr>
                <a:xfrm>
                  <a:off x="699136" y="2428607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4A21C50B-2747-41A2-8C63-77675E723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2428607"/>
                  <a:ext cx="1388596" cy="6053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7556A68-B770-4DF4-9E74-1CEBEBD3B13C}"/>
                </a:ext>
              </a:extLst>
            </p:cNvPr>
            <p:cNvSpPr/>
            <p:nvPr/>
          </p:nvSpPr>
          <p:spPr>
            <a:xfrm>
              <a:off x="2772715" y="1749700"/>
              <a:ext cx="1404778" cy="128430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E8AA7BE-3BC6-44EB-9B6F-D1F478E34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732" y="2731304"/>
              <a:ext cx="6849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D4A879-9576-4892-B968-B48DAC786716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4177493" y="2391851"/>
              <a:ext cx="1918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F18B10C-27E8-43DA-8774-68EB59B3EE11}"/>
                    </a:ext>
                  </a:extLst>
                </p:cNvPr>
                <p:cNvSpPr txBox="1"/>
                <p:nvPr/>
              </p:nvSpPr>
              <p:spPr>
                <a:xfrm>
                  <a:off x="4329892" y="1968991"/>
                  <a:ext cx="161370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F18B10C-27E8-43DA-8774-68EB59B3E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892" y="1968991"/>
                  <a:ext cx="161370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386C462-62F5-4095-83DD-CE00F53FFFCD}"/>
                    </a:ext>
                  </a:extLst>
                </p:cNvPr>
                <p:cNvSpPr/>
                <p:nvPr/>
              </p:nvSpPr>
              <p:spPr>
                <a:xfrm>
                  <a:off x="699136" y="3107513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A386C462-62F5-4095-83DD-CE00F53FFF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3107513"/>
                  <a:ext cx="1388596" cy="60539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2030ECE-A321-4CB1-BBFA-5305682243D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2087732" y="3410211"/>
              <a:ext cx="68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56E7B1B-29B1-4505-ACBB-1A038E57FD2A}"/>
                    </a:ext>
                  </a:extLst>
                </p:cNvPr>
                <p:cNvSpPr/>
                <p:nvPr/>
              </p:nvSpPr>
              <p:spPr>
                <a:xfrm>
                  <a:off x="699136" y="3786420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556E7B1B-29B1-4505-ACBB-1A038E57FD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3786420"/>
                  <a:ext cx="1388596" cy="60539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43CB5AB-7783-4926-80FE-45978896624F}"/>
                </a:ext>
              </a:extLst>
            </p:cNvPr>
            <p:cNvSpPr/>
            <p:nvPr/>
          </p:nvSpPr>
          <p:spPr>
            <a:xfrm>
              <a:off x="2772715" y="3107513"/>
              <a:ext cx="1404778" cy="128430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4A06851-4374-45D4-8862-74D41A4F30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732" y="4089117"/>
              <a:ext cx="6849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16F489A-2EC8-43C4-BDD0-B25F2D8665E6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>
              <a:off x="4177493" y="3749664"/>
              <a:ext cx="1918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59AFB15-4DD9-4AEC-9A7A-C5B18D806F2E}"/>
                    </a:ext>
                  </a:extLst>
                </p:cNvPr>
                <p:cNvSpPr txBox="1"/>
                <p:nvPr/>
              </p:nvSpPr>
              <p:spPr>
                <a:xfrm>
                  <a:off x="4329892" y="3326804"/>
                  <a:ext cx="161370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359AFB15-4DD9-4AEC-9A7A-C5B18D806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892" y="3326804"/>
                  <a:ext cx="161370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A77623C-3E2E-4A28-90EF-0773D1C1A8A3}"/>
                    </a:ext>
                  </a:extLst>
                </p:cNvPr>
                <p:cNvSpPr/>
                <p:nvPr/>
              </p:nvSpPr>
              <p:spPr>
                <a:xfrm>
                  <a:off x="699136" y="4465326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A77623C-3E2E-4A28-90EF-0773D1C1A8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4465326"/>
                  <a:ext cx="1388596" cy="6053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38A7630-EC9C-48F2-A9FE-9CE4D94F3FE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2087732" y="4768024"/>
              <a:ext cx="684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020DE26-EA35-4467-9DB2-F56BDE9963A9}"/>
                    </a:ext>
                  </a:extLst>
                </p:cNvPr>
                <p:cNvSpPr/>
                <p:nvPr/>
              </p:nvSpPr>
              <p:spPr>
                <a:xfrm>
                  <a:off x="699136" y="5144233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020DE26-EA35-4467-9DB2-F56BDE996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36" y="5144233"/>
                  <a:ext cx="1388596" cy="60539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61A5747-6DC0-4848-A3C3-976B835EF6C3}"/>
                </a:ext>
              </a:extLst>
            </p:cNvPr>
            <p:cNvSpPr/>
            <p:nvPr/>
          </p:nvSpPr>
          <p:spPr>
            <a:xfrm>
              <a:off x="2772715" y="4465326"/>
              <a:ext cx="1404778" cy="128430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</a:p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249AE4E-DB43-4608-9D6B-E72FE6A74A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732" y="5446930"/>
              <a:ext cx="68498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950D65A-D3B7-431C-BEF0-58BC2A1B7445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4177493" y="5107477"/>
              <a:ext cx="191850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CD866518-D62A-4CFC-9C1D-5204F4CE6487}"/>
                    </a:ext>
                  </a:extLst>
                </p:cNvPr>
                <p:cNvSpPr txBox="1"/>
                <p:nvPr/>
              </p:nvSpPr>
              <p:spPr>
                <a:xfrm>
                  <a:off x="4329892" y="4684617"/>
                  <a:ext cx="161370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CD866518-D62A-4CFC-9C1D-5204F4CE6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9892" y="4684617"/>
                  <a:ext cx="1613708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1132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271510-EC59-400C-95E4-9B67250AE8F6}"/>
                </a:ext>
              </a:extLst>
            </p:cNvPr>
            <p:cNvSpPr/>
            <p:nvPr/>
          </p:nvSpPr>
          <p:spPr>
            <a:xfrm>
              <a:off x="6095999" y="391885"/>
              <a:ext cx="502509" cy="5357743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A770A881-EDD0-4E30-9235-93B9DA77F6C4}"/>
                </a:ext>
              </a:extLst>
            </p:cNvPr>
            <p:cNvCxnSpPr>
              <a:cxnSpLocks/>
              <a:stCxn id="39" idx="3"/>
            </p:cNvCxnSpPr>
            <p:nvPr/>
          </p:nvCxnSpPr>
          <p:spPr>
            <a:xfrm>
              <a:off x="6598508" y="3070757"/>
              <a:ext cx="1613708" cy="367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DC6922-83A8-4385-BC4A-9502CD94ED5B}"/>
                    </a:ext>
                  </a:extLst>
                </p:cNvPr>
                <p:cNvSpPr txBox="1"/>
                <p:nvPr/>
              </p:nvSpPr>
              <p:spPr>
                <a:xfrm>
                  <a:off x="6598508" y="2648342"/>
                  <a:ext cx="161370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DC6922-83A8-4385-BC4A-9502CD94E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508" y="2648342"/>
                  <a:ext cx="161370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6DCD4CA5-1B90-40CC-9ACF-8FDB786B680F}"/>
              </a:ext>
            </a:extLst>
          </p:cNvPr>
          <p:cNvGrpSpPr/>
          <p:nvPr/>
        </p:nvGrpSpPr>
        <p:grpSpPr>
          <a:xfrm>
            <a:off x="6680933" y="717529"/>
            <a:ext cx="7384031" cy="739626"/>
            <a:chOff x="2535653" y="3058704"/>
            <a:chExt cx="7384031" cy="739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5A4F12D-811E-46ED-B20C-91A829EED7BC}"/>
                    </a:ext>
                  </a:extLst>
                </p:cNvPr>
                <p:cNvSpPr/>
                <p:nvPr/>
              </p:nvSpPr>
              <p:spPr>
                <a:xfrm>
                  <a:off x="3924250" y="3126302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D5A4F12D-811E-46ED-B20C-91A829EED7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4250" y="3126302"/>
                  <a:ext cx="1388596" cy="60539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8955886-D8C1-48B9-BD85-92FD5874357F}"/>
                    </a:ext>
                  </a:extLst>
                </p:cNvPr>
                <p:cNvSpPr/>
                <p:nvPr/>
              </p:nvSpPr>
              <p:spPr>
                <a:xfrm>
                  <a:off x="7655991" y="3126301"/>
                  <a:ext cx="1388596" cy="605395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𝐋𝐅𝐒𝐑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8955886-D8C1-48B9-BD85-92FD58743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991" y="3126301"/>
                  <a:ext cx="1388596" cy="60539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流程图: 延期 48">
              <a:extLst>
                <a:ext uri="{FF2B5EF4-FFF2-40B4-BE49-F238E27FC236}">
                  <a16:creationId xmlns:a16="http://schemas.microsoft.com/office/drawing/2014/main" id="{7EF9FB3F-625E-4F05-998A-5070670EDAC8}"/>
                </a:ext>
              </a:extLst>
            </p:cNvPr>
            <p:cNvSpPr/>
            <p:nvPr/>
          </p:nvSpPr>
          <p:spPr>
            <a:xfrm>
              <a:off x="6175499" y="3126301"/>
              <a:ext cx="605395" cy="605395"/>
            </a:xfrm>
            <a:prstGeom prst="flowChartDelay">
              <a:avLst/>
            </a:prstGeom>
            <a:solidFill>
              <a:srgbClr val="5D1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E446B2C-FE0C-4EE8-B245-C06B285FFBBD}"/>
                </a:ext>
              </a:extLst>
            </p:cNvPr>
            <p:cNvCxnSpPr>
              <a:cxnSpLocks/>
              <a:stCxn id="47" idx="3"/>
              <a:endCxn id="49" idx="1"/>
            </p:cNvCxnSpPr>
            <p:nvPr/>
          </p:nvCxnSpPr>
          <p:spPr>
            <a:xfrm flipV="1">
              <a:off x="5312846" y="3428999"/>
              <a:ext cx="86265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CB4288FB-0887-4D8C-BC9A-A1AB46F2F2BA}"/>
                </a:ext>
              </a:extLst>
            </p:cNvPr>
            <p:cNvCxnSpPr>
              <a:cxnSpLocks/>
              <a:stCxn id="49" idx="3"/>
              <a:endCxn id="48" idx="1"/>
            </p:cNvCxnSpPr>
            <p:nvPr/>
          </p:nvCxnSpPr>
          <p:spPr>
            <a:xfrm>
              <a:off x="6780894" y="3428999"/>
              <a:ext cx="875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8B68BB6F-E4AE-4AA2-B040-94C78BB16281}"/>
                </a:ext>
              </a:extLst>
            </p:cNvPr>
            <p:cNvCxnSpPr>
              <a:cxnSpLocks/>
              <a:stCxn id="47" idx="1"/>
              <a:endCxn id="49" idx="1"/>
            </p:cNvCxnSpPr>
            <p:nvPr/>
          </p:nvCxnSpPr>
          <p:spPr>
            <a:xfrm rot="10800000" flipH="1">
              <a:off x="3924249" y="3429000"/>
              <a:ext cx="2251249" cy="1"/>
            </a:xfrm>
            <a:prstGeom prst="bentConnector5">
              <a:avLst>
                <a:gd name="adj1" fmla="val -10154"/>
                <a:gd name="adj2" fmla="val 53129800000"/>
                <a:gd name="adj3" fmla="val 80841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8E27570-7305-42E6-B994-D8BC34940233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2535653" y="3428999"/>
              <a:ext cx="1388597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176A75BE-F71C-4B8A-8428-466B39304535}"/>
                </a:ext>
              </a:extLst>
            </p:cNvPr>
            <p:cNvCxnSpPr>
              <a:cxnSpLocks/>
            </p:cNvCxnSpPr>
            <p:nvPr/>
          </p:nvCxnSpPr>
          <p:spPr>
            <a:xfrm>
              <a:off x="9044587" y="3428998"/>
              <a:ext cx="8750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A6BB02E-AA2E-472E-96A9-A1E05B1F4D91}"/>
                    </a:ext>
                  </a:extLst>
                </p:cNvPr>
                <p:cNvSpPr txBox="1"/>
                <p:nvPr/>
              </p:nvSpPr>
              <p:spPr>
                <a:xfrm>
                  <a:off x="9104607" y="3058704"/>
                  <a:ext cx="634278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FA6BB02E-AA2E-472E-96A9-A1E05B1F4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4607" y="3058704"/>
                  <a:ext cx="634278" cy="370294"/>
                </a:xfrm>
                <a:prstGeom prst="rect">
                  <a:avLst/>
                </a:prstGeom>
                <a:blipFill>
                  <a:blip r:embed="rId1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2C68A16-3696-42AC-96F7-4A49CD090961}"/>
                </a:ext>
              </a:extLst>
            </p:cNvPr>
            <p:cNvSpPr txBox="1"/>
            <p:nvPr/>
          </p:nvSpPr>
          <p:spPr>
            <a:xfrm>
              <a:off x="2613289" y="3428998"/>
              <a:ext cx="123332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时钟脉冲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2594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39E17F03-4DC2-4C1F-9476-652A9A689F07}"/>
              </a:ext>
            </a:extLst>
          </p:cNvPr>
          <p:cNvGrpSpPr/>
          <p:nvPr/>
        </p:nvGrpSpPr>
        <p:grpSpPr>
          <a:xfrm>
            <a:off x="1344401" y="290396"/>
            <a:ext cx="7219481" cy="7431234"/>
            <a:chOff x="1344401" y="290396"/>
            <a:chExt cx="7219481" cy="743123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832E5E7-73CC-48EF-8015-4B5F5E6298D7}"/>
                </a:ext>
              </a:extLst>
            </p:cNvPr>
            <p:cNvSpPr/>
            <p:nvPr/>
          </p:nvSpPr>
          <p:spPr>
            <a:xfrm>
              <a:off x="1344402" y="1009554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初始置换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247831B-0BE6-4E32-B95D-DB9C2180B731}"/>
                </a:ext>
              </a:extLst>
            </p:cNvPr>
            <p:cNvSpPr/>
            <p:nvPr/>
          </p:nvSpPr>
          <p:spPr>
            <a:xfrm>
              <a:off x="1344402" y="1964775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BE06945F-F292-4C28-9893-0F1211CA093D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225229" y="1614949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2E6FD72-426D-4CF2-BCB5-285D660D01E7}"/>
                </a:ext>
              </a:extLst>
            </p:cNvPr>
            <p:cNvSpPr/>
            <p:nvPr/>
          </p:nvSpPr>
          <p:spPr>
            <a:xfrm>
              <a:off x="1344402" y="2919996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6653264-FF8D-47C0-BC9F-3775B594517E}"/>
                </a:ext>
              </a:extLst>
            </p:cNvPr>
            <p:cNvCxnSpPr>
              <a:cxnSpLocks/>
              <a:stCxn id="3" idx="2"/>
              <a:endCxn id="7" idx="0"/>
            </p:cNvCxnSpPr>
            <p:nvPr/>
          </p:nvCxnSpPr>
          <p:spPr>
            <a:xfrm>
              <a:off x="2225229" y="2570170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156589A-6E53-44F8-9478-D0162E30712E}"/>
                </a:ext>
              </a:extLst>
            </p:cNvPr>
            <p:cNvSpPr/>
            <p:nvPr/>
          </p:nvSpPr>
          <p:spPr>
            <a:xfrm>
              <a:off x="1344402" y="4467129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BA0F656-8244-4F64-BB93-61E45B0C42F6}"/>
                </a:ext>
              </a:extLst>
            </p:cNvPr>
            <p:cNvSpPr/>
            <p:nvPr/>
          </p:nvSpPr>
          <p:spPr>
            <a:xfrm>
              <a:off x="1344402" y="5422350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左右交换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48A5FB6-75CD-460B-90F3-8C376BDB08FF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2225229" y="5072524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B45ABC3-62EB-4600-B37B-232E71D75E77}"/>
                </a:ext>
              </a:extLst>
            </p:cNvPr>
            <p:cNvSpPr/>
            <p:nvPr/>
          </p:nvSpPr>
          <p:spPr>
            <a:xfrm>
              <a:off x="1344402" y="6377571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逆</a:t>
              </a:r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初始置换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79A0A10-140C-46BB-81E8-E5E0AE0502C0}"/>
                </a:ext>
              </a:extLst>
            </p:cNvPr>
            <p:cNvCxnSpPr>
              <a:cxnSpLocks/>
              <a:stCxn id="13" idx="2"/>
              <a:endCxn id="15" idx="0"/>
            </p:cNvCxnSpPr>
            <p:nvPr/>
          </p:nvCxnSpPr>
          <p:spPr>
            <a:xfrm>
              <a:off x="2225229" y="6027745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7DDB509-4552-412E-B0C7-B7296FED8CE1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>
              <a:off x="2225229" y="3525391"/>
              <a:ext cx="0" cy="9417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1FD10B7-D58F-4310-BCEB-15E3B93601CC}"/>
                </a:ext>
              </a:extLst>
            </p:cNvPr>
            <p:cNvGrpSpPr/>
            <p:nvPr/>
          </p:nvGrpSpPr>
          <p:grpSpPr>
            <a:xfrm>
              <a:off x="1386604" y="640222"/>
              <a:ext cx="1689148" cy="369332"/>
              <a:chOff x="1386604" y="640222"/>
              <a:chExt cx="1689148" cy="369332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32B3999A-CC0A-431C-BA7F-0F686DC0CE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660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1E87973A-4DB0-4F2B-9742-C8CE7EA98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5752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4C3E7C5-D503-4598-B350-6A478826D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06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50F4844-DCAD-4726-920E-40765E906F95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650F4844-DCAD-4726-920E-40765E906F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E9D1DB3-655E-4814-9970-D10AEF626814}"/>
                </a:ext>
              </a:extLst>
            </p:cNvPr>
            <p:cNvGrpSpPr/>
            <p:nvPr/>
          </p:nvGrpSpPr>
          <p:grpSpPr>
            <a:xfrm>
              <a:off x="1380655" y="6982966"/>
              <a:ext cx="1689148" cy="369332"/>
              <a:chOff x="1386604" y="640222"/>
              <a:chExt cx="1689148" cy="369332"/>
            </a:xfrm>
          </p:grpSpPr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BA34CE7A-23F9-4A36-82FC-6D5E086A44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660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A03A30A4-E79E-4CAE-9E7F-B2D4EC6560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5752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5C9B05FA-E69E-4C54-8CB8-1E96953044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06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9B9A7B4E-6225-477E-8F0A-042275BC1D86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9B9A7B4E-6225-477E-8F0A-042275BC1D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DC4B2C0-1199-4DFA-A1FD-CD506DC6DC1A}"/>
                </a:ext>
              </a:extLst>
            </p:cNvPr>
            <p:cNvSpPr/>
            <p:nvPr/>
          </p:nvSpPr>
          <p:spPr>
            <a:xfrm>
              <a:off x="4073314" y="1964775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置换选择</a:t>
              </a:r>
              <a:r>
                <a: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D9DAB4F-8E98-4D17-9F7F-93B0727D747A}"/>
                </a:ext>
              </a:extLst>
            </p:cNvPr>
            <p:cNvSpPr/>
            <p:nvPr/>
          </p:nvSpPr>
          <p:spPr>
            <a:xfrm>
              <a:off x="4073314" y="2919996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置换选择</a:t>
              </a:r>
              <a:r>
                <a: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1EFEC23-D6B9-43F8-BF26-C5DDA4CECEBE}"/>
                </a:ext>
              </a:extLst>
            </p:cNvPr>
            <p:cNvSpPr/>
            <p:nvPr/>
          </p:nvSpPr>
          <p:spPr>
            <a:xfrm>
              <a:off x="4073314" y="4467129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置换选择</a:t>
              </a:r>
              <a:r>
                <a: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BF53B41-F068-4952-B8D5-0B2C3C9F29C0}"/>
                </a:ext>
              </a:extLst>
            </p:cNvPr>
            <p:cNvSpPr txBox="1"/>
            <p:nvPr/>
          </p:nvSpPr>
          <p:spPr>
            <a:xfrm>
              <a:off x="1344401" y="290396"/>
              <a:ext cx="17616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比特明文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8967850-3008-4AE0-813C-14F446CA178D}"/>
                </a:ext>
              </a:extLst>
            </p:cNvPr>
            <p:cNvSpPr txBox="1"/>
            <p:nvPr/>
          </p:nvSpPr>
          <p:spPr>
            <a:xfrm>
              <a:off x="1344401" y="7352298"/>
              <a:ext cx="17616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64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比特密文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0E8DF09-9DB2-48C7-8D25-F405FAB908E3}"/>
                    </a:ext>
                  </a:extLst>
                </p:cNvPr>
                <p:cNvSpPr txBox="1"/>
                <p:nvPr/>
              </p:nvSpPr>
              <p:spPr>
                <a:xfrm>
                  <a:off x="2320806" y="3795100"/>
                  <a:ext cx="35620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0E8DF09-9DB2-48C7-8D25-F405FAB90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0806" y="3795100"/>
                  <a:ext cx="3562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7AC536B-6B82-43BE-BDC1-335BB3080B33}"/>
                </a:ext>
              </a:extLst>
            </p:cNvPr>
            <p:cNvSpPr/>
            <p:nvPr/>
          </p:nvSpPr>
          <p:spPr>
            <a:xfrm>
              <a:off x="6802227" y="1009554"/>
              <a:ext cx="1761654" cy="605395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初始置换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B59E4DF-C944-446E-823E-23E2E7BC3FC6}"/>
                </a:ext>
              </a:extLst>
            </p:cNvPr>
            <p:cNvSpPr/>
            <p:nvPr/>
          </p:nvSpPr>
          <p:spPr>
            <a:xfrm>
              <a:off x="6802227" y="1964775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7BDEF856-E240-4800-B7B7-DE26242D3D44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7683054" y="1614949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0BB4ADE-E314-46E3-BA3B-CD3A21BD6F75}"/>
                </a:ext>
              </a:extLst>
            </p:cNvPr>
            <p:cNvSpPr/>
            <p:nvPr/>
          </p:nvSpPr>
          <p:spPr>
            <a:xfrm>
              <a:off x="6802227" y="2919996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E0FE6681-0785-49F9-B7AF-6CE30EE6EDF8}"/>
                </a:ext>
              </a:extLst>
            </p:cNvPr>
            <p:cNvCxnSpPr>
              <a:cxnSpLocks/>
              <a:stCxn id="37" idx="2"/>
              <a:endCxn id="39" idx="0"/>
            </p:cNvCxnSpPr>
            <p:nvPr/>
          </p:nvCxnSpPr>
          <p:spPr>
            <a:xfrm>
              <a:off x="7683054" y="2570170"/>
              <a:ext cx="0" cy="3498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E2FC6581-A5D4-4FD8-A969-819C326C9919}"/>
                </a:ext>
              </a:extLst>
            </p:cNvPr>
            <p:cNvSpPr/>
            <p:nvPr/>
          </p:nvSpPr>
          <p:spPr>
            <a:xfrm>
              <a:off x="6802227" y="4467129"/>
              <a:ext cx="1761654" cy="6053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16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轮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EE5D08D-06A8-4011-AF24-6642A5C49075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7683054" y="3525391"/>
              <a:ext cx="0" cy="9417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0C6B8D2-51AE-49B6-AFEF-EBBAA3C0DE7F}"/>
                </a:ext>
              </a:extLst>
            </p:cNvPr>
            <p:cNvGrpSpPr/>
            <p:nvPr/>
          </p:nvGrpSpPr>
          <p:grpSpPr>
            <a:xfrm>
              <a:off x="6844429" y="640222"/>
              <a:ext cx="1689148" cy="369332"/>
              <a:chOff x="1386604" y="640222"/>
              <a:chExt cx="1689148" cy="369332"/>
            </a:xfrm>
          </p:grpSpPr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CC97CF15-B974-4079-BE57-980CFB5DB1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660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86738D2A-23AD-4F5F-B4C2-33258A766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5752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DFEFE75-B683-4E9D-A207-1AFE5AE9B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2064" y="659728"/>
                <a:ext cx="0" cy="3498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96F3DB2-FF81-4E7B-944B-94852DF18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496F3DB2-FF81-4E7B-944B-94852DF187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0806" y="640222"/>
                    <a:ext cx="35620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F8BBCFF-5B4D-4D3B-BA5B-A03BAF221820}"/>
                </a:ext>
              </a:extLst>
            </p:cNvPr>
            <p:cNvSpPr txBox="1"/>
            <p:nvPr/>
          </p:nvSpPr>
          <p:spPr>
            <a:xfrm>
              <a:off x="6802226" y="290396"/>
              <a:ext cx="176165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56</a:t>
              </a:r>
              <a:r>
                <a:rPr lang="zh-CN" altLang="en-US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比特密钥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7C074F8-54F6-4519-B66D-5DCE953846D0}"/>
                    </a:ext>
                  </a:extLst>
                </p:cNvPr>
                <p:cNvSpPr txBox="1"/>
                <p:nvPr/>
              </p:nvSpPr>
              <p:spPr>
                <a:xfrm>
                  <a:off x="7778631" y="3795100"/>
                  <a:ext cx="35620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47C074F8-54F6-4519-B66D-5DCE95384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631" y="3795100"/>
                  <a:ext cx="3562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EC2E1465-630D-440F-A17A-87BF7F7D3095}"/>
                </a:ext>
              </a:extLst>
            </p:cNvPr>
            <p:cNvCxnSpPr>
              <a:cxnSpLocks/>
              <a:stCxn id="32" idx="1"/>
              <a:endCxn id="12" idx="3"/>
            </p:cNvCxnSpPr>
            <p:nvPr/>
          </p:nvCxnSpPr>
          <p:spPr>
            <a:xfrm flipH="1">
              <a:off x="3106056" y="4769827"/>
              <a:ext cx="967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462E6B28-341B-4AB9-B640-6F6C5104F196}"/>
                </a:ext>
              </a:extLst>
            </p:cNvPr>
            <p:cNvCxnSpPr>
              <a:cxnSpLocks/>
              <a:stCxn id="31" idx="1"/>
              <a:endCxn id="7" idx="3"/>
            </p:cNvCxnSpPr>
            <p:nvPr/>
          </p:nvCxnSpPr>
          <p:spPr>
            <a:xfrm flipH="1">
              <a:off x="3106056" y="3222694"/>
              <a:ext cx="967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4B0BDA3C-F40B-4D03-B4D1-25148DA712FC}"/>
                </a:ext>
              </a:extLst>
            </p:cNvPr>
            <p:cNvCxnSpPr>
              <a:cxnSpLocks/>
              <a:stCxn id="30" idx="1"/>
              <a:endCxn id="3" idx="3"/>
            </p:cNvCxnSpPr>
            <p:nvPr/>
          </p:nvCxnSpPr>
          <p:spPr>
            <a:xfrm flipH="1">
              <a:off x="3106056" y="2267473"/>
              <a:ext cx="96725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13D4195F-E277-4C5F-A90B-DBACAC89E736}"/>
                </a:ext>
              </a:extLst>
            </p:cNvPr>
            <p:cNvCxnSpPr>
              <a:cxnSpLocks/>
              <a:stCxn id="41" idx="1"/>
              <a:endCxn id="32" idx="3"/>
            </p:cNvCxnSpPr>
            <p:nvPr/>
          </p:nvCxnSpPr>
          <p:spPr>
            <a:xfrm flipH="1">
              <a:off x="5834968" y="4769827"/>
              <a:ext cx="967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D8106A1-7EFA-4139-9994-C1C6D90386E7}"/>
                </a:ext>
              </a:extLst>
            </p:cNvPr>
            <p:cNvCxnSpPr>
              <a:cxnSpLocks/>
              <a:stCxn id="39" idx="1"/>
              <a:endCxn id="31" idx="3"/>
            </p:cNvCxnSpPr>
            <p:nvPr/>
          </p:nvCxnSpPr>
          <p:spPr>
            <a:xfrm flipH="1">
              <a:off x="5834968" y="3222694"/>
              <a:ext cx="967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74DA6DB-C6CD-4C7B-AC67-E852D74DE694}"/>
                </a:ext>
              </a:extLst>
            </p:cNvPr>
            <p:cNvCxnSpPr>
              <a:cxnSpLocks/>
              <a:stCxn id="37" idx="1"/>
              <a:endCxn id="30" idx="3"/>
            </p:cNvCxnSpPr>
            <p:nvPr/>
          </p:nvCxnSpPr>
          <p:spPr>
            <a:xfrm flipH="1">
              <a:off x="5834968" y="2267473"/>
              <a:ext cx="96725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1708087-D260-4F3D-9931-C36893E24C85}"/>
                    </a:ext>
                  </a:extLst>
                </p:cNvPr>
                <p:cNvSpPr txBox="1"/>
                <p:nvPr/>
              </p:nvSpPr>
              <p:spPr>
                <a:xfrm>
                  <a:off x="3495792" y="1835907"/>
                  <a:ext cx="356204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1708087-D260-4F3D-9931-C36893E24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792" y="1835907"/>
                  <a:ext cx="356204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15254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6C3D6C4-EDB1-4198-A771-C723E15F576A}"/>
                    </a:ext>
                  </a:extLst>
                </p:cNvPr>
                <p:cNvSpPr txBox="1"/>
                <p:nvPr/>
              </p:nvSpPr>
              <p:spPr>
                <a:xfrm>
                  <a:off x="3495792" y="2824925"/>
                  <a:ext cx="356204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A6C3D6C4-EDB1-4198-A771-C723E15F5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792" y="2824925"/>
                  <a:ext cx="356204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1694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78EF4C0-D87D-4872-8B0C-A0AE12C84C8A}"/>
                    </a:ext>
                  </a:extLst>
                </p:cNvPr>
                <p:cNvSpPr txBox="1"/>
                <p:nvPr/>
              </p:nvSpPr>
              <p:spPr>
                <a:xfrm>
                  <a:off x="3495792" y="4365735"/>
                  <a:ext cx="356204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16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178EF4C0-D87D-4872-8B0C-A0AE12C84C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792" y="4365735"/>
                  <a:ext cx="356204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28814" r="-339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CCB1248-AFCA-426A-A45A-E83A3D48279E}"/>
                    </a:ext>
                  </a:extLst>
                </p:cNvPr>
                <p:cNvSpPr txBox="1"/>
                <p:nvPr/>
              </p:nvSpPr>
              <p:spPr>
                <a:xfrm>
                  <a:off x="4873835" y="3795100"/>
                  <a:ext cx="35620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⋮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FCCB1248-AFCA-426A-A45A-E83A3D482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835" y="3795100"/>
                  <a:ext cx="3562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9416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50DFB1C6-8DDE-4DC1-A9EC-2FD3D69A8FF7}"/>
              </a:ext>
            </a:extLst>
          </p:cNvPr>
          <p:cNvGrpSpPr/>
          <p:nvPr/>
        </p:nvGrpSpPr>
        <p:grpSpPr>
          <a:xfrm>
            <a:off x="168021" y="393968"/>
            <a:ext cx="6184768" cy="5027297"/>
            <a:chOff x="1460373" y="272048"/>
            <a:chExt cx="6184768" cy="502729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BDAC5D63-60A5-42FF-92A3-53B4DAA8994E}"/>
                </a:ext>
              </a:extLst>
            </p:cNvPr>
            <p:cNvGrpSpPr/>
            <p:nvPr/>
          </p:nvGrpSpPr>
          <p:grpSpPr>
            <a:xfrm>
              <a:off x="1460373" y="272048"/>
              <a:ext cx="6184768" cy="2554172"/>
              <a:chOff x="1460373" y="272048"/>
              <a:chExt cx="6184768" cy="255417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A800E9-C440-4AA2-9A55-8739C8CB19AC}"/>
                  </a:ext>
                </a:extLst>
              </p:cNvPr>
              <p:cNvSpPr/>
              <p:nvPr/>
            </p:nvSpPr>
            <p:spPr>
              <a:xfrm>
                <a:off x="1932175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E793C1CB-1B02-4228-8044-9734F1C4B195}"/>
                  </a:ext>
                </a:extLst>
              </p:cNvPr>
              <p:cNvCxnSpPr>
                <a:cxnSpLocks/>
                <a:stCxn id="10" idx="2"/>
                <a:endCxn id="2" idx="0"/>
              </p:cNvCxnSpPr>
              <p:nvPr/>
            </p:nvCxnSpPr>
            <p:spPr>
              <a:xfrm>
                <a:off x="2528321" y="642342"/>
                <a:ext cx="2915" cy="421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0B49B-2ADD-4922-8F31-D3A1B2D5928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272048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3220B49B-2ADD-4922-8F31-D3A1B2D592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272048"/>
                    <a:ext cx="613653" cy="3702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F1E7CCDA-ADA6-469C-B463-DB91965FE7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F1E7CCDA-ADA6-469C-B463-DB91965FE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2455926"/>
                    <a:ext cx="613653" cy="3702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F23091C7-ED29-4C00-884C-57A2878F1203}"/>
                  </a:ext>
                </a:extLst>
              </p:cNvPr>
              <p:cNvCxnSpPr>
                <a:cxnSpLocks/>
                <a:stCxn id="2" idx="2"/>
                <a:endCxn id="15" idx="0"/>
              </p:cNvCxnSpPr>
              <p:nvPr/>
            </p:nvCxnSpPr>
            <p:spPr>
              <a:xfrm flipH="1">
                <a:off x="2528321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0434A82-45ED-4F09-A0D8-311E6E69BB17}"/>
                  </a:ext>
                </a:extLst>
              </p:cNvPr>
              <p:cNvCxnSpPr>
                <a:cxnSpLocks/>
                <a:stCxn id="21" idx="3"/>
                <a:endCxn id="2" idx="1"/>
              </p:cNvCxnSpPr>
              <p:nvPr/>
            </p:nvCxnSpPr>
            <p:spPr>
              <a:xfrm>
                <a:off x="1684525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993A8EB-D530-498E-9F59-0A52EC83833F}"/>
                      </a:ext>
                    </a:extLst>
                  </p:cNvPr>
                  <p:cNvSpPr txBox="1"/>
                  <p:nvPr/>
                </p:nvSpPr>
                <p:spPr>
                  <a:xfrm>
                    <a:off x="1460373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5993A8EB-D530-498E-9F59-0A52EC8383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0373" y="1329709"/>
                    <a:ext cx="224152" cy="3702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667" r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68DEDC3D-FBB2-4B39-AAAB-BAA1F510EC82}"/>
                  </a:ext>
                </a:extLst>
              </p:cNvPr>
              <p:cNvSpPr/>
              <p:nvPr/>
            </p:nvSpPr>
            <p:spPr>
              <a:xfrm>
                <a:off x="3801496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283F032D-EEA3-461C-A730-3C29D40D5009}"/>
                  </a:ext>
                </a:extLst>
              </p:cNvPr>
              <p:cNvCxnSpPr>
                <a:cxnSpLocks/>
                <a:stCxn id="32" idx="2"/>
                <a:endCxn id="26" idx="0"/>
              </p:cNvCxnSpPr>
              <p:nvPr/>
            </p:nvCxnSpPr>
            <p:spPr>
              <a:xfrm>
                <a:off x="4397642" y="642342"/>
                <a:ext cx="2915" cy="421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D0239E1-34E8-46B1-9AB6-0D6C44A5938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272048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D0239E1-34E8-46B1-9AB6-0D6C44A593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272048"/>
                    <a:ext cx="613653" cy="3702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74153C7-7C82-453F-A164-69F9C21820FE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74153C7-7C82-453F-A164-69F9C21820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2455926"/>
                    <a:ext cx="613653" cy="3702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85C2958-E905-4BE5-94F3-CDC63081EB71}"/>
                  </a:ext>
                </a:extLst>
              </p:cNvPr>
              <p:cNvCxnSpPr>
                <a:cxnSpLocks/>
                <a:stCxn id="26" idx="2"/>
                <a:endCxn id="34" idx="0"/>
              </p:cNvCxnSpPr>
              <p:nvPr/>
            </p:nvCxnSpPr>
            <p:spPr>
              <a:xfrm flipH="1">
                <a:off x="4397642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3F630910-E82E-46F6-87A7-55B1784119FE}"/>
                  </a:ext>
                </a:extLst>
              </p:cNvPr>
              <p:cNvCxnSpPr>
                <a:cxnSpLocks/>
                <a:stCxn id="37" idx="3"/>
                <a:endCxn id="26" idx="1"/>
              </p:cNvCxnSpPr>
              <p:nvPr/>
            </p:nvCxnSpPr>
            <p:spPr>
              <a:xfrm>
                <a:off x="3553846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98F2A82C-28FB-43E6-83E5-82567595DFAC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694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98F2A82C-28FB-43E6-83E5-82567595DF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694" y="1329709"/>
                    <a:ext cx="224152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F630133E-834C-47C9-809C-FAB41D6DD4E5}"/>
                  </a:ext>
                </a:extLst>
              </p:cNvPr>
              <p:cNvSpPr/>
              <p:nvPr/>
            </p:nvSpPr>
            <p:spPr>
              <a:xfrm>
                <a:off x="6447020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28AD686F-7B8F-4CEE-84B5-6CCB744196B9}"/>
                  </a:ext>
                </a:extLst>
              </p:cNvPr>
              <p:cNvCxnSpPr>
                <a:cxnSpLocks/>
                <a:stCxn id="52" idx="2"/>
                <a:endCxn id="46" idx="0"/>
              </p:cNvCxnSpPr>
              <p:nvPr/>
            </p:nvCxnSpPr>
            <p:spPr>
              <a:xfrm>
                <a:off x="7043166" y="642342"/>
                <a:ext cx="2915" cy="42166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02CEACE5-9B11-450F-AB43-6ED4E4F4D3E4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272048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02CEACE5-9B11-450F-AB43-6ED4E4F4D3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272048"/>
                    <a:ext cx="613653" cy="37029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1589DE2-C7A0-443E-B237-2F89735D1E8A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11589DE2-C7A0-443E-B237-2F89735D1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2455926"/>
                    <a:ext cx="613653" cy="370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52F81F9C-315C-428E-A969-BD1DDF161126}"/>
                  </a:ext>
                </a:extLst>
              </p:cNvPr>
              <p:cNvCxnSpPr>
                <a:cxnSpLocks/>
                <a:stCxn id="46" idx="2"/>
                <a:endCxn id="54" idx="0"/>
              </p:cNvCxnSpPr>
              <p:nvPr/>
            </p:nvCxnSpPr>
            <p:spPr>
              <a:xfrm flipH="1">
                <a:off x="7043166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8D45C7A-58BA-41A5-98D9-63DCEC13E938}"/>
                  </a:ext>
                </a:extLst>
              </p:cNvPr>
              <p:cNvCxnSpPr>
                <a:cxnSpLocks/>
                <a:stCxn id="57" idx="3"/>
                <a:endCxn id="46" idx="1"/>
              </p:cNvCxnSpPr>
              <p:nvPr/>
            </p:nvCxnSpPr>
            <p:spPr>
              <a:xfrm>
                <a:off x="6199370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6B4FA094-4283-459A-B7A4-65A86FEE0647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218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6B4FA094-4283-459A-B7A4-65A86FEE0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5218" y="1329709"/>
                    <a:ext cx="224152" cy="3702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867FDFD9-EDDA-4824-9D38-5B46ECBD24FD}"/>
                      </a:ext>
                    </a:extLst>
                  </p:cNvPr>
                  <p:cNvSpPr txBox="1"/>
                  <p:nvPr/>
                </p:nvSpPr>
                <p:spPr>
                  <a:xfrm>
                    <a:off x="5387090" y="1330190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8" name="文本框 57">
                    <a:extLst>
                      <a:ext uri="{FF2B5EF4-FFF2-40B4-BE49-F238E27FC236}">
                        <a16:creationId xmlns:a16="http://schemas.microsoft.com/office/drawing/2014/main" id="{867FDFD9-EDDA-4824-9D38-5B46ECBD24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7090" y="1330190"/>
                    <a:ext cx="22415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E06D9B8-2510-4798-8C58-C44AFDB390CA}"/>
                </a:ext>
              </a:extLst>
            </p:cNvPr>
            <p:cNvGrpSpPr/>
            <p:nvPr/>
          </p:nvGrpSpPr>
          <p:grpSpPr>
            <a:xfrm>
              <a:off x="1460373" y="2863052"/>
              <a:ext cx="6184768" cy="2436293"/>
              <a:chOff x="1462019" y="3845156"/>
              <a:chExt cx="6184768" cy="2436293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FB496D5-F650-4218-BC6A-63DC36F26E50}"/>
                  </a:ext>
                </a:extLst>
              </p:cNvPr>
              <p:cNvSpPr/>
              <p:nvPr/>
            </p:nvSpPr>
            <p:spPr>
              <a:xfrm>
                <a:off x="1933821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3842B011-DD3D-40D1-8BCD-AF12B65B5D0E}"/>
                  </a:ext>
                </a:extLst>
              </p:cNvPr>
              <p:cNvCxnSpPr>
                <a:cxnSpLocks/>
                <a:stCxn id="67" idx="2"/>
                <a:endCxn id="73" idx="0"/>
              </p:cNvCxnSpPr>
              <p:nvPr/>
            </p:nvCxnSpPr>
            <p:spPr>
              <a:xfrm flipH="1">
                <a:off x="2528321" y="5527810"/>
                <a:ext cx="4561" cy="3833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81D862E9-E0C8-42AE-8825-A145CD10DC1C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5911155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81D862E9-E0C8-42AE-8825-A145CD10D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5911155"/>
                    <a:ext cx="613653" cy="370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6E27400F-10EF-4EBC-B637-43EE49E1F70E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6E27400F-10EF-4EBC-B637-43EE49E1F7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3845156"/>
                    <a:ext cx="613653" cy="370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7CF030A6-6397-4594-BD67-0482177AD41B}"/>
                  </a:ext>
                </a:extLst>
              </p:cNvPr>
              <p:cNvCxnSpPr>
                <a:cxnSpLocks/>
                <a:stCxn id="78" idx="3"/>
                <a:endCxn id="67" idx="1"/>
              </p:cNvCxnSpPr>
              <p:nvPr/>
            </p:nvCxnSpPr>
            <p:spPr>
              <a:xfrm>
                <a:off x="1686171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E5DA674-D61D-4377-BCC8-C686D44D7B4D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019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BE5DA674-D61D-4377-BCC8-C686D44D7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019" y="4891813"/>
                    <a:ext cx="224152" cy="370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1667" r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EDF7848-0C00-4482-AD53-FBBD02A21D68}"/>
                  </a:ext>
                </a:extLst>
              </p:cNvPr>
              <p:cNvSpPr/>
              <p:nvPr/>
            </p:nvSpPr>
            <p:spPr>
              <a:xfrm>
                <a:off x="3803142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64E9B3EA-F339-4C22-8BC2-FD7257AB3EAA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5911155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64E9B3EA-F339-4C22-8BC2-FD7257AB3E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5911155"/>
                    <a:ext cx="613653" cy="3702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5D2F9CC1-0261-43AD-8A47-D2463E26BF44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7" name="文本框 86">
                    <a:extLst>
                      <a:ext uri="{FF2B5EF4-FFF2-40B4-BE49-F238E27FC236}">
                        <a16:creationId xmlns:a16="http://schemas.microsoft.com/office/drawing/2014/main" id="{5D2F9CC1-0261-43AD-8A47-D2463E26BF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3845156"/>
                    <a:ext cx="613653" cy="3702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073E30A0-651F-48B1-BC81-54DFE078F5C0}"/>
                  </a:ext>
                </a:extLst>
              </p:cNvPr>
              <p:cNvCxnSpPr>
                <a:cxnSpLocks/>
                <a:stCxn id="90" idx="3"/>
                <a:endCxn id="79" idx="1"/>
              </p:cNvCxnSpPr>
              <p:nvPr/>
            </p:nvCxnSpPr>
            <p:spPr>
              <a:xfrm>
                <a:off x="3555492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090F496B-B003-440B-A2D1-7ECCFD97BB2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1340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0" name="文本框 89">
                    <a:extLst>
                      <a:ext uri="{FF2B5EF4-FFF2-40B4-BE49-F238E27FC236}">
                        <a16:creationId xmlns:a16="http://schemas.microsoft.com/office/drawing/2014/main" id="{090F496B-B003-440B-A2D1-7ECCFD97BB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1340" y="4891813"/>
                    <a:ext cx="224152" cy="3702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B20B0274-CEC4-4BAC-B392-BB5058A5E0ED}"/>
                  </a:ext>
                </a:extLst>
              </p:cNvPr>
              <p:cNvSpPr/>
              <p:nvPr/>
            </p:nvSpPr>
            <p:spPr>
              <a:xfrm>
                <a:off x="6448666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61992AC4-1E03-4BE7-8697-DBCFA2519B7F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5911155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61992AC4-1E03-4BE7-8697-DBCFA2519B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5911155"/>
                    <a:ext cx="613653" cy="3702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8F06FA5-CBC8-4C02-821C-B2232584F0BE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A8F06FA5-CBC8-4C02-821C-B2232584F0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3845156"/>
                    <a:ext cx="613653" cy="3702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7A3AC399-1AAB-4962-B046-CF699E812A01}"/>
                  </a:ext>
                </a:extLst>
              </p:cNvPr>
              <p:cNvCxnSpPr>
                <a:cxnSpLocks/>
                <a:stCxn id="103" idx="3"/>
                <a:endCxn id="92" idx="1"/>
              </p:cNvCxnSpPr>
              <p:nvPr/>
            </p:nvCxnSpPr>
            <p:spPr>
              <a:xfrm>
                <a:off x="6201016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CE4089F0-1342-474A-9B7F-18F065FFF462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864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CE4089F0-1342-474A-9B7F-18F065FFF4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864" y="4891813"/>
                    <a:ext cx="224152" cy="3702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977A5C0F-6E1D-4335-BE62-A7A4E583E177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736" y="4892294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977A5C0F-6E1D-4335-BE62-A7A4E583E1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8736" y="4892294"/>
                    <a:ext cx="224152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直接箭头连接符 111">
                <a:extLst>
                  <a:ext uri="{FF2B5EF4-FFF2-40B4-BE49-F238E27FC236}">
                    <a16:creationId xmlns:a16="http://schemas.microsoft.com/office/drawing/2014/main" id="{163AE47C-08B7-4DB3-97D7-E4E3C8CBFA95}"/>
                  </a:ext>
                </a:extLst>
              </p:cNvPr>
              <p:cNvCxnSpPr>
                <a:cxnSpLocks/>
                <a:stCxn id="79" idx="2"/>
                <a:endCxn id="85" idx="0"/>
              </p:cNvCxnSpPr>
              <p:nvPr/>
            </p:nvCxnSpPr>
            <p:spPr>
              <a:xfrm flipH="1">
                <a:off x="4397642" y="5527810"/>
                <a:ext cx="4561" cy="3833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AF199F13-2167-4CD1-B4BA-2D4955E0041C}"/>
                  </a:ext>
                </a:extLst>
              </p:cNvPr>
              <p:cNvCxnSpPr>
                <a:cxnSpLocks/>
                <a:stCxn id="92" idx="2"/>
                <a:endCxn id="98" idx="0"/>
              </p:cNvCxnSpPr>
              <p:nvPr/>
            </p:nvCxnSpPr>
            <p:spPr>
              <a:xfrm flipH="1">
                <a:off x="7043166" y="5527810"/>
                <a:ext cx="4561" cy="3833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4A1763B4-374E-423F-83C9-C6B761074B04}"/>
                  </a:ext>
                </a:extLst>
              </p:cNvPr>
              <p:cNvCxnSpPr>
                <a:cxnSpLocks/>
                <a:stCxn id="75" idx="2"/>
                <a:endCxn id="67" idx="0"/>
              </p:cNvCxnSpPr>
              <p:nvPr/>
            </p:nvCxnSpPr>
            <p:spPr>
              <a:xfrm>
                <a:off x="2528321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5767F68F-676F-452E-86EF-8FB485199A7A}"/>
                  </a:ext>
                </a:extLst>
              </p:cNvPr>
              <p:cNvCxnSpPr>
                <a:cxnSpLocks/>
                <a:stCxn id="87" idx="2"/>
                <a:endCxn id="79" idx="0"/>
              </p:cNvCxnSpPr>
              <p:nvPr/>
            </p:nvCxnSpPr>
            <p:spPr>
              <a:xfrm>
                <a:off x="4397642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1F2101C4-32B3-4C8A-B24F-A1B1E55D80D5}"/>
                  </a:ext>
                </a:extLst>
              </p:cNvPr>
              <p:cNvCxnSpPr>
                <a:cxnSpLocks/>
                <a:stCxn id="100" idx="2"/>
                <a:endCxn id="92" idx="0"/>
              </p:cNvCxnSpPr>
              <p:nvPr/>
            </p:nvCxnSpPr>
            <p:spPr>
              <a:xfrm>
                <a:off x="7043166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51D97BC0-6149-476B-B5F7-E49D5C09E555}"/>
              </a:ext>
            </a:extLst>
          </p:cNvPr>
          <p:cNvGrpSpPr/>
          <p:nvPr/>
        </p:nvGrpSpPr>
        <p:grpSpPr>
          <a:xfrm>
            <a:off x="7450572" y="-307214"/>
            <a:ext cx="6184768" cy="6510708"/>
            <a:chOff x="1460373" y="-451852"/>
            <a:chExt cx="6184768" cy="6510708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02004590-A573-4BA3-825F-7E1A7209303F}"/>
                </a:ext>
              </a:extLst>
            </p:cNvPr>
            <p:cNvGrpSpPr/>
            <p:nvPr/>
          </p:nvGrpSpPr>
          <p:grpSpPr>
            <a:xfrm>
              <a:off x="1460373" y="-451852"/>
              <a:ext cx="6184768" cy="3278072"/>
              <a:chOff x="1460373" y="-451852"/>
              <a:chExt cx="6184768" cy="3278072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0157A2A2-DD8D-426A-A349-F5AE7D2CD1E6}"/>
                  </a:ext>
                </a:extLst>
              </p:cNvPr>
              <p:cNvSpPr/>
              <p:nvPr/>
            </p:nvSpPr>
            <p:spPr>
              <a:xfrm>
                <a:off x="1932175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BA8EA591-7D75-4AAD-86DF-0A0CA0B1DAA3}"/>
                  </a:ext>
                </a:extLst>
              </p:cNvPr>
              <p:cNvGrpSpPr/>
              <p:nvPr/>
            </p:nvGrpSpPr>
            <p:grpSpPr>
              <a:xfrm>
                <a:off x="2323095" y="286910"/>
                <a:ext cx="410453" cy="410453"/>
                <a:chOff x="2440697" y="1704484"/>
                <a:chExt cx="445378" cy="445378"/>
              </a:xfrm>
            </p:grpSpPr>
            <p:sp>
              <p:nvSpPr>
                <p:cNvPr id="200" name="椭圆 199">
                  <a:extLst>
                    <a:ext uri="{FF2B5EF4-FFF2-40B4-BE49-F238E27FC236}">
                      <a16:creationId xmlns:a16="http://schemas.microsoft.com/office/drawing/2014/main" id="{AC86576E-E5C3-49F6-8E42-3FAD2877C5AE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01" name="直接连接符 200">
                  <a:extLst>
                    <a:ext uri="{FF2B5EF4-FFF2-40B4-BE49-F238E27FC236}">
                      <a16:creationId xmlns:a16="http://schemas.microsoft.com/office/drawing/2014/main" id="{E3BD1E28-3469-4536-B54C-1D881D4B1295}"/>
                    </a:ext>
                  </a:extLst>
                </p:cNvPr>
                <p:cNvCxnSpPr>
                  <a:cxnSpLocks/>
                  <a:stCxn id="200" idx="6"/>
                  <a:endCxn id="200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01">
                  <a:extLst>
                    <a:ext uri="{FF2B5EF4-FFF2-40B4-BE49-F238E27FC236}">
                      <a16:creationId xmlns:a16="http://schemas.microsoft.com/office/drawing/2014/main" id="{75B6D1A8-B967-4FDD-AE26-06E2C339C1BF}"/>
                    </a:ext>
                  </a:extLst>
                </p:cNvPr>
                <p:cNvCxnSpPr>
                  <a:cxnSpLocks/>
                  <a:stCxn id="200" idx="4"/>
                  <a:endCxn id="200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890263A0-AB00-4D6A-9D94-16C65C58E495}"/>
                  </a:ext>
                </a:extLst>
              </p:cNvPr>
              <p:cNvCxnSpPr>
                <a:cxnSpLocks/>
                <a:stCxn id="200" idx="4"/>
                <a:endCxn id="161" idx="0"/>
              </p:cNvCxnSpPr>
              <p:nvPr/>
            </p:nvCxnSpPr>
            <p:spPr>
              <a:xfrm>
                <a:off x="2528322" y="697363"/>
                <a:ext cx="2914" cy="3666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3F4DF8E2-C66B-437A-BDA1-22E88912A6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-451852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3F4DF8E2-C66B-437A-BDA1-22E88912A6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-451852"/>
                    <a:ext cx="613653" cy="370294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1B7232DA-2A49-4B25-A9C7-AB388C81B1AF}"/>
                  </a:ext>
                </a:extLst>
              </p:cNvPr>
              <p:cNvCxnSpPr>
                <a:cxnSpLocks/>
                <a:stCxn id="164" idx="2"/>
                <a:endCxn id="200" idx="0"/>
              </p:cNvCxnSpPr>
              <p:nvPr/>
            </p:nvCxnSpPr>
            <p:spPr>
              <a:xfrm>
                <a:off x="2528321" y="-81558"/>
                <a:ext cx="1" cy="3684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CF03017B-3FC1-42F4-AAE3-7895E97DA478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CF03017B-3FC1-42F4-AAE3-7895E97DA4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2455926"/>
                    <a:ext cx="613653" cy="370294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8D19033A-64D1-4802-AEDF-4594CBF17238}"/>
                  </a:ext>
                </a:extLst>
              </p:cNvPr>
              <p:cNvCxnSpPr>
                <a:cxnSpLocks/>
                <a:stCxn id="161" idx="2"/>
                <a:endCxn id="166" idx="0"/>
              </p:cNvCxnSpPr>
              <p:nvPr/>
            </p:nvCxnSpPr>
            <p:spPr>
              <a:xfrm flipH="1">
                <a:off x="2528321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F516A931-E996-46F6-8EF0-439E875019DD}"/>
                  </a:ext>
                </a:extLst>
              </p:cNvPr>
              <p:cNvCxnSpPr>
                <a:cxnSpLocks/>
                <a:stCxn id="169" idx="3"/>
                <a:endCxn id="161" idx="1"/>
              </p:cNvCxnSpPr>
              <p:nvPr/>
            </p:nvCxnSpPr>
            <p:spPr>
              <a:xfrm>
                <a:off x="1684525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文本框 168">
                    <a:extLst>
                      <a:ext uri="{FF2B5EF4-FFF2-40B4-BE49-F238E27FC236}">
                        <a16:creationId xmlns:a16="http://schemas.microsoft.com/office/drawing/2014/main" id="{B438B675-D349-4E0C-899F-49CAC28024B1}"/>
                      </a:ext>
                    </a:extLst>
                  </p:cNvPr>
                  <p:cNvSpPr txBox="1"/>
                  <p:nvPr/>
                </p:nvSpPr>
                <p:spPr>
                  <a:xfrm>
                    <a:off x="1460373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9" name="文本框 168">
                    <a:extLst>
                      <a:ext uri="{FF2B5EF4-FFF2-40B4-BE49-F238E27FC236}">
                        <a16:creationId xmlns:a16="http://schemas.microsoft.com/office/drawing/2014/main" id="{B438B675-D349-4E0C-899F-49CAC2802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0373" y="1329709"/>
                    <a:ext cx="224152" cy="3702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4F8CFC7F-F6EA-40D7-B445-CAB159160FCE}"/>
                  </a:ext>
                </a:extLst>
              </p:cNvPr>
              <p:cNvSpPr/>
              <p:nvPr/>
            </p:nvSpPr>
            <p:spPr>
              <a:xfrm>
                <a:off x="3801496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1DC2E21D-DF02-470B-B143-EE0A807627FA}"/>
                  </a:ext>
                </a:extLst>
              </p:cNvPr>
              <p:cNvGrpSpPr/>
              <p:nvPr/>
            </p:nvGrpSpPr>
            <p:grpSpPr>
              <a:xfrm>
                <a:off x="4192416" y="286910"/>
                <a:ext cx="410453" cy="410453"/>
                <a:chOff x="2440697" y="1704484"/>
                <a:chExt cx="445378" cy="445378"/>
              </a:xfrm>
            </p:grpSpPr>
            <p:sp>
              <p:nvSpPr>
                <p:cNvPr id="197" name="椭圆 196">
                  <a:extLst>
                    <a:ext uri="{FF2B5EF4-FFF2-40B4-BE49-F238E27FC236}">
                      <a16:creationId xmlns:a16="http://schemas.microsoft.com/office/drawing/2014/main" id="{CC32D807-8F31-490A-894B-E38670B740E1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8" name="直接连接符 197">
                  <a:extLst>
                    <a:ext uri="{FF2B5EF4-FFF2-40B4-BE49-F238E27FC236}">
                      <a16:creationId xmlns:a16="http://schemas.microsoft.com/office/drawing/2014/main" id="{39BD06D7-47F2-48AC-9EA5-4EC305AB4A5E}"/>
                    </a:ext>
                  </a:extLst>
                </p:cNvPr>
                <p:cNvCxnSpPr>
                  <a:cxnSpLocks/>
                  <a:stCxn id="197" idx="6"/>
                  <a:endCxn id="197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198">
                  <a:extLst>
                    <a:ext uri="{FF2B5EF4-FFF2-40B4-BE49-F238E27FC236}">
                      <a16:creationId xmlns:a16="http://schemas.microsoft.com/office/drawing/2014/main" id="{C7FF8435-8D27-4162-B60A-A59313941AB5}"/>
                    </a:ext>
                  </a:extLst>
                </p:cNvPr>
                <p:cNvCxnSpPr>
                  <a:cxnSpLocks/>
                  <a:stCxn id="197" idx="4"/>
                  <a:endCxn id="197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4C33EE05-12BB-408D-A2F5-5D49C4AD0448}"/>
                  </a:ext>
                </a:extLst>
              </p:cNvPr>
              <p:cNvCxnSpPr>
                <a:cxnSpLocks/>
                <a:stCxn id="197" idx="4"/>
                <a:endCxn id="170" idx="0"/>
              </p:cNvCxnSpPr>
              <p:nvPr/>
            </p:nvCxnSpPr>
            <p:spPr>
              <a:xfrm>
                <a:off x="4397643" y="697363"/>
                <a:ext cx="2914" cy="3666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7D2DF049-370E-48CB-AA73-64ED53882EA9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-451852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3" name="文本框 172">
                    <a:extLst>
                      <a:ext uri="{FF2B5EF4-FFF2-40B4-BE49-F238E27FC236}">
                        <a16:creationId xmlns:a16="http://schemas.microsoft.com/office/drawing/2014/main" id="{7D2DF049-370E-48CB-AA73-64ED53882E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-451852"/>
                    <a:ext cx="613653" cy="3702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F28D1F0A-1B70-4E8D-90E8-28990D9C82B0}"/>
                  </a:ext>
                </a:extLst>
              </p:cNvPr>
              <p:cNvCxnSpPr>
                <a:cxnSpLocks/>
                <a:stCxn id="173" idx="2"/>
                <a:endCxn id="197" idx="0"/>
              </p:cNvCxnSpPr>
              <p:nvPr/>
            </p:nvCxnSpPr>
            <p:spPr>
              <a:xfrm>
                <a:off x="4397642" y="-81558"/>
                <a:ext cx="1" cy="3684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1BA5AFAF-2215-4275-A7D7-331475A8188A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1BA5AFAF-2215-4275-A7D7-331475A818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2455926"/>
                    <a:ext cx="613653" cy="3702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B8169A21-2A24-4C2E-990B-2E9239CEA06E}"/>
                  </a:ext>
                </a:extLst>
              </p:cNvPr>
              <p:cNvCxnSpPr>
                <a:cxnSpLocks/>
                <a:stCxn id="170" idx="2"/>
                <a:endCxn id="175" idx="0"/>
              </p:cNvCxnSpPr>
              <p:nvPr/>
            </p:nvCxnSpPr>
            <p:spPr>
              <a:xfrm flipH="1">
                <a:off x="4397642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C78DF598-C273-4F7B-BF2E-7EC729BFEB89}"/>
                  </a:ext>
                </a:extLst>
              </p:cNvPr>
              <p:cNvCxnSpPr>
                <a:cxnSpLocks/>
                <a:stCxn id="178" idx="3"/>
                <a:endCxn id="170" idx="1"/>
              </p:cNvCxnSpPr>
              <p:nvPr/>
            </p:nvCxnSpPr>
            <p:spPr>
              <a:xfrm>
                <a:off x="3553846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5F73CBF3-4000-491A-8944-7E0C90069D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9694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8" name="文本框 177">
                    <a:extLst>
                      <a:ext uri="{FF2B5EF4-FFF2-40B4-BE49-F238E27FC236}">
                        <a16:creationId xmlns:a16="http://schemas.microsoft.com/office/drawing/2014/main" id="{5F73CBF3-4000-491A-8944-7E0C90069D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694" y="1329709"/>
                    <a:ext cx="224152" cy="3702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4B535180-90AB-4995-BC65-75D998F6DA20}"/>
                  </a:ext>
                </a:extLst>
              </p:cNvPr>
              <p:cNvCxnSpPr>
                <a:cxnSpLocks/>
                <a:stCxn id="161" idx="2"/>
                <a:endCxn id="197" idx="2"/>
              </p:cNvCxnSpPr>
              <p:nvPr/>
            </p:nvCxnSpPr>
            <p:spPr>
              <a:xfrm rot="5400000" flipH="1" flipV="1">
                <a:off x="2625041" y="398332"/>
                <a:ext cx="1473569" cy="1661180"/>
              </a:xfrm>
              <a:prstGeom prst="bentConnector4">
                <a:avLst>
                  <a:gd name="adj1" fmla="val -15513"/>
                  <a:gd name="adj2" fmla="val 43949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BC26A00-BF25-481E-9EE7-D73460CE1005}"/>
                  </a:ext>
                </a:extLst>
              </p:cNvPr>
              <p:cNvSpPr/>
              <p:nvPr/>
            </p:nvSpPr>
            <p:spPr>
              <a:xfrm>
                <a:off x="6447020" y="10640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24ED2396-673F-4F66-8F16-36CC504A478C}"/>
                  </a:ext>
                </a:extLst>
              </p:cNvPr>
              <p:cNvGrpSpPr/>
              <p:nvPr/>
            </p:nvGrpSpPr>
            <p:grpSpPr>
              <a:xfrm>
                <a:off x="6837940" y="286910"/>
                <a:ext cx="410453" cy="410453"/>
                <a:chOff x="2440697" y="1704484"/>
                <a:chExt cx="445378" cy="445378"/>
              </a:xfrm>
            </p:grpSpPr>
            <p:sp>
              <p:nvSpPr>
                <p:cNvPr id="194" name="椭圆 193">
                  <a:extLst>
                    <a:ext uri="{FF2B5EF4-FFF2-40B4-BE49-F238E27FC236}">
                      <a16:creationId xmlns:a16="http://schemas.microsoft.com/office/drawing/2014/main" id="{BA823AA1-B43B-476A-9DE5-09610896876B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5" name="直接连接符 194">
                  <a:extLst>
                    <a:ext uri="{FF2B5EF4-FFF2-40B4-BE49-F238E27FC236}">
                      <a16:creationId xmlns:a16="http://schemas.microsoft.com/office/drawing/2014/main" id="{F4FB25C9-9A45-4420-9233-54C44FF66F38}"/>
                    </a:ext>
                  </a:extLst>
                </p:cNvPr>
                <p:cNvCxnSpPr>
                  <a:cxnSpLocks/>
                  <a:stCxn id="194" idx="6"/>
                  <a:endCxn id="194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195">
                  <a:extLst>
                    <a:ext uri="{FF2B5EF4-FFF2-40B4-BE49-F238E27FC236}">
                      <a16:creationId xmlns:a16="http://schemas.microsoft.com/office/drawing/2014/main" id="{E107A633-176C-4860-BF30-4A6B76F38A5E}"/>
                    </a:ext>
                  </a:extLst>
                </p:cNvPr>
                <p:cNvCxnSpPr>
                  <a:cxnSpLocks/>
                  <a:stCxn id="194" idx="4"/>
                  <a:endCxn id="194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2" name="直接箭头连接符 181">
                <a:extLst>
                  <a:ext uri="{FF2B5EF4-FFF2-40B4-BE49-F238E27FC236}">
                    <a16:creationId xmlns:a16="http://schemas.microsoft.com/office/drawing/2014/main" id="{5D106EAC-60E7-41AE-9B06-AD279C9AEA1C}"/>
                  </a:ext>
                </a:extLst>
              </p:cNvPr>
              <p:cNvCxnSpPr>
                <a:cxnSpLocks/>
                <a:stCxn id="194" idx="4"/>
                <a:endCxn id="180" idx="0"/>
              </p:cNvCxnSpPr>
              <p:nvPr/>
            </p:nvCxnSpPr>
            <p:spPr>
              <a:xfrm>
                <a:off x="7043167" y="697363"/>
                <a:ext cx="2914" cy="36664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文本框 182">
                    <a:extLst>
                      <a:ext uri="{FF2B5EF4-FFF2-40B4-BE49-F238E27FC236}">
                        <a16:creationId xmlns:a16="http://schemas.microsoft.com/office/drawing/2014/main" id="{3E16098D-36FD-4D38-852B-91D515E312ED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-451852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3" name="文本框 182">
                    <a:extLst>
                      <a:ext uri="{FF2B5EF4-FFF2-40B4-BE49-F238E27FC236}">
                        <a16:creationId xmlns:a16="http://schemas.microsoft.com/office/drawing/2014/main" id="{3E16098D-36FD-4D38-852B-91D515E312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-451852"/>
                    <a:ext cx="613653" cy="3702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6F64165C-4BBD-4B63-99B5-1C108EA34E30}"/>
                  </a:ext>
                </a:extLst>
              </p:cNvPr>
              <p:cNvCxnSpPr>
                <a:cxnSpLocks/>
                <a:stCxn id="183" idx="2"/>
                <a:endCxn id="194" idx="0"/>
              </p:cNvCxnSpPr>
              <p:nvPr/>
            </p:nvCxnSpPr>
            <p:spPr>
              <a:xfrm>
                <a:off x="7043166" y="-81558"/>
                <a:ext cx="1" cy="3684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E5D61F85-43C6-489A-A78B-6E6D2A24A753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245592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5" name="文本框 184">
                    <a:extLst>
                      <a:ext uri="{FF2B5EF4-FFF2-40B4-BE49-F238E27FC236}">
                        <a16:creationId xmlns:a16="http://schemas.microsoft.com/office/drawing/2014/main" id="{E5D61F85-43C6-489A-A78B-6E6D2A24A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2455926"/>
                    <a:ext cx="613653" cy="3702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6" name="直接箭头连接符 185">
                <a:extLst>
                  <a:ext uri="{FF2B5EF4-FFF2-40B4-BE49-F238E27FC236}">
                    <a16:creationId xmlns:a16="http://schemas.microsoft.com/office/drawing/2014/main" id="{4B34238A-2EA1-48BF-8B3F-8CA4E87C27FD}"/>
                  </a:ext>
                </a:extLst>
              </p:cNvPr>
              <p:cNvCxnSpPr>
                <a:cxnSpLocks/>
                <a:stCxn id="180" idx="2"/>
                <a:endCxn id="185" idx="0"/>
              </p:cNvCxnSpPr>
              <p:nvPr/>
            </p:nvCxnSpPr>
            <p:spPr>
              <a:xfrm flipH="1">
                <a:off x="7043166" y="1965706"/>
                <a:ext cx="2915" cy="49022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箭头连接符 186">
                <a:extLst>
                  <a:ext uri="{FF2B5EF4-FFF2-40B4-BE49-F238E27FC236}">
                    <a16:creationId xmlns:a16="http://schemas.microsoft.com/office/drawing/2014/main" id="{B454CFB0-2C6A-4C30-B683-66FBF0B94CF9}"/>
                  </a:ext>
                </a:extLst>
              </p:cNvPr>
              <p:cNvCxnSpPr>
                <a:cxnSpLocks/>
                <a:stCxn id="188" idx="3"/>
                <a:endCxn id="180" idx="1"/>
              </p:cNvCxnSpPr>
              <p:nvPr/>
            </p:nvCxnSpPr>
            <p:spPr>
              <a:xfrm>
                <a:off x="6199370" y="15148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028CB7AA-6390-4215-98AC-697F0EB0FC25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218" y="13297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8" name="文本框 187">
                    <a:extLst>
                      <a:ext uri="{FF2B5EF4-FFF2-40B4-BE49-F238E27FC236}">
                        <a16:creationId xmlns:a16="http://schemas.microsoft.com/office/drawing/2014/main" id="{028CB7AA-6390-4215-98AC-697F0EB0F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5218" y="1329709"/>
                    <a:ext cx="224152" cy="3702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0351D827-FFA1-4A22-8660-32983CAF16F3}"/>
                      </a:ext>
                    </a:extLst>
                  </p:cNvPr>
                  <p:cNvSpPr txBox="1"/>
                  <p:nvPr/>
                </p:nvSpPr>
                <p:spPr>
                  <a:xfrm>
                    <a:off x="5387090" y="1330190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0351D827-FFA1-4A22-8660-32983CAF16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7090" y="1330190"/>
                    <a:ext cx="22415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70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CD25FF97-B8BF-454B-B588-6C6F479245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50518" y="-449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𝐼𝑉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0" name="文本框 189">
                    <a:extLst>
                      <a:ext uri="{FF2B5EF4-FFF2-40B4-BE49-F238E27FC236}">
                        <a16:creationId xmlns:a16="http://schemas.microsoft.com/office/drawing/2014/main" id="{CD25FF97-B8BF-454B-B588-6C6F479245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50518" y="-449312"/>
                    <a:ext cx="224152" cy="3702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54054" r="-216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1" name="连接符: 肘形 190">
                <a:extLst>
                  <a:ext uri="{FF2B5EF4-FFF2-40B4-BE49-F238E27FC236}">
                    <a16:creationId xmlns:a16="http://schemas.microsoft.com/office/drawing/2014/main" id="{685073F7-81B9-463E-BCC6-4471506B3BDE}"/>
                  </a:ext>
                </a:extLst>
              </p:cNvPr>
              <p:cNvCxnSpPr>
                <a:cxnSpLocks/>
                <a:stCxn id="190" idx="2"/>
                <a:endCxn id="200" idx="2"/>
              </p:cNvCxnSpPr>
              <p:nvPr/>
            </p:nvCxnSpPr>
            <p:spPr>
              <a:xfrm rot="16200000" flipH="1">
                <a:off x="1757267" y="-73692"/>
                <a:ext cx="571155" cy="56050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D5113D-DEC0-43DF-986C-8EC7E6478EE6}"/>
                      </a:ext>
                    </a:extLst>
                  </p:cNvPr>
                  <p:cNvSpPr txBox="1"/>
                  <p:nvPr/>
                </p:nvSpPr>
                <p:spPr>
                  <a:xfrm>
                    <a:off x="5780467" y="306989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2" name="文本框 191">
                    <a:extLst>
                      <a:ext uri="{FF2B5EF4-FFF2-40B4-BE49-F238E27FC236}">
                        <a16:creationId xmlns:a16="http://schemas.microsoft.com/office/drawing/2014/main" id="{B6D5113D-DEC0-43DF-986C-8EC7E6478E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0467" y="306989"/>
                    <a:ext cx="613653" cy="3702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79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3" name="直接箭头连接符 192">
                <a:extLst>
                  <a:ext uri="{FF2B5EF4-FFF2-40B4-BE49-F238E27FC236}">
                    <a16:creationId xmlns:a16="http://schemas.microsoft.com/office/drawing/2014/main" id="{E343CAAC-56BC-497F-87EB-AECFDBDF7550}"/>
                  </a:ext>
                </a:extLst>
              </p:cNvPr>
              <p:cNvCxnSpPr>
                <a:cxnSpLocks/>
                <a:stCxn id="192" idx="3"/>
                <a:endCxn id="194" idx="2"/>
              </p:cNvCxnSpPr>
              <p:nvPr/>
            </p:nvCxnSpPr>
            <p:spPr>
              <a:xfrm>
                <a:off x="6394120" y="492136"/>
                <a:ext cx="44382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E19B629-9EE3-4FD4-8C99-CB51A13DDB35}"/>
                </a:ext>
              </a:extLst>
            </p:cNvPr>
            <p:cNvGrpSpPr/>
            <p:nvPr/>
          </p:nvGrpSpPr>
          <p:grpSpPr>
            <a:xfrm>
              <a:off x="1460373" y="2812938"/>
              <a:ext cx="6184768" cy="3245918"/>
              <a:chOff x="1462019" y="3845156"/>
              <a:chExt cx="6184768" cy="3245918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3AC5165C-1128-4B8E-B19D-80F2C6C387ED}"/>
                  </a:ext>
                </a:extLst>
              </p:cNvPr>
              <p:cNvSpPr/>
              <p:nvPr/>
            </p:nvSpPr>
            <p:spPr>
              <a:xfrm>
                <a:off x="1933821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76F7DA60-916B-4194-B27C-CF01191E4FD7}"/>
                  </a:ext>
                </a:extLst>
              </p:cNvPr>
              <p:cNvGrpSpPr/>
              <p:nvPr/>
            </p:nvGrpSpPr>
            <p:grpSpPr>
              <a:xfrm>
                <a:off x="2323095" y="5902105"/>
                <a:ext cx="410453" cy="410453"/>
                <a:chOff x="2440697" y="1704484"/>
                <a:chExt cx="445378" cy="445378"/>
              </a:xfrm>
            </p:grpSpPr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6E8401A2-9513-41DA-8E36-BF530AF5AD08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9" name="直接连接符 158">
                  <a:extLst>
                    <a:ext uri="{FF2B5EF4-FFF2-40B4-BE49-F238E27FC236}">
                      <a16:creationId xmlns:a16="http://schemas.microsoft.com/office/drawing/2014/main" id="{E54CDF75-8E0F-4915-B850-8223CDD3C9D4}"/>
                    </a:ext>
                  </a:extLst>
                </p:cNvPr>
                <p:cNvCxnSpPr>
                  <a:cxnSpLocks/>
                  <a:stCxn id="158" idx="6"/>
                  <a:endCxn id="158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A9CF5BAA-ED3A-4E09-9A27-4DCC16A03C63}"/>
                    </a:ext>
                  </a:extLst>
                </p:cNvPr>
                <p:cNvCxnSpPr>
                  <a:cxnSpLocks/>
                  <a:stCxn id="158" idx="4"/>
                  <a:endCxn id="158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0EF678AB-C505-418A-8F23-1111B82D664D}"/>
                  </a:ext>
                </a:extLst>
              </p:cNvPr>
              <p:cNvCxnSpPr>
                <a:cxnSpLocks/>
                <a:stCxn id="106" idx="2"/>
                <a:endCxn id="158" idx="0"/>
              </p:cNvCxnSpPr>
              <p:nvPr/>
            </p:nvCxnSpPr>
            <p:spPr>
              <a:xfrm flipH="1">
                <a:off x="2528322" y="5527810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02BFAE05-D997-40CB-9407-A66A4A4906E4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6720780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02BFAE05-D997-40CB-9407-A66A4A4906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6720780"/>
                    <a:ext cx="613653" cy="3702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1D2208C5-D152-45B0-BA82-5D14A9B21D1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494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1D2208C5-D152-45B0-BA82-5D14A9B21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494" y="3845156"/>
                    <a:ext cx="613653" cy="3702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4" name="直接箭头连接符 113">
                <a:extLst>
                  <a:ext uri="{FF2B5EF4-FFF2-40B4-BE49-F238E27FC236}">
                    <a16:creationId xmlns:a16="http://schemas.microsoft.com/office/drawing/2014/main" id="{C1C50DCA-67A6-408B-BA00-B96557867863}"/>
                  </a:ext>
                </a:extLst>
              </p:cNvPr>
              <p:cNvCxnSpPr>
                <a:cxnSpLocks/>
                <a:stCxn id="116" idx="3"/>
                <a:endCxn id="106" idx="1"/>
              </p:cNvCxnSpPr>
              <p:nvPr/>
            </p:nvCxnSpPr>
            <p:spPr>
              <a:xfrm>
                <a:off x="1686171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1D84BE2B-E3FE-481D-806E-644851303DBF}"/>
                      </a:ext>
                    </a:extLst>
                  </p:cNvPr>
                  <p:cNvSpPr txBox="1"/>
                  <p:nvPr/>
                </p:nvSpPr>
                <p:spPr>
                  <a:xfrm>
                    <a:off x="1462019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1D84BE2B-E3FE-481D-806E-644851303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2019" y="4891813"/>
                    <a:ext cx="224152" cy="3702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CF9CFF9-9DDA-47AC-9D6E-287DF6198519}"/>
                  </a:ext>
                </a:extLst>
              </p:cNvPr>
              <p:cNvSpPr/>
              <p:nvPr/>
            </p:nvSpPr>
            <p:spPr>
              <a:xfrm>
                <a:off x="3803142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821F5F5D-7161-4BAE-A4D2-8DCB06A61983}"/>
                  </a:ext>
                </a:extLst>
              </p:cNvPr>
              <p:cNvGrpSpPr/>
              <p:nvPr/>
            </p:nvGrpSpPr>
            <p:grpSpPr>
              <a:xfrm>
                <a:off x="4192416" y="5902105"/>
                <a:ext cx="410453" cy="410453"/>
                <a:chOff x="2440697" y="1704484"/>
                <a:chExt cx="445378" cy="445378"/>
              </a:xfrm>
            </p:grpSpPr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C77CB730-C27E-4516-85F7-BD6A715613DF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6" name="直接连接符 155">
                  <a:extLst>
                    <a:ext uri="{FF2B5EF4-FFF2-40B4-BE49-F238E27FC236}">
                      <a16:creationId xmlns:a16="http://schemas.microsoft.com/office/drawing/2014/main" id="{245E3BFC-4046-4FE5-9614-D5221291CF75}"/>
                    </a:ext>
                  </a:extLst>
                </p:cNvPr>
                <p:cNvCxnSpPr>
                  <a:cxnSpLocks/>
                  <a:stCxn id="155" idx="6"/>
                  <a:endCxn id="155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AEC0AF17-65FD-4A28-AF2C-1D54905DCBDE}"/>
                    </a:ext>
                  </a:extLst>
                </p:cNvPr>
                <p:cNvCxnSpPr>
                  <a:cxnSpLocks/>
                  <a:stCxn id="155" idx="4"/>
                  <a:endCxn id="155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CCECB199-8C8C-456F-9199-06430B305AB6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6720780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0" name="文本框 119">
                    <a:extLst>
                      <a:ext uri="{FF2B5EF4-FFF2-40B4-BE49-F238E27FC236}">
                        <a16:creationId xmlns:a16="http://schemas.microsoft.com/office/drawing/2014/main" id="{CCECB199-8C8C-456F-9199-06430B305A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6720780"/>
                    <a:ext cx="613653" cy="370294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DD92B637-E628-4B34-8BFD-E0B1F8AC7561}"/>
                      </a:ext>
                    </a:extLst>
                  </p:cNvPr>
                  <p:cNvSpPr txBox="1"/>
                  <p:nvPr/>
                </p:nvSpPr>
                <p:spPr>
                  <a:xfrm>
                    <a:off x="4090815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1" name="文本框 120">
                    <a:extLst>
                      <a:ext uri="{FF2B5EF4-FFF2-40B4-BE49-F238E27FC236}">
                        <a16:creationId xmlns:a16="http://schemas.microsoft.com/office/drawing/2014/main" id="{DD92B637-E628-4B34-8BFD-E0B1F8AC75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0815" y="3845156"/>
                    <a:ext cx="613653" cy="3702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8DA8F348-7B64-488F-997E-CDA802B24D82}"/>
                  </a:ext>
                </a:extLst>
              </p:cNvPr>
              <p:cNvCxnSpPr>
                <a:cxnSpLocks/>
                <a:stCxn id="124" idx="3"/>
                <a:endCxn id="117" idx="1"/>
              </p:cNvCxnSpPr>
              <p:nvPr/>
            </p:nvCxnSpPr>
            <p:spPr>
              <a:xfrm>
                <a:off x="3555492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31887C5D-B54A-4E5E-913D-AA10666AFD0E}"/>
                      </a:ext>
                    </a:extLst>
                  </p:cNvPr>
                  <p:cNvSpPr txBox="1"/>
                  <p:nvPr/>
                </p:nvSpPr>
                <p:spPr>
                  <a:xfrm>
                    <a:off x="3331340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4" name="文本框 123">
                    <a:extLst>
                      <a:ext uri="{FF2B5EF4-FFF2-40B4-BE49-F238E27FC236}">
                        <a16:creationId xmlns:a16="http://schemas.microsoft.com/office/drawing/2014/main" id="{31887C5D-B54A-4E5E-913D-AA10666AFD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1340" y="4891813"/>
                    <a:ext cx="224152" cy="370294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连接符: 肘形 124">
                <a:extLst>
                  <a:ext uri="{FF2B5EF4-FFF2-40B4-BE49-F238E27FC236}">
                    <a16:creationId xmlns:a16="http://schemas.microsoft.com/office/drawing/2014/main" id="{6D49617F-6F52-4C7B-A82B-B25BB57A2E38}"/>
                  </a:ext>
                </a:extLst>
              </p:cNvPr>
              <p:cNvCxnSpPr>
                <a:cxnSpLocks/>
                <a:stCxn id="106" idx="0"/>
                <a:endCxn id="155" idx="2"/>
              </p:cNvCxnSpPr>
              <p:nvPr/>
            </p:nvCxnSpPr>
            <p:spPr>
              <a:xfrm rot="16200000" flipH="1">
                <a:off x="2622038" y="4536954"/>
                <a:ext cx="1481222" cy="1659534"/>
              </a:xfrm>
              <a:prstGeom prst="bentConnector4">
                <a:avLst>
                  <a:gd name="adj1" fmla="val -15433"/>
                  <a:gd name="adj2" fmla="val 4337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8B3CB23F-D915-4E87-A1E0-E9EEC9347450}"/>
                  </a:ext>
                </a:extLst>
              </p:cNvPr>
              <p:cNvSpPr/>
              <p:nvPr/>
            </p:nvSpPr>
            <p:spPr>
              <a:xfrm>
                <a:off x="6448666" y="4626110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D18F6774-FD58-4A47-98AF-C0FA5A12C26B}"/>
                  </a:ext>
                </a:extLst>
              </p:cNvPr>
              <p:cNvGrpSpPr/>
              <p:nvPr/>
            </p:nvGrpSpPr>
            <p:grpSpPr>
              <a:xfrm>
                <a:off x="6837940" y="5902105"/>
                <a:ext cx="410453" cy="410453"/>
                <a:chOff x="2440697" y="1704484"/>
                <a:chExt cx="445378" cy="445378"/>
              </a:xfrm>
            </p:grpSpPr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605448B8-DF98-4A7D-A103-D7A625C60361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3" name="直接连接符 152">
                  <a:extLst>
                    <a:ext uri="{FF2B5EF4-FFF2-40B4-BE49-F238E27FC236}">
                      <a16:creationId xmlns:a16="http://schemas.microsoft.com/office/drawing/2014/main" id="{3523FDE4-3C15-4CA1-9E97-79C92DE44BEC}"/>
                    </a:ext>
                  </a:extLst>
                </p:cNvPr>
                <p:cNvCxnSpPr>
                  <a:cxnSpLocks/>
                  <a:stCxn id="152" idx="6"/>
                  <a:endCxn id="152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>
                  <a:extLst>
                    <a:ext uri="{FF2B5EF4-FFF2-40B4-BE49-F238E27FC236}">
                      <a16:creationId xmlns:a16="http://schemas.microsoft.com/office/drawing/2014/main" id="{59A1A1DB-1422-4E2F-B2DD-2964DB92C5AA}"/>
                    </a:ext>
                  </a:extLst>
                </p:cNvPr>
                <p:cNvCxnSpPr>
                  <a:cxnSpLocks/>
                  <a:stCxn id="152" idx="4"/>
                  <a:endCxn id="152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794450BA-779C-4B5C-BDD5-65C523186123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6720780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794450BA-779C-4B5C-BDD5-65C5231861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6720780"/>
                    <a:ext cx="613653" cy="3702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B701B6C0-727C-4A64-A550-3E835F3F3C85}"/>
                      </a:ext>
                    </a:extLst>
                  </p:cNvPr>
                  <p:cNvSpPr txBox="1"/>
                  <p:nvPr/>
                </p:nvSpPr>
                <p:spPr>
                  <a:xfrm>
                    <a:off x="6736339" y="384515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B701B6C0-727C-4A64-A550-3E835F3F3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6339" y="3845156"/>
                    <a:ext cx="613653" cy="3702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CAE98F9F-C77C-475C-9F17-885E9B9451CB}"/>
                  </a:ext>
                </a:extLst>
              </p:cNvPr>
              <p:cNvCxnSpPr>
                <a:cxnSpLocks/>
                <a:stCxn id="134" idx="3"/>
                <a:endCxn id="127" idx="1"/>
              </p:cNvCxnSpPr>
              <p:nvPr/>
            </p:nvCxnSpPr>
            <p:spPr>
              <a:xfrm>
                <a:off x="6201016" y="5076960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E0BE666B-AE87-416D-B4AA-D94B99D59EB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864" y="489181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4" name="文本框 133">
                    <a:extLst>
                      <a:ext uri="{FF2B5EF4-FFF2-40B4-BE49-F238E27FC236}">
                        <a16:creationId xmlns:a16="http://schemas.microsoft.com/office/drawing/2014/main" id="{E0BE666B-AE87-416D-B4AA-D94B99D59E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76864" y="4891813"/>
                    <a:ext cx="224152" cy="3702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4DDF6FAD-3E94-4720-828B-98010AAF5B4E}"/>
                      </a:ext>
                    </a:extLst>
                  </p:cNvPr>
                  <p:cNvSpPr txBox="1"/>
                  <p:nvPr/>
                </p:nvSpPr>
                <p:spPr>
                  <a:xfrm>
                    <a:off x="5388736" y="4892294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6" name="文本框 135">
                    <a:extLst>
                      <a:ext uri="{FF2B5EF4-FFF2-40B4-BE49-F238E27FC236}">
                        <a16:creationId xmlns:a16="http://schemas.microsoft.com/office/drawing/2014/main" id="{4DDF6FAD-3E94-4720-828B-98010AAF5B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8736" y="4892294"/>
                    <a:ext cx="224152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70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86815BC7-EF08-43AE-AEE6-ED6AEB91E9D1}"/>
                      </a:ext>
                    </a:extLst>
                  </p:cNvPr>
                  <p:cNvSpPr txBox="1"/>
                  <p:nvPr/>
                </p:nvSpPr>
                <p:spPr>
                  <a:xfrm>
                    <a:off x="1644603" y="5922184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𝐼𝑉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7" name="文本框 136">
                    <a:extLst>
                      <a:ext uri="{FF2B5EF4-FFF2-40B4-BE49-F238E27FC236}">
                        <a16:creationId xmlns:a16="http://schemas.microsoft.com/office/drawing/2014/main" id="{86815BC7-EF08-43AE-AEE6-ED6AEB91E9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4603" y="5922184"/>
                    <a:ext cx="224152" cy="3702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4054" r="-216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997345BF-9A1A-40DB-8C36-F5773C55F2F8}"/>
                      </a:ext>
                    </a:extLst>
                  </p:cNvPr>
                  <p:cNvSpPr txBox="1"/>
                  <p:nvPr/>
                </p:nvSpPr>
                <p:spPr>
                  <a:xfrm>
                    <a:off x="5780467" y="5922184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9" name="文本框 138">
                    <a:extLst>
                      <a:ext uri="{FF2B5EF4-FFF2-40B4-BE49-F238E27FC236}">
                        <a16:creationId xmlns:a16="http://schemas.microsoft.com/office/drawing/2014/main" id="{997345BF-9A1A-40DB-8C36-F5773C55F2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0467" y="5922184"/>
                    <a:ext cx="613653" cy="3702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3FD45BDB-1E43-4058-840B-DF3F6275E86A}"/>
                  </a:ext>
                </a:extLst>
              </p:cNvPr>
              <p:cNvCxnSpPr>
                <a:cxnSpLocks/>
                <a:stCxn id="139" idx="3"/>
                <a:endCxn id="152" idx="2"/>
              </p:cNvCxnSpPr>
              <p:nvPr/>
            </p:nvCxnSpPr>
            <p:spPr>
              <a:xfrm>
                <a:off x="6394120" y="6107331"/>
                <a:ext cx="44382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F9D5E996-1333-48AF-B046-46423DF7691F}"/>
                  </a:ext>
                </a:extLst>
              </p:cNvPr>
              <p:cNvCxnSpPr>
                <a:cxnSpLocks/>
                <a:stCxn id="117" idx="2"/>
                <a:endCxn id="155" idx="0"/>
              </p:cNvCxnSpPr>
              <p:nvPr/>
            </p:nvCxnSpPr>
            <p:spPr>
              <a:xfrm flipH="1">
                <a:off x="4397643" y="5527810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14B8A038-52CC-49C3-9ADF-40E142C49035}"/>
                  </a:ext>
                </a:extLst>
              </p:cNvPr>
              <p:cNvCxnSpPr>
                <a:cxnSpLocks/>
                <a:stCxn id="127" idx="2"/>
                <a:endCxn id="152" idx="0"/>
              </p:cNvCxnSpPr>
              <p:nvPr/>
            </p:nvCxnSpPr>
            <p:spPr>
              <a:xfrm flipH="1">
                <a:off x="7043167" y="5527810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ADBED143-F773-4B77-BBF8-3169A444C7DC}"/>
                  </a:ext>
                </a:extLst>
              </p:cNvPr>
              <p:cNvCxnSpPr>
                <a:cxnSpLocks/>
                <a:stCxn id="137" idx="3"/>
                <a:endCxn id="158" idx="2"/>
              </p:cNvCxnSpPr>
              <p:nvPr/>
            </p:nvCxnSpPr>
            <p:spPr>
              <a:xfrm>
                <a:off x="1868755" y="6107331"/>
                <a:ext cx="4543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770561E2-445A-431D-8203-F18179C46731}"/>
                  </a:ext>
                </a:extLst>
              </p:cNvPr>
              <p:cNvCxnSpPr>
                <a:cxnSpLocks/>
                <a:stCxn id="158" idx="4"/>
                <a:endCxn id="111" idx="0"/>
              </p:cNvCxnSpPr>
              <p:nvPr/>
            </p:nvCxnSpPr>
            <p:spPr>
              <a:xfrm flipH="1">
                <a:off x="2528321" y="6312558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88EFCCB9-4E85-432A-BB16-61DBB156FFBC}"/>
                  </a:ext>
                </a:extLst>
              </p:cNvPr>
              <p:cNvCxnSpPr>
                <a:cxnSpLocks/>
                <a:stCxn id="155" idx="4"/>
                <a:endCxn id="120" idx="0"/>
              </p:cNvCxnSpPr>
              <p:nvPr/>
            </p:nvCxnSpPr>
            <p:spPr>
              <a:xfrm flipH="1">
                <a:off x="4397642" y="6312558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4657B231-1831-4314-BA8A-E97DB96D914F}"/>
                  </a:ext>
                </a:extLst>
              </p:cNvPr>
              <p:cNvCxnSpPr>
                <a:cxnSpLocks/>
                <a:stCxn id="152" idx="4"/>
                <a:endCxn id="130" idx="0"/>
              </p:cNvCxnSpPr>
              <p:nvPr/>
            </p:nvCxnSpPr>
            <p:spPr>
              <a:xfrm flipH="1">
                <a:off x="7043166" y="6312558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35509B9D-AD97-4E7E-BF90-E726E12B2734}"/>
                  </a:ext>
                </a:extLst>
              </p:cNvPr>
              <p:cNvCxnSpPr>
                <a:cxnSpLocks/>
                <a:stCxn id="113" idx="2"/>
                <a:endCxn id="106" idx="0"/>
              </p:cNvCxnSpPr>
              <p:nvPr/>
            </p:nvCxnSpPr>
            <p:spPr>
              <a:xfrm>
                <a:off x="2528321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>
                <a:extLst>
                  <a:ext uri="{FF2B5EF4-FFF2-40B4-BE49-F238E27FC236}">
                    <a16:creationId xmlns:a16="http://schemas.microsoft.com/office/drawing/2014/main" id="{BC9896EE-EAF0-4F64-9CB9-2FE8F61A5750}"/>
                  </a:ext>
                </a:extLst>
              </p:cNvPr>
              <p:cNvCxnSpPr>
                <a:cxnSpLocks/>
                <a:stCxn id="121" idx="2"/>
                <a:endCxn id="117" idx="0"/>
              </p:cNvCxnSpPr>
              <p:nvPr/>
            </p:nvCxnSpPr>
            <p:spPr>
              <a:xfrm>
                <a:off x="4397642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E1E24497-508F-40A5-8BF5-2410E7B43F85}"/>
                  </a:ext>
                </a:extLst>
              </p:cNvPr>
              <p:cNvCxnSpPr>
                <a:cxnSpLocks/>
                <a:stCxn id="131" idx="2"/>
                <a:endCxn id="127" idx="0"/>
              </p:cNvCxnSpPr>
              <p:nvPr/>
            </p:nvCxnSpPr>
            <p:spPr>
              <a:xfrm>
                <a:off x="7043166" y="4215450"/>
                <a:ext cx="4561" cy="41066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219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4F2D459C-B50C-4E0A-ACE4-241CDC4935A9}"/>
              </a:ext>
            </a:extLst>
          </p:cNvPr>
          <p:cNvGrpSpPr/>
          <p:nvPr/>
        </p:nvGrpSpPr>
        <p:grpSpPr>
          <a:xfrm>
            <a:off x="1683756" y="15833"/>
            <a:ext cx="6439189" cy="6494875"/>
            <a:chOff x="1683756" y="15833"/>
            <a:chExt cx="6439189" cy="6494875"/>
          </a:xfrm>
        </p:grpSpPr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B22349DF-9BB0-4D4C-BE20-154C26CC64D1}"/>
                </a:ext>
              </a:extLst>
            </p:cNvPr>
            <p:cNvGrpSpPr/>
            <p:nvPr/>
          </p:nvGrpSpPr>
          <p:grpSpPr>
            <a:xfrm>
              <a:off x="1683756" y="3265271"/>
              <a:ext cx="6439189" cy="3245437"/>
              <a:chOff x="1683756" y="3265271"/>
              <a:chExt cx="6439189" cy="3245437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02EE725-1279-4FCF-B08A-0C1CB9C5FFE5}"/>
                  </a:ext>
                </a:extLst>
              </p:cNvPr>
              <p:cNvSpPr/>
              <p:nvPr/>
            </p:nvSpPr>
            <p:spPr>
              <a:xfrm>
                <a:off x="2155558" y="4045744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0654A9CD-AF81-402D-9829-EC4268BB5D82}"/>
                  </a:ext>
                </a:extLst>
              </p:cNvPr>
              <p:cNvGrpSpPr/>
              <p:nvPr/>
            </p:nvGrpSpPr>
            <p:grpSpPr>
              <a:xfrm>
                <a:off x="2544832" y="5321739"/>
                <a:ext cx="410453" cy="410453"/>
                <a:chOff x="2440697" y="1704484"/>
                <a:chExt cx="445378" cy="445378"/>
              </a:xfrm>
            </p:grpSpPr>
            <p:sp>
              <p:nvSpPr>
                <p:cNvPr id="44" name="椭圆 43">
                  <a:extLst>
                    <a:ext uri="{FF2B5EF4-FFF2-40B4-BE49-F238E27FC236}">
                      <a16:creationId xmlns:a16="http://schemas.microsoft.com/office/drawing/2014/main" id="{AD7654F3-7058-4EA8-BE33-546A48446A6D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B3A2EA4C-BE54-4252-9B77-FE05D568E1C8}"/>
                    </a:ext>
                  </a:extLst>
                </p:cNvPr>
                <p:cNvCxnSpPr>
                  <a:cxnSpLocks/>
                  <a:stCxn id="44" idx="6"/>
                  <a:endCxn id="44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385D837-C44D-4E87-A6B7-03961CD54B6E}"/>
                    </a:ext>
                  </a:extLst>
                </p:cNvPr>
                <p:cNvCxnSpPr>
                  <a:cxnSpLocks/>
                  <a:stCxn id="44" idx="4"/>
                  <a:endCxn id="44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304031F4-736F-44D7-80AD-E6EC961CC438}"/>
                  </a:ext>
                </a:extLst>
              </p:cNvPr>
              <p:cNvCxnSpPr>
                <a:cxnSpLocks/>
                <a:stCxn id="5" idx="2"/>
                <a:endCxn id="44" idx="0"/>
              </p:cNvCxnSpPr>
              <p:nvPr/>
            </p:nvCxnSpPr>
            <p:spPr>
              <a:xfrm flipH="1">
                <a:off x="2750059" y="4947444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39AA2002-C89C-4D22-AF00-A47513CB0054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231" y="6140414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39AA2002-C89C-4D22-AF00-A47513CB0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231" y="6140414"/>
                    <a:ext cx="613653" cy="3702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0D209B2-6A12-4388-8E68-0339CEA24C65}"/>
                  </a:ext>
                </a:extLst>
              </p:cNvPr>
              <p:cNvSpPr txBox="1"/>
              <p:nvPr/>
            </p:nvSpPr>
            <p:spPr>
              <a:xfrm>
                <a:off x="2045716" y="3265271"/>
                <a:ext cx="14086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</a:t>
                </a: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BD857AE6-C635-4B20-9736-F1AB82129D01}"/>
                  </a:ext>
                </a:extLst>
              </p:cNvPr>
              <p:cNvCxnSpPr>
                <a:cxnSpLocks/>
                <a:stCxn id="11" idx="3"/>
                <a:endCxn id="5" idx="1"/>
              </p:cNvCxnSpPr>
              <p:nvPr/>
            </p:nvCxnSpPr>
            <p:spPr>
              <a:xfrm>
                <a:off x="1907908" y="4496594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499FC149-FA2F-47EE-8B53-9E0A527D84B0}"/>
                      </a:ext>
                    </a:extLst>
                  </p:cNvPr>
                  <p:cNvSpPr txBox="1"/>
                  <p:nvPr/>
                </p:nvSpPr>
                <p:spPr>
                  <a:xfrm>
                    <a:off x="1683756" y="4311447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499FC149-FA2F-47EE-8B53-9E0A527D84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3756" y="4311447"/>
                    <a:ext cx="224152" cy="3702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16C322D-1A50-4F6E-A52A-5C09EC31D8AA}"/>
                  </a:ext>
                </a:extLst>
              </p:cNvPr>
              <p:cNvSpPr/>
              <p:nvPr/>
            </p:nvSpPr>
            <p:spPr>
              <a:xfrm>
                <a:off x="4024879" y="4045744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9195E7E-DBD9-4F10-853A-7F456D22BAAA}"/>
                  </a:ext>
                </a:extLst>
              </p:cNvPr>
              <p:cNvGrpSpPr/>
              <p:nvPr/>
            </p:nvGrpSpPr>
            <p:grpSpPr>
              <a:xfrm>
                <a:off x="4414153" y="5321739"/>
                <a:ext cx="410453" cy="410453"/>
                <a:chOff x="2440697" y="1704484"/>
                <a:chExt cx="445378" cy="445378"/>
              </a:xfrm>
            </p:grpSpPr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DD37B90-1128-4E6A-84EF-3A8EEA0E5A2F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83E13AB-EF90-4812-90BF-BDDFF771A011}"/>
                    </a:ext>
                  </a:extLst>
                </p:cNvPr>
                <p:cNvCxnSpPr>
                  <a:cxnSpLocks/>
                  <a:stCxn id="41" idx="6"/>
                  <a:endCxn id="41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453A7CCD-E25E-4407-BD10-108F48B0B0B2}"/>
                    </a:ext>
                  </a:extLst>
                </p:cNvPr>
                <p:cNvCxnSpPr>
                  <a:cxnSpLocks/>
                  <a:stCxn id="41" idx="4"/>
                  <a:endCxn id="41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50E7F23-0F22-4A9E-B1AD-4371E8AA1247}"/>
                      </a:ext>
                    </a:extLst>
                  </p:cNvPr>
                  <p:cNvSpPr txBox="1"/>
                  <p:nvPr/>
                </p:nvSpPr>
                <p:spPr>
                  <a:xfrm>
                    <a:off x="4312552" y="6140414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50E7F23-0F22-4A9E-B1AD-4371E8AA1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2552" y="6140414"/>
                    <a:ext cx="613653" cy="37029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1832B24-D472-4D9E-8C82-D848C6A57870}"/>
                  </a:ext>
                </a:extLst>
              </p:cNvPr>
              <p:cNvSpPr txBox="1"/>
              <p:nvPr/>
            </p:nvSpPr>
            <p:spPr>
              <a:xfrm>
                <a:off x="3721719" y="3265272"/>
                <a:ext cx="179532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Counter+1</a:t>
                </a:r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43F16689-F787-4074-9C64-7C415DC6A96E}"/>
                  </a:ext>
                </a:extLst>
              </p:cNvPr>
              <p:cNvCxnSpPr>
                <a:cxnSpLocks/>
                <a:stCxn id="17" idx="3"/>
                <a:endCxn id="12" idx="1"/>
              </p:cNvCxnSpPr>
              <p:nvPr/>
            </p:nvCxnSpPr>
            <p:spPr>
              <a:xfrm>
                <a:off x="3777229" y="4496594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16495C1-9449-4F86-95F7-EF75E256E4E5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077" y="4311447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A16495C1-9449-4F86-95F7-EF75E256E4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077" y="4311447"/>
                    <a:ext cx="224152" cy="37029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1EA763C-82AB-42F5-8868-82884EA5EA85}"/>
                  </a:ext>
                </a:extLst>
              </p:cNvPr>
              <p:cNvSpPr/>
              <p:nvPr/>
            </p:nvSpPr>
            <p:spPr>
              <a:xfrm>
                <a:off x="6670403" y="4045744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AB72E8F2-9340-47FE-9C60-FE74B34A2199}"/>
                  </a:ext>
                </a:extLst>
              </p:cNvPr>
              <p:cNvGrpSpPr/>
              <p:nvPr/>
            </p:nvGrpSpPr>
            <p:grpSpPr>
              <a:xfrm>
                <a:off x="7059677" y="5321739"/>
                <a:ext cx="410453" cy="410453"/>
                <a:chOff x="2440697" y="1704484"/>
                <a:chExt cx="445378" cy="445378"/>
              </a:xfrm>
            </p:grpSpPr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4B94A830-3E56-46F8-AA56-169649986BDB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5EB132FA-4173-4F12-A033-E30C6F46F4E0}"/>
                    </a:ext>
                  </a:extLst>
                </p:cNvPr>
                <p:cNvCxnSpPr>
                  <a:cxnSpLocks/>
                  <a:stCxn id="38" idx="6"/>
                  <a:endCxn id="38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>
                  <a:extLst>
                    <a:ext uri="{FF2B5EF4-FFF2-40B4-BE49-F238E27FC236}">
                      <a16:creationId xmlns:a16="http://schemas.microsoft.com/office/drawing/2014/main" id="{136A5542-B144-43E0-9955-7B8CE7156573}"/>
                    </a:ext>
                  </a:extLst>
                </p:cNvPr>
                <p:cNvCxnSpPr>
                  <a:cxnSpLocks/>
                  <a:stCxn id="38" idx="4"/>
                  <a:endCxn id="38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02D2920-7133-49F4-AAAD-2093F6FDC25A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076" y="6140414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F02D2920-7133-49F4-AAAD-2093F6FDC2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76" y="6140414"/>
                    <a:ext cx="613653" cy="37029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0A61F1D-456D-4331-BDDB-00C28A44537C}"/>
                  </a:ext>
                </a:extLst>
              </p:cNvPr>
              <p:cNvSpPr txBox="1"/>
              <p:nvPr/>
            </p:nvSpPr>
            <p:spPr>
              <a:xfrm>
                <a:off x="6406861" y="3265272"/>
                <a:ext cx="17160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Counter+N-1</a:t>
                </a:r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CBDC76BA-35D9-4A4E-9CD1-07E00E3860A2}"/>
                  </a:ext>
                </a:extLst>
              </p:cNvPr>
              <p:cNvCxnSpPr>
                <a:cxnSpLocks/>
                <a:stCxn id="24" idx="3"/>
                <a:endCxn id="19" idx="1"/>
              </p:cNvCxnSpPr>
              <p:nvPr/>
            </p:nvCxnSpPr>
            <p:spPr>
              <a:xfrm>
                <a:off x="6422753" y="4496594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A0B1CB6-FF95-4829-B76D-39679290347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601" y="4311447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A0B1CB6-FF95-4829-B76D-3967929034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601" y="4311447"/>
                    <a:ext cx="224152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EB9C174-8E81-487C-BBD7-FAB8A56157F4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473" y="4311928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FEB9C174-8E81-487C-BBD7-FAB8A56157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0473" y="4311928"/>
                    <a:ext cx="22415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0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AE1EB8C-5CF5-4E2A-8955-1DB150675F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66340" y="534181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AE1EB8C-5CF5-4E2A-8955-1DB150675F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340" y="5341818"/>
                    <a:ext cx="224152" cy="370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1351" r="-8108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A49F436C-922C-44A0-8D91-688D2AD5086A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404" y="5341818"/>
                    <a:ext cx="4104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A49F436C-922C-44A0-8D91-688D2AD508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404" y="5341818"/>
                    <a:ext cx="410453" cy="3702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08E9BB5B-A50E-460E-8900-D43B205FF34C}"/>
                  </a:ext>
                </a:extLst>
              </p:cNvPr>
              <p:cNvCxnSpPr>
                <a:cxnSpLocks/>
                <a:stCxn id="27" idx="3"/>
                <a:endCxn id="38" idx="2"/>
              </p:cNvCxnSpPr>
              <p:nvPr/>
            </p:nvCxnSpPr>
            <p:spPr>
              <a:xfrm>
                <a:off x="6615857" y="5526965"/>
                <a:ext cx="44382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A320238A-A5CB-4FCD-B344-3CCC48F49A55}"/>
                  </a:ext>
                </a:extLst>
              </p:cNvPr>
              <p:cNvCxnSpPr>
                <a:cxnSpLocks/>
                <a:stCxn id="12" idx="2"/>
                <a:endCxn id="41" idx="0"/>
              </p:cNvCxnSpPr>
              <p:nvPr/>
            </p:nvCxnSpPr>
            <p:spPr>
              <a:xfrm flipH="1">
                <a:off x="4619380" y="4947444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F6B4111-7985-4D0C-BE81-C80899F80635}"/>
                  </a:ext>
                </a:extLst>
              </p:cNvPr>
              <p:cNvCxnSpPr>
                <a:cxnSpLocks/>
                <a:stCxn id="19" idx="2"/>
                <a:endCxn id="38" idx="0"/>
              </p:cNvCxnSpPr>
              <p:nvPr/>
            </p:nvCxnSpPr>
            <p:spPr>
              <a:xfrm flipH="1">
                <a:off x="7264904" y="4947444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F7154436-9520-4D97-8342-FBAD59E1AE9B}"/>
                  </a:ext>
                </a:extLst>
              </p:cNvPr>
              <p:cNvCxnSpPr>
                <a:cxnSpLocks/>
                <a:stCxn id="26" idx="3"/>
                <a:endCxn id="44" idx="2"/>
              </p:cNvCxnSpPr>
              <p:nvPr/>
            </p:nvCxnSpPr>
            <p:spPr>
              <a:xfrm>
                <a:off x="2090492" y="5526965"/>
                <a:ext cx="4543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D07E17E8-9E0A-47DD-BEBE-5E7A7D4DC3A7}"/>
                  </a:ext>
                </a:extLst>
              </p:cNvPr>
              <p:cNvCxnSpPr>
                <a:cxnSpLocks/>
                <a:stCxn id="44" idx="4"/>
                <a:endCxn id="8" idx="0"/>
              </p:cNvCxnSpPr>
              <p:nvPr/>
            </p:nvCxnSpPr>
            <p:spPr>
              <a:xfrm flipH="1">
                <a:off x="2750058" y="5732192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BD7A4C66-1530-4B54-9AB5-82D65027402B}"/>
                  </a:ext>
                </a:extLst>
              </p:cNvPr>
              <p:cNvCxnSpPr>
                <a:cxnSpLocks/>
                <a:stCxn id="41" idx="4"/>
                <a:endCxn id="14" idx="0"/>
              </p:cNvCxnSpPr>
              <p:nvPr/>
            </p:nvCxnSpPr>
            <p:spPr>
              <a:xfrm flipH="1">
                <a:off x="4619379" y="5732192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AE6DA35E-D5BF-452D-B5D2-F9CA5DB0DFE7}"/>
                  </a:ext>
                </a:extLst>
              </p:cNvPr>
              <p:cNvCxnSpPr>
                <a:cxnSpLocks/>
                <a:stCxn id="38" idx="4"/>
                <a:endCxn id="21" idx="0"/>
              </p:cNvCxnSpPr>
              <p:nvPr/>
            </p:nvCxnSpPr>
            <p:spPr>
              <a:xfrm flipH="1">
                <a:off x="7264903" y="5732192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2B73A181-64B3-4CA0-AC1C-FAF04135D6A4}"/>
                  </a:ext>
                </a:extLst>
              </p:cNvPr>
              <p:cNvCxnSpPr>
                <a:cxnSpLocks/>
                <a:stCxn id="9" idx="2"/>
                <a:endCxn id="5" idx="0"/>
              </p:cNvCxnSpPr>
              <p:nvPr/>
            </p:nvCxnSpPr>
            <p:spPr>
              <a:xfrm>
                <a:off x="2750058" y="3634603"/>
                <a:ext cx="4561" cy="4111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2C7FDCCC-29DC-4905-AA95-8EC2F47BE2BA}"/>
                  </a:ext>
                </a:extLst>
              </p:cNvPr>
              <p:cNvCxnSpPr>
                <a:cxnSpLocks/>
                <a:stCxn id="15" idx="2"/>
                <a:endCxn id="12" idx="0"/>
              </p:cNvCxnSpPr>
              <p:nvPr/>
            </p:nvCxnSpPr>
            <p:spPr>
              <a:xfrm>
                <a:off x="4619379" y="3634604"/>
                <a:ext cx="4561" cy="4111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31EAF8A1-8963-4C70-831C-86941255195E}"/>
                  </a:ext>
                </a:extLst>
              </p:cNvPr>
              <p:cNvCxnSpPr>
                <a:cxnSpLocks/>
                <a:stCxn id="22" idx="2"/>
                <a:endCxn id="19" idx="0"/>
              </p:cNvCxnSpPr>
              <p:nvPr/>
            </p:nvCxnSpPr>
            <p:spPr>
              <a:xfrm>
                <a:off x="7264903" y="3634604"/>
                <a:ext cx="4561" cy="4111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8516A4E9-D1C5-47D2-962B-7056FE3F1D5D}"/>
                      </a:ext>
                    </a:extLst>
                  </p:cNvPr>
                  <p:cNvSpPr txBox="1"/>
                  <p:nvPr/>
                </p:nvSpPr>
                <p:spPr>
                  <a:xfrm>
                    <a:off x="3743518" y="534181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8516A4E9-D1C5-47D2-962B-7056FE3F1D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3518" y="5341818"/>
                    <a:ext cx="224152" cy="3702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1351" r="-10811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DB60010A-439C-4511-A2E7-C6F7E6383540}"/>
                  </a:ext>
                </a:extLst>
              </p:cNvPr>
              <p:cNvCxnSpPr>
                <a:cxnSpLocks/>
                <a:stCxn id="131" idx="3"/>
              </p:cNvCxnSpPr>
              <p:nvPr/>
            </p:nvCxnSpPr>
            <p:spPr>
              <a:xfrm>
                <a:off x="3967670" y="5526965"/>
                <a:ext cx="4543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AA051098-ED4C-4EBA-9953-F6F422BC70A8}"/>
                </a:ext>
              </a:extLst>
            </p:cNvPr>
            <p:cNvGrpSpPr/>
            <p:nvPr/>
          </p:nvGrpSpPr>
          <p:grpSpPr>
            <a:xfrm>
              <a:off x="1683756" y="15833"/>
              <a:ext cx="6439189" cy="3245437"/>
              <a:chOff x="1683756" y="15833"/>
              <a:chExt cx="6439189" cy="3245437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0E8A5C4-D268-4855-AAB5-D9B250ADEEF7}"/>
                  </a:ext>
                </a:extLst>
              </p:cNvPr>
              <p:cNvSpPr/>
              <p:nvPr/>
            </p:nvSpPr>
            <p:spPr>
              <a:xfrm>
                <a:off x="2155558" y="7963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457B32E0-0952-4BBC-8307-23A88530F5A7}"/>
                  </a:ext>
                </a:extLst>
              </p:cNvPr>
              <p:cNvGrpSpPr/>
              <p:nvPr/>
            </p:nvGrpSpPr>
            <p:grpSpPr>
              <a:xfrm>
                <a:off x="2544832" y="2072301"/>
                <a:ext cx="410453" cy="410453"/>
                <a:chOff x="2440697" y="1704484"/>
                <a:chExt cx="445378" cy="445378"/>
              </a:xfrm>
            </p:grpSpPr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3B3BA9DB-5D2B-4639-965E-7CEF42F0930C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1" name="直接连接符 140">
                  <a:extLst>
                    <a:ext uri="{FF2B5EF4-FFF2-40B4-BE49-F238E27FC236}">
                      <a16:creationId xmlns:a16="http://schemas.microsoft.com/office/drawing/2014/main" id="{0DF200B4-7496-48CB-A646-5CDA107AD80F}"/>
                    </a:ext>
                  </a:extLst>
                </p:cNvPr>
                <p:cNvCxnSpPr>
                  <a:cxnSpLocks/>
                  <a:stCxn id="140" idx="6"/>
                  <a:endCxn id="140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接连接符 141">
                  <a:extLst>
                    <a:ext uri="{FF2B5EF4-FFF2-40B4-BE49-F238E27FC236}">
                      <a16:creationId xmlns:a16="http://schemas.microsoft.com/office/drawing/2014/main" id="{47A1A13F-11EF-430E-B8BE-8B7026EE27B2}"/>
                    </a:ext>
                  </a:extLst>
                </p:cNvPr>
                <p:cNvCxnSpPr>
                  <a:cxnSpLocks/>
                  <a:stCxn id="140" idx="4"/>
                  <a:endCxn id="140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6EAA7AC1-00FF-4867-9AA3-1BF422FD2E67}"/>
                  </a:ext>
                </a:extLst>
              </p:cNvPr>
              <p:cNvCxnSpPr>
                <a:cxnSpLocks/>
                <a:stCxn id="138" idx="2"/>
                <a:endCxn id="140" idx="0"/>
              </p:cNvCxnSpPr>
              <p:nvPr/>
            </p:nvCxnSpPr>
            <p:spPr>
              <a:xfrm flipH="1">
                <a:off x="2750059" y="1698006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0005C0B7-13C5-42A5-A578-3A658CC8980C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231" y="289097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0005C0B7-13C5-42A5-A578-3A658CC898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231" y="2890976"/>
                    <a:ext cx="613653" cy="370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A4AF53A-BBE8-4DD1-A7CC-FC33C78511E6}"/>
                  </a:ext>
                </a:extLst>
              </p:cNvPr>
              <p:cNvSpPr txBox="1"/>
              <p:nvPr/>
            </p:nvSpPr>
            <p:spPr>
              <a:xfrm>
                <a:off x="2045716" y="15833"/>
                <a:ext cx="14086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</a:t>
                </a:r>
              </a:p>
            </p:txBody>
          </p: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7AEFB8F1-C405-431A-BE26-A258E55DF107}"/>
                  </a:ext>
                </a:extLst>
              </p:cNvPr>
              <p:cNvCxnSpPr>
                <a:cxnSpLocks/>
                <a:stCxn id="147" idx="3"/>
                <a:endCxn id="138" idx="1"/>
              </p:cNvCxnSpPr>
              <p:nvPr/>
            </p:nvCxnSpPr>
            <p:spPr>
              <a:xfrm>
                <a:off x="1907908" y="12471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791AA833-4B81-4B78-8DA5-B8C55EB7CB72}"/>
                      </a:ext>
                    </a:extLst>
                  </p:cNvPr>
                  <p:cNvSpPr txBox="1"/>
                  <p:nvPr/>
                </p:nvSpPr>
                <p:spPr>
                  <a:xfrm>
                    <a:off x="1683756" y="10620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791AA833-4B81-4B78-8DA5-B8C55EB7C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3756" y="1062009"/>
                    <a:ext cx="224152" cy="370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4CB87C04-CC04-437F-996F-31EFDC49F825}"/>
                  </a:ext>
                </a:extLst>
              </p:cNvPr>
              <p:cNvSpPr/>
              <p:nvPr/>
            </p:nvSpPr>
            <p:spPr>
              <a:xfrm>
                <a:off x="4024879" y="7963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1F35A620-FA6B-4151-A056-D3C10479627E}"/>
                  </a:ext>
                </a:extLst>
              </p:cNvPr>
              <p:cNvGrpSpPr/>
              <p:nvPr/>
            </p:nvGrpSpPr>
            <p:grpSpPr>
              <a:xfrm>
                <a:off x="4414153" y="2072301"/>
                <a:ext cx="410453" cy="410453"/>
                <a:chOff x="2440697" y="1704484"/>
                <a:chExt cx="445378" cy="445378"/>
              </a:xfrm>
            </p:grpSpPr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E928A63A-6A0F-45B1-8CE7-F89C12FDEF2E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51" name="直接连接符 150">
                  <a:extLst>
                    <a:ext uri="{FF2B5EF4-FFF2-40B4-BE49-F238E27FC236}">
                      <a16:creationId xmlns:a16="http://schemas.microsoft.com/office/drawing/2014/main" id="{C86DB5E9-7E4D-48D2-B436-5E6468C9E335}"/>
                    </a:ext>
                  </a:extLst>
                </p:cNvPr>
                <p:cNvCxnSpPr>
                  <a:cxnSpLocks/>
                  <a:stCxn id="150" idx="6"/>
                  <a:endCxn id="150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连接符 151">
                  <a:extLst>
                    <a:ext uri="{FF2B5EF4-FFF2-40B4-BE49-F238E27FC236}">
                      <a16:creationId xmlns:a16="http://schemas.microsoft.com/office/drawing/2014/main" id="{CB696191-10F0-4F56-886D-0A04E1112411}"/>
                    </a:ext>
                  </a:extLst>
                </p:cNvPr>
                <p:cNvCxnSpPr>
                  <a:cxnSpLocks/>
                  <a:stCxn id="150" idx="4"/>
                  <a:endCxn id="150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9E001BDB-A028-472C-968E-E668FB26D822}"/>
                      </a:ext>
                    </a:extLst>
                  </p:cNvPr>
                  <p:cNvSpPr txBox="1"/>
                  <p:nvPr/>
                </p:nvSpPr>
                <p:spPr>
                  <a:xfrm>
                    <a:off x="4312552" y="289097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9E001BDB-A028-472C-968E-E668FB26D8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2552" y="2890976"/>
                    <a:ext cx="613653" cy="370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60D817B8-5E07-460D-8AA4-9FB4824B343B}"/>
                  </a:ext>
                </a:extLst>
              </p:cNvPr>
              <p:cNvSpPr txBox="1"/>
              <p:nvPr/>
            </p:nvSpPr>
            <p:spPr>
              <a:xfrm>
                <a:off x="3721719" y="15834"/>
                <a:ext cx="179532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Counter+1</a:t>
                </a:r>
              </a:p>
            </p:txBody>
          </p: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93AE334C-8881-46A3-9A75-A06BE76BBE37}"/>
                  </a:ext>
                </a:extLst>
              </p:cNvPr>
              <p:cNvCxnSpPr>
                <a:cxnSpLocks/>
                <a:stCxn id="156" idx="3"/>
                <a:endCxn id="148" idx="1"/>
              </p:cNvCxnSpPr>
              <p:nvPr/>
            </p:nvCxnSpPr>
            <p:spPr>
              <a:xfrm>
                <a:off x="3777229" y="12471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9CD47AF5-3F26-4C8E-9360-F8409651EA4A}"/>
                      </a:ext>
                    </a:extLst>
                  </p:cNvPr>
                  <p:cNvSpPr txBox="1"/>
                  <p:nvPr/>
                </p:nvSpPr>
                <p:spPr>
                  <a:xfrm>
                    <a:off x="3553077" y="10620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6" name="文本框 155">
                    <a:extLst>
                      <a:ext uri="{FF2B5EF4-FFF2-40B4-BE49-F238E27FC236}">
                        <a16:creationId xmlns:a16="http://schemas.microsoft.com/office/drawing/2014/main" id="{9CD47AF5-3F26-4C8E-9360-F8409651EA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077" y="1062009"/>
                    <a:ext cx="224152" cy="3702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B3279C02-D6F1-42B5-99D5-92481CBB8278}"/>
                  </a:ext>
                </a:extLst>
              </p:cNvPr>
              <p:cNvSpPr/>
              <p:nvPr/>
            </p:nvSpPr>
            <p:spPr>
              <a:xfrm>
                <a:off x="6670403" y="796306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0A08D3DC-2476-48DF-BDE8-81AD41C2DDD3}"/>
                  </a:ext>
                </a:extLst>
              </p:cNvPr>
              <p:cNvGrpSpPr/>
              <p:nvPr/>
            </p:nvGrpSpPr>
            <p:grpSpPr>
              <a:xfrm>
                <a:off x="7059677" y="2072301"/>
                <a:ext cx="410453" cy="410453"/>
                <a:chOff x="2440697" y="1704484"/>
                <a:chExt cx="445378" cy="445378"/>
              </a:xfrm>
            </p:grpSpPr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11C8BE94-71C2-4AEB-BB63-7112EFE9AA48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60" name="直接连接符 159">
                  <a:extLst>
                    <a:ext uri="{FF2B5EF4-FFF2-40B4-BE49-F238E27FC236}">
                      <a16:creationId xmlns:a16="http://schemas.microsoft.com/office/drawing/2014/main" id="{5C5DC7D6-1D29-4DED-8D88-57796B3CCDA4}"/>
                    </a:ext>
                  </a:extLst>
                </p:cNvPr>
                <p:cNvCxnSpPr>
                  <a:cxnSpLocks/>
                  <a:stCxn id="159" idx="6"/>
                  <a:endCxn id="159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直接连接符 160">
                  <a:extLst>
                    <a:ext uri="{FF2B5EF4-FFF2-40B4-BE49-F238E27FC236}">
                      <a16:creationId xmlns:a16="http://schemas.microsoft.com/office/drawing/2014/main" id="{4EC529F9-18DD-47F7-9430-A032E2F62084}"/>
                    </a:ext>
                  </a:extLst>
                </p:cNvPr>
                <p:cNvCxnSpPr>
                  <a:cxnSpLocks/>
                  <a:stCxn id="159" idx="4"/>
                  <a:endCxn id="159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文本框 161">
                    <a:extLst>
                      <a:ext uri="{FF2B5EF4-FFF2-40B4-BE49-F238E27FC236}">
                        <a16:creationId xmlns:a16="http://schemas.microsoft.com/office/drawing/2014/main" id="{56284288-A4DF-4C5F-A4A0-4673A9D57609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076" y="2890976"/>
                    <a:ext cx="6136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2" name="文本框 161">
                    <a:extLst>
                      <a:ext uri="{FF2B5EF4-FFF2-40B4-BE49-F238E27FC236}">
                        <a16:creationId xmlns:a16="http://schemas.microsoft.com/office/drawing/2014/main" id="{56284288-A4DF-4C5F-A4A0-4673A9D576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076" y="2890976"/>
                    <a:ext cx="613653" cy="3702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5D36087F-7BAA-4EFD-9F65-D039B346A02C}"/>
                  </a:ext>
                </a:extLst>
              </p:cNvPr>
              <p:cNvSpPr txBox="1"/>
              <p:nvPr/>
            </p:nvSpPr>
            <p:spPr>
              <a:xfrm>
                <a:off x="6406861" y="15834"/>
                <a:ext cx="171608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Counter+N-1</a:t>
                </a:r>
              </a:p>
            </p:txBody>
          </p: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35A088CB-9A48-41BF-B72D-47BBEEF28745}"/>
                  </a:ext>
                </a:extLst>
              </p:cNvPr>
              <p:cNvCxnSpPr>
                <a:cxnSpLocks/>
                <a:stCxn id="165" idx="3"/>
                <a:endCxn id="157" idx="1"/>
              </p:cNvCxnSpPr>
              <p:nvPr/>
            </p:nvCxnSpPr>
            <p:spPr>
              <a:xfrm>
                <a:off x="6422753" y="1247156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文本框 164">
                    <a:extLst>
                      <a:ext uri="{FF2B5EF4-FFF2-40B4-BE49-F238E27FC236}">
                        <a16:creationId xmlns:a16="http://schemas.microsoft.com/office/drawing/2014/main" id="{49E9AF70-C0AB-40B2-A700-1F6DE1857DD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8601" y="106200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5" name="文本框 164">
                    <a:extLst>
                      <a:ext uri="{FF2B5EF4-FFF2-40B4-BE49-F238E27FC236}">
                        <a16:creationId xmlns:a16="http://schemas.microsoft.com/office/drawing/2014/main" id="{49E9AF70-C0AB-40B2-A700-1F6DE1857D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601" y="1062009"/>
                    <a:ext cx="224152" cy="3702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C48CD456-0249-479C-9A02-CD8474544493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473" y="1062490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C48CD456-0249-479C-9A02-CD84745444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0473" y="1062490"/>
                    <a:ext cx="22415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70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AA775477-D86E-4322-A809-BBB24CF3A73B}"/>
                      </a:ext>
                    </a:extLst>
                  </p:cNvPr>
                  <p:cNvSpPr txBox="1"/>
                  <p:nvPr/>
                </p:nvSpPr>
                <p:spPr>
                  <a:xfrm>
                    <a:off x="1866340" y="209238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AA775477-D86E-4322-A809-BBB24CF3A7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6340" y="2092380"/>
                    <a:ext cx="224152" cy="3702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48649" r="-8108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文本框 167">
                    <a:extLst>
                      <a:ext uri="{FF2B5EF4-FFF2-40B4-BE49-F238E27FC236}">
                        <a16:creationId xmlns:a16="http://schemas.microsoft.com/office/drawing/2014/main" id="{7BFDE54F-8BAB-48ED-B08D-6AA90FCEF6D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5404" y="2092380"/>
                    <a:ext cx="410453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8" name="文本框 167">
                    <a:extLst>
                      <a:ext uri="{FF2B5EF4-FFF2-40B4-BE49-F238E27FC236}">
                        <a16:creationId xmlns:a16="http://schemas.microsoft.com/office/drawing/2014/main" id="{7BFDE54F-8BAB-48ED-B08D-6AA90FCEF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5404" y="2092380"/>
                    <a:ext cx="410453" cy="37029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9" name="直接箭头连接符 168">
                <a:extLst>
                  <a:ext uri="{FF2B5EF4-FFF2-40B4-BE49-F238E27FC236}">
                    <a16:creationId xmlns:a16="http://schemas.microsoft.com/office/drawing/2014/main" id="{32045FB7-4B35-4413-9A91-8430EEFC6C86}"/>
                  </a:ext>
                </a:extLst>
              </p:cNvPr>
              <p:cNvCxnSpPr>
                <a:cxnSpLocks/>
                <a:stCxn id="168" idx="3"/>
                <a:endCxn id="159" idx="2"/>
              </p:cNvCxnSpPr>
              <p:nvPr/>
            </p:nvCxnSpPr>
            <p:spPr>
              <a:xfrm>
                <a:off x="6615857" y="2277527"/>
                <a:ext cx="44382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CE3BD761-772E-4105-B43A-C62526CDC9D1}"/>
                  </a:ext>
                </a:extLst>
              </p:cNvPr>
              <p:cNvCxnSpPr>
                <a:cxnSpLocks/>
                <a:stCxn id="148" idx="2"/>
                <a:endCxn id="150" idx="0"/>
              </p:cNvCxnSpPr>
              <p:nvPr/>
            </p:nvCxnSpPr>
            <p:spPr>
              <a:xfrm flipH="1">
                <a:off x="4619380" y="1698006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557A7578-0B58-409D-99CD-2235A2BDE077}"/>
                  </a:ext>
                </a:extLst>
              </p:cNvPr>
              <p:cNvCxnSpPr>
                <a:cxnSpLocks/>
                <a:stCxn id="157" idx="2"/>
                <a:endCxn id="159" idx="0"/>
              </p:cNvCxnSpPr>
              <p:nvPr/>
            </p:nvCxnSpPr>
            <p:spPr>
              <a:xfrm flipH="1">
                <a:off x="7264904" y="1698006"/>
                <a:ext cx="4560" cy="37429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6980C077-4AEA-4784-8466-158136055ACF}"/>
                  </a:ext>
                </a:extLst>
              </p:cNvPr>
              <p:cNvCxnSpPr>
                <a:cxnSpLocks/>
                <a:stCxn id="167" idx="3"/>
                <a:endCxn id="140" idx="2"/>
              </p:cNvCxnSpPr>
              <p:nvPr/>
            </p:nvCxnSpPr>
            <p:spPr>
              <a:xfrm>
                <a:off x="2090492" y="2277527"/>
                <a:ext cx="4543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3A20E510-6F5E-4AE1-9EAE-5268F58C3810}"/>
                  </a:ext>
                </a:extLst>
              </p:cNvPr>
              <p:cNvCxnSpPr>
                <a:cxnSpLocks/>
                <a:stCxn id="140" idx="4"/>
                <a:endCxn id="144" idx="0"/>
              </p:cNvCxnSpPr>
              <p:nvPr/>
            </p:nvCxnSpPr>
            <p:spPr>
              <a:xfrm flipH="1">
                <a:off x="2750058" y="2482754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7AE9713C-7C6D-4E9F-91A3-28C0272AED0A}"/>
                  </a:ext>
                </a:extLst>
              </p:cNvPr>
              <p:cNvCxnSpPr>
                <a:cxnSpLocks/>
                <a:stCxn id="150" idx="4"/>
                <a:endCxn id="153" idx="0"/>
              </p:cNvCxnSpPr>
              <p:nvPr/>
            </p:nvCxnSpPr>
            <p:spPr>
              <a:xfrm flipH="1">
                <a:off x="4619379" y="2482754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FD66468A-9AE9-4E09-A44D-E928F41509D9}"/>
                  </a:ext>
                </a:extLst>
              </p:cNvPr>
              <p:cNvCxnSpPr>
                <a:cxnSpLocks/>
                <a:stCxn id="159" idx="4"/>
                <a:endCxn id="162" idx="0"/>
              </p:cNvCxnSpPr>
              <p:nvPr/>
            </p:nvCxnSpPr>
            <p:spPr>
              <a:xfrm flipH="1">
                <a:off x="7264903" y="2482754"/>
                <a:ext cx="1" cy="4082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BCB5D56-57F3-4AB1-AED9-FA9CEE6269E0}"/>
                  </a:ext>
                </a:extLst>
              </p:cNvPr>
              <p:cNvCxnSpPr>
                <a:cxnSpLocks/>
                <a:stCxn id="145" idx="2"/>
                <a:endCxn id="138" idx="0"/>
              </p:cNvCxnSpPr>
              <p:nvPr/>
            </p:nvCxnSpPr>
            <p:spPr>
              <a:xfrm>
                <a:off x="2750058" y="385165"/>
                <a:ext cx="4561" cy="41114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99FE9F15-4A75-4F2C-907A-D7ED9D0AC05C}"/>
                  </a:ext>
                </a:extLst>
              </p:cNvPr>
              <p:cNvCxnSpPr>
                <a:cxnSpLocks/>
                <a:stCxn id="154" idx="2"/>
                <a:endCxn id="148" idx="0"/>
              </p:cNvCxnSpPr>
              <p:nvPr/>
            </p:nvCxnSpPr>
            <p:spPr>
              <a:xfrm>
                <a:off x="4619379" y="385166"/>
                <a:ext cx="4561" cy="4111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917002D2-6F56-442D-AD91-8891C5F7A749}"/>
                  </a:ext>
                </a:extLst>
              </p:cNvPr>
              <p:cNvCxnSpPr>
                <a:cxnSpLocks/>
                <a:stCxn id="163" idx="2"/>
                <a:endCxn id="157" idx="0"/>
              </p:cNvCxnSpPr>
              <p:nvPr/>
            </p:nvCxnSpPr>
            <p:spPr>
              <a:xfrm>
                <a:off x="7264903" y="385166"/>
                <a:ext cx="4561" cy="4111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8B7D7609-6CF6-4FFA-A5B3-D63C4E143C41}"/>
                      </a:ext>
                    </a:extLst>
                  </p:cNvPr>
                  <p:cNvSpPr txBox="1"/>
                  <p:nvPr/>
                </p:nvSpPr>
                <p:spPr>
                  <a:xfrm>
                    <a:off x="3743518" y="209238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8B7D7609-6CF6-4FFA-A5B3-D63C4E143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3518" y="2092380"/>
                    <a:ext cx="224152" cy="370294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51351" r="-8108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B87B6805-E825-4357-80C4-06B91EBA4CD9}"/>
                  </a:ext>
                </a:extLst>
              </p:cNvPr>
              <p:cNvCxnSpPr>
                <a:cxnSpLocks/>
                <a:stCxn id="179" idx="3"/>
              </p:cNvCxnSpPr>
              <p:nvPr/>
            </p:nvCxnSpPr>
            <p:spPr>
              <a:xfrm>
                <a:off x="3967670" y="2277527"/>
                <a:ext cx="45434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0013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43CA5080-2E46-46F2-82CD-478AEF2F1FA9}"/>
              </a:ext>
            </a:extLst>
          </p:cNvPr>
          <p:cNvGrpSpPr/>
          <p:nvPr/>
        </p:nvGrpSpPr>
        <p:grpSpPr>
          <a:xfrm>
            <a:off x="663281" y="-4227030"/>
            <a:ext cx="11187226" cy="10346013"/>
            <a:chOff x="663281" y="-4227030"/>
            <a:chExt cx="11187226" cy="10346013"/>
          </a:xfrm>
        </p:grpSpPr>
        <p:grpSp>
          <p:nvGrpSpPr>
            <p:cNvPr id="195" name="组合 194">
              <a:extLst>
                <a:ext uri="{FF2B5EF4-FFF2-40B4-BE49-F238E27FC236}">
                  <a16:creationId xmlns:a16="http://schemas.microsoft.com/office/drawing/2014/main" id="{DDFE8FC0-507C-4C6A-9212-504E0159F4C3}"/>
                </a:ext>
              </a:extLst>
            </p:cNvPr>
            <p:cNvGrpSpPr/>
            <p:nvPr/>
          </p:nvGrpSpPr>
          <p:grpSpPr>
            <a:xfrm>
              <a:off x="663281" y="-4227030"/>
              <a:ext cx="11187226" cy="5177190"/>
              <a:chOff x="1056981" y="675170"/>
              <a:chExt cx="11187226" cy="517719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0DB53185-AE64-4B93-B823-5803FB164D93}"/>
                  </a:ext>
                </a:extLst>
              </p:cNvPr>
              <p:cNvSpPr/>
              <p:nvPr/>
            </p:nvSpPr>
            <p:spPr>
              <a:xfrm>
                <a:off x="2051434" y="2276162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2" name="直接箭头连接符 91">
                <a:extLst>
                  <a:ext uri="{FF2B5EF4-FFF2-40B4-BE49-F238E27FC236}">
                    <a16:creationId xmlns:a16="http://schemas.microsoft.com/office/drawing/2014/main" id="{CC0E1371-66F5-4FBE-BE6C-EF6EBF598CF7}"/>
                  </a:ext>
                </a:extLst>
              </p:cNvPr>
              <p:cNvCxnSpPr>
                <a:cxnSpLocks/>
                <a:stCxn id="93" idx="3"/>
                <a:endCxn id="91" idx="1"/>
              </p:cNvCxnSpPr>
              <p:nvPr/>
            </p:nvCxnSpPr>
            <p:spPr>
              <a:xfrm>
                <a:off x="1803784" y="2727012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83C87F-F833-4AF8-82EA-0CE003F2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9632" y="254186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1883C87F-F833-4AF8-82EA-0CE003F25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9632" y="2541865"/>
                    <a:ext cx="224152" cy="37029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667" r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840012CA-CDE2-4AAC-9062-E43528CBD50B}"/>
                  </a:ext>
                </a:extLst>
              </p:cNvPr>
              <p:cNvGrpSpPr/>
              <p:nvPr/>
            </p:nvGrpSpPr>
            <p:grpSpPr>
              <a:xfrm>
                <a:off x="1056982" y="3628712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4B5DE595-1585-44D6-A2BB-F499C5D400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4" name="矩形 93">
                      <a:extLst>
                        <a:ext uri="{FF2B5EF4-FFF2-40B4-BE49-F238E27FC236}">
                          <a16:creationId xmlns:a16="http://schemas.microsoft.com/office/drawing/2014/main" id="{4B5DE595-1585-44D6-A2BB-F499C5D400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25" r="-62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7C2FE5EF-52B1-4CFC-8C66-5643D28CDE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矩形 94">
                      <a:extLst>
                        <a:ext uri="{FF2B5EF4-FFF2-40B4-BE49-F238E27FC236}">
                          <a16:creationId xmlns:a16="http://schemas.microsoft.com/office/drawing/2014/main" id="{7C2FE5EF-52B1-4CFC-8C66-5643D28CDE6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4E0C8928-40CF-412B-AA6A-BF617C603A1A}"/>
                  </a:ext>
                </a:extLst>
              </p:cNvPr>
              <p:cNvGrpSpPr/>
              <p:nvPr/>
            </p:nvGrpSpPr>
            <p:grpSpPr>
              <a:xfrm>
                <a:off x="1056981" y="1107462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856C231-D8E5-4FAB-82AB-F0E8B93D4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矩形 95">
                      <a:extLst>
                        <a:ext uri="{FF2B5EF4-FFF2-40B4-BE49-F238E27FC236}">
                          <a16:creationId xmlns:a16="http://schemas.microsoft.com/office/drawing/2014/main" id="{D856C231-D8E5-4FAB-82AB-F0E8B93D45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89FB867F-D805-4BED-94EC-6F98DAA80C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97" name="矩形 96">
                      <a:extLst>
                        <a:ext uri="{FF2B5EF4-FFF2-40B4-BE49-F238E27FC236}">
                          <a16:creationId xmlns:a16="http://schemas.microsoft.com/office/drawing/2014/main" id="{89FB867F-D805-4BED-94EC-6F98DAA80C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31604291-5DE6-421C-8E5A-E7BD109009A5}"/>
                  </a:ext>
                </a:extLst>
              </p:cNvPr>
              <p:cNvCxnSpPr>
                <a:cxnSpLocks/>
                <a:endCxn id="91" idx="0"/>
              </p:cNvCxnSpPr>
              <p:nvPr/>
            </p:nvCxnSpPr>
            <p:spPr>
              <a:xfrm>
                <a:off x="2650495" y="1712859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3C26632C-2FD3-4848-A53D-3E4B571EA7D0}"/>
                  </a:ext>
                </a:extLst>
              </p:cNvPr>
              <p:cNvCxnSpPr>
                <a:cxnSpLocks/>
                <a:stCxn id="91" idx="2"/>
              </p:cNvCxnSpPr>
              <p:nvPr/>
            </p:nvCxnSpPr>
            <p:spPr>
              <a:xfrm>
                <a:off x="2650495" y="3177862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>
                <a:extLst>
                  <a:ext uri="{FF2B5EF4-FFF2-40B4-BE49-F238E27FC236}">
                    <a16:creationId xmlns:a16="http://schemas.microsoft.com/office/drawing/2014/main" id="{941AA585-B191-46AA-8A7D-5197EEE752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1261" y="1828800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D6E5AEFD-75DF-425B-A356-AC82E27B4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61261" y="3229288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386F40B0-3371-4EF5-8080-0D6A5675D8B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8271" y="1825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64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1" name="文本框 110">
                    <a:extLst>
                      <a:ext uri="{FF2B5EF4-FFF2-40B4-BE49-F238E27FC236}">
                        <a16:creationId xmlns:a16="http://schemas.microsoft.com/office/drawing/2014/main" id="{386F40B0-3371-4EF5-8080-0D6A5675D8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271" y="1825312"/>
                    <a:ext cx="224152" cy="37029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1111" r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81D0A5C-6629-4655-ADEA-83D50B40AC6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8271" y="322928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64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81D0A5C-6629-4655-ADEA-83D50B40AC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271" y="3229288"/>
                    <a:ext cx="224152" cy="37029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111" r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F7907790-50D3-400A-8FDB-72C12703983C}"/>
                  </a:ext>
                </a:extLst>
              </p:cNvPr>
              <p:cNvGrpSpPr/>
              <p:nvPr/>
            </p:nvGrpSpPr>
            <p:grpSpPr>
              <a:xfrm>
                <a:off x="1510242" y="4745434"/>
                <a:ext cx="410453" cy="410453"/>
                <a:chOff x="2440697" y="1704484"/>
                <a:chExt cx="445378" cy="445378"/>
              </a:xfrm>
            </p:grpSpPr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6AF47F1A-1561-4BC5-867B-9EF6C08B061F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" name="直接连接符 114">
                  <a:extLst>
                    <a:ext uri="{FF2B5EF4-FFF2-40B4-BE49-F238E27FC236}">
                      <a16:creationId xmlns:a16="http://schemas.microsoft.com/office/drawing/2014/main" id="{B5C58F8B-A929-4DCF-8BE6-522BAB3986DB}"/>
                    </a:ext>
                  </a:extLst>
                </p:cNvPr>
                <p:cNvCxnSpPr>
                  <a:cxnSpLocks/>
                  <a:stCxn id="114" idx="6"/>
                  <a:endCxn id="114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直接连接符 115">
                  <a:extLst>
                    <a:ext uri="{FF2B5EF4-FFF2-40B4-BE49-F238E27FC236}">
                      <a16:creationId xmlns:a16="http://schemas.microsoft.com/office/drawing/2014/main" id="{EA661F4B-D87B-4AF2-B1F1-1827960606C2}"/>
                    </a:ext>
                  </a:extLst>
                </p:cNvPr>
                <p:cNvCxnSpPr>
                  <a:cxnSpLocks/>
                  <a:stCxn id="114" idx="4"/>
                  <a:endCxn id="114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FD76612E-B15A-41A1-8D97-28C12FBDF5CF}"/>
                      </a:ext>
                    </a:extLst>
                  </p:cNvPr>
                  <p:cNvSpPr txBox="1"/>
                  <p:nvPr/>
                </p:nvSpPr>
                <p:spPr>
                  <a:xfrm>
                    <a:off x="3085655" y="4765513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FD76612E-B15A-41A1-8D97-28C12FBDF5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655" y="4765513"/>
                    <a:ext cx="327800" cy="370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75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51841689-12CF-441A-B486-38483776F424}"/>
                      </a:ext>
                    </a:extLst>
                  </p:cNvPr>
                  <p:cNvSpPr txBox="1"/>
                  <p:nvPr/>
                </p:nvSpPr>
                <p:spPr>
                  <a:xfrm>
                    <a:off x="1603393" y="548206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51841689-12CF-441A-B486-38483776F4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3393" y="5482066"/>
                    <a:ext cx="224152" cy="37029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8649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" name="直接箭头连接符 118">
                <a:extLst>
                  <a:ext uri="{FF2B5EF4-FFF2-40B4-BE49-F238E27FC236}">
                    <a16:creationId xmlns:a16="http://schemas.microsoft.com/office/drawing/2014/main" id="{D4BCC6DE-5382-487B-B53C-DCC9B688354B}"/>
                  </a:ext>
                </a:extLst>
              </p:cNvPr>
              <p:cNvCxnSpPr>
                <a:cxnSpLocks/>
                <a:stCxn id="114" idx="6"/>
                <a:endCxn id="117" idx="1"/>
              </p:cNvCxnSpPr>
              <p:nvPr/>
            </p:nvCxnSpPr>
            <p:spPr>
              <a:xfrm flipV="1">
                <a:off x="1920695" y="4950660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E98C8B9D-55BC-47F9-912F-9DE940A6569A}"/>
                  </a:ext>
                </a:extLst>
              </p:cNvPr>
              <p:cNvCxnSpPr>
                <a:cxnSpLocks/>
                <a:stCxn id="118" idx="0"/>
                <a:endCxn id="114" idx="4"/>
              </p:cNvCxnSpPr>
              <p:nvPr/>
            </p:nvCxnSpPr>
            <p:spPr>
              <a:xfrm flipV="1">
                <a:off x="1715469" y="5155887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箭头连接符 125">
                <a:extLst>
                  <a:ext uri="{FF2B5EF4-FFF2-40B4-BE49-F238E27FC236}">
                    <a16:creationId xmlns:a16="http://schemas.microsoft.com/office/drawing/2014/main" id="{C12A1190-A5E8-4A33-890F-F9AE2D13F5CC}"/>
                  </a:ext>
                </a:extLst>
              </p:cNvPr>
              <p:cNvCxnSpPr>
                <a:cxnSpLocks/>
                <a:stCxn id="95" idx="2"/>
                <a:endCxn id="114" idx="0"/>
              </p:cNvCxnSpPr>
              <p:nvPr/>
            </p:nvCxnSpPr>
            <p:spPr>
              <a:xfrm>
                <a:off x="1709902" y="4234108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DBA283BE-949A-4DE6-8A36-AD06010B32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56982" y="738129"/>
                    <a:ext cx="32267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𝐼𝑉</m:t>
                        </m:r>
                      </m:oMath>
                    </a14:m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(</a:t>
                    </a:r>
                    <a:r>
                      <a: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移位寄存器</a:t>
                    </a:r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130" name="文本框 129">
                    <a:extLst>
                      <a:ext uri="{FF2B5EF4-FFF2-40B4-BE49-F238E27FC236}">
                        <a16:creationId xmlns:a16="http://schemas.microsoft.com/office/drawing/2014/main" id="{DBA283BE-949A-4DE6-8A36-AD06010B32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6982" y="738129"/>
                    <a:ext cx="322679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1B91DC9-10E8-48EB-A6C4-AC9DBF48A3B7}"/>
                  </a:ext>
                </a:extLst>
              </p:cNvPr>
              <p:cNvSpPr/>
              <p:nvPr/>
            </p:nvSpPr>
            <p:spPr>
              <a:xfrm>
                <a:off x="5808518" y="2276162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4EBD6BAD-BBB3-4B3B-BC42-BB2208557C83}"/>
                  </a:ext>
                </a:extLst>
              </p:cNvPr>
              <p:cNvCxnSpPr>
                <a:cxnSpLocks/>
                <a:stCxn id="133" idx="3"/>
                <a:endCxn id="131" idx="1"/>
              </p:cNvCxnSpPr>
              <p:nvPr/>
            </p:nvCxnSpPr>
            <p:spPr>
              <a:xfrm>
                <a:off x="5560868" y="2727012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553B2E31-8402-475B-9C09-9CC55F1ECDAF}"/>
                      </a:ext>
                    </a:extLst>
                  </p:cNvPr>
                  <p:cNvSpPr txBox="1"/>
                  <p:nvPr/>
                </p:nvSpPr>
                <p:spPr>
                  <a:xfrm>
                    <a:off x="5336716" y="254186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3" name="文本框 132">
                    <a:extLst>
                      <a:ext uri="{FF2B5EF4-FFF2-40B4-BE49-F238E27FC236}">
                        <a16:creationId xmlns:a16="http://schemas.microsoft.com/office/drawing/2014/main" id="{553B2E31-8402-475B-9C09-9CC55F1ECD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6716" y="2541865"/>
                    <a:ext cx="224152" cy="370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9572966E-C3FE-4D53-BD1F-A45FC13EB71D}"/>
                  </a:ext>
                </a:extLst>
              </p:cNvPr>
              <p:cNvGrpSpPr/>
              <p:nvPr/>
            </p:nvGrpSpPr>
            <p:grpSpPr>
              <a:xfrm>
                <a:off x="4814066" y="3628712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矩形 134">
                      <a:extLst>
                        <a:ext uri="{FF2B5EF4-FFF2-40B4-BE49-F238E27FC236}">
                          <a16:creationId xmlns:a16="http://schemas.microsoft.com/office/drawing/2014/main" id="{200A3AD4-9498-4691-8FBE-2B7BF3B6CD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35" name="矩形 134">
                      <a:extLst>
                        <a:ext uri="{FF2B5EF4-FFF2-40B4-BE49-F238E27FC236}">
                          <a16:creationId xmlns:a16="http://schemas.microsoft.com/office/drawing/2014/main" id="{200A3AD4-9498-4691-8FBE-2B7BF3B6CDA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940" r="-62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B4AB637A-A2C5-4E18-ABC6-DA72E6F08D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36" name="矩形 135">
                      <a:extLst>
                        <a:ext uri="{FF2B5EF4-FFF2-40B4-BE49-F238E27FC236}">
                          <a16:creationId xmlns:a16="http://schemas.microsoft.com/office/drawing/2014/main" id="{B4AB637A-A2C5-4E18-ABC6-DA72E6F08D1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C7D9F49B-DA8C-42E5-9561-2557719115A6}"/>
                  </a:ext>
                </a:extLst>
              </p:cNvPr>
              <p:cNvGrpSpPr/>
              <p:nvPr/>
            </p:nvGrpSpPr>
            <p:grpSpPr>
              <a:xfrm>
                <a:off x="4814065" y="1107462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9919B710-0A25-4EA7-89A5-730680A254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矩形 137">
                      <a:extLst>
                        <a:ext uri="{FF2B5EF4-FFF2-40B4-BE49-F238E27FC236}">
                          <a16:creationId xmlns:a16="http://schemas.microsoft.com/office/drawing/2014/main" id="{9919B710-0A25-4EA7-89A5-730680A254B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0E069DAD-AD80-4517-A631-1E91F3C0D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39" name="矩形 138">
                      <a:extLst>
                        <a:ext uri="{FF2B5EF4-FFF2-40B4-BE49-F238E27FC236}">
                          <a16:creationId xmlns:a16="http://schemas.microsoft.com/office/drawing/2014/main" id="{0E069DAD-AD80-4517-A631-1E91F3C0D75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02B7BD69-6299-4F6B-870C-419F9D794016}"/>
                  </a:ext>
                </a:extLst>
              </p:cNvPr>
              <p:cNvCxnSpPr>
                <a:cxnSpLocks/>
                <a:endCxn id="131" idx="0"/>
              </p:cNvCxnSpPr>
              <p:nvPr/>
            </p:nvCxnSpPr>
            <p:spPr>
              <a:xfrm>
                <a:off x="6407579" y="1712859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591B4788-A4A0-44A2-9668-2002153525D7}"/>
                  </a:ext>
                </a:extLst>
              </p:cNvPr>
              <p:cNvCxnSpPr>
                <a:cxnSpLocks/>
                <a:stCxn id="131" idx="2"/>
              </p:cNvCxnSpPr>
              <p:nvPr/>
            </p:nvCxnSpPr>
            <p:spPr>
              <a:xfrm>
                <a:off x="6407579" y="3177862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组合 145">
                <a:extLst>
                  <a:ext uri="{FF2B5EF4-FFF2-40B4-BE49-F238E27FC236}">
                    <a16:creationId xmlns:a16="http://schemas.microsoft.com/office/drawing/2014/main" id="{F2F3B8B2-5B5F-4BEE-8F36-B66C2E37E00D}"/>
                  </a:ext>
                </a:extLst>
              </p:cNvPr>
              <p:cNvGrpSpPr/>
              <p:nvPr/>
            </p:nvGrpSpPr>
            <p:grpSpPr>
              <a:xfrm>
                <a:off x="5267326" y="4745434"/>
                <a:ext cx="410453" cy="410453"/>
                <a:chOff x="2440697" y="1704484"/>
                <a:chExt cx="445378" cy="445378"/>
              </a:xfrm>
            </p:grpSpPr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88208B99-1192-4CC2-811E-A50B8A4718B1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48" name="直接连接符 147">
                  <a:extLst>
                    <a:ext uri="{FF2B5EF4-FFF2-40B4-BE49-F238E27FC236}">
                      <a16:creationId xmlns:a16="http://schemas.microsoft.com/office/drawing/2014/main" id="{C94CE05F-3B39-4C9F-AD51-0EF24AD05EB6}"/>
                    </a:ext>
                  </a:extLst>
                </p:cNvPr>
                <p:cNvCxnSpPr>
                  <a:cxnSpLocks/>
                  <a:stCxn id="147" idx="6"/>
                  <a:endCxn id="147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接连接符 148">
                  <a:extLst>
                    <a:ext uri="{FF2B5EF4-FFF2-40B4-BE49-F238E27FC236}">
                      <a16:creationId xmlns:a16="http://schemas.microsoft.com/office/drawing/2014/main" id="{6E375B7A-6CB9-433D-90DD-461748D1AA6C}"/>
                    </a:ext>
                  </a:extLst>
                </p:cNvPr>
                <p:cNvCxnSpPr>
                  <a:cxnSpLocks/>
                  <a:stCxn id="147" idx="4"/>
                  <a:endCxn id="147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6C1D9B74-74E6-494B-B00B-4159B788469A}"/>
                      </a:ext>
                    </a:extLst>
                  </p:cNvPr>
                  <p:cNvSpPr txBox="1"/>
                  <p:nvPr/>
                </p:nvSpPr>
                <p:spPr>
                  <a:xfrm>
                    <a:off x="6842739" y="4765513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6C1D9B74-74E6-494B-B00B-4159B78846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739" y="4765513"/>
                    <a:ext cx="327800" cy="3702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370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AB625D2C-4401-4068-9EAF-F28D9139E5E0}"/>
                      </a:ext>
                    </a:extLst>
                  </p:cNvPr>
                  <p:cNvSpPr txBox="1"/>
                  <p:nvPr/>
                </p:nvSpPr>
                <p:spPr>
                  <a:xfrm>
                    <a:off x="5360477" y="548206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AB625D2C-4401-4068-9EAF-F28D9139E5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477" y="5482066"/>
                    <a:ext cx="224152" cy="3702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1351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0B3568B3-4237-4DD3-9165-086FF0639372}"/>
                  </a:ext>
                </a:extLst>
              </p:cNvPr>
              <p:cNvCxnSpPr>
                <a:cxnSpLocks/>
                <a:stCxn id="147" idx="6"/>
                <a:endCxn id="150" idx="1"/>
              </p:cNvCxnSpPr>
              <p:nvPr/>
            </p:nvCxnSpPr>
            <p:spPr>
              <a:xfrm flipV="1">
                <a:off x="5677779" y="4950660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0B459607-C1C6-4B09-A22F-DF5749BE9A46}"/>
                  </a:ext>
                </a:extLst>
              </p:cNvPr>
              <p:cNvCxnSpPr>
                <a:cxnSpLocks/>
                <a:stCxn id="151" idx="0"/>
                <a:endCxn id="147" idx="4"/>
              </p:cNvCxnSpPr>
              <p:nvPr/>
            </p:nvCxnSpPr>
            <p:spPr>
              <a:xfrm flipV="1">
                <a:off x="5472553" y="5155887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3EDFE8C2-0EE5-4E2A-97FE-2AC382B655FE}"/>
                  </a:ext>
                </a:extLst>
              </p:cNvPr>
              <p:cNvCxnSpPr>
                <a:cxnSpLocks/>
                <a:stCxn id="136" idx="2"/>
                <a:endCxn id="147" idx="0"/>
              </p:cNvCxnSpPr>
              <p:nvPr/>
            </p:nvCxnSpPr>
            <p:spPr>
              <a:xfrm>
                <a:off x="5466986" y="4234108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F3156AF6-2F69-4589-9ABA-122FD0978CF7}"/>
                  </a:ext>
                </a:extLst>
              </p:cNvPr>
              <p:cNvSpPr/>
              <p:nvPr/>
            </p:nvSpPr>
            <p:spPr>
              <a:xfrm>
                <a:off x="10011865" y="2276162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49D752DF-738F-47E5-BBD1-0F44C409B142}"/>
                  </a:ext>
                </a:extLst>
              </p:cNvPr>
              <p:cNvCxnSpPr>
                <a:cxnSpLocks/>
                <a:stCxn id="158" idx="3"/>
                <a:endCxn id="156" idx="1"/>
              </p:cNvCxnSpPr>
              <p:nvPr/>
            </p:nvCxnSpPr>
            <p:spPr>
              <a:xfrm>
                <a:off x="9764215" y="2727012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A40680A1-D191-4986-ABCF-4C71F6B2204A}"/>
                      </a:ext>
                    </a:extLst>
                  </p:cNvPr>
                  <p:cNvSpPr txBox="1"/>
                  <p:nvPr/>
                </p:nvSpPr>
                <p:spPr>
                  <a:xfrm>
                    <a:off x="9540063" y="254186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8" name="文本框 157">
                    <a:extLst>
                      <a:ext uri="{FF2B5EF4-FFF2-40B4-BE49-F238E27FC236}">
                        <a16:creationId xmlns:a16="http://schemas.microsoft.com/office/drawing/2014/main" id="{A40680A1-D191-4986-ABCF-4C71F6B220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0063" y="2541865"/>
                    <a:ext cx="224152" cy="370294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0CF2416B-2608-4B95-A701-8645A60222D0}"/>
                  </a:ext>
                </a:extLst>
              </p:cNvPr>
              <p:cNvGrpSpPr/>
              <p:nvPr/>
            </p:nvGrpSpPr>
            <p:grpSpPr>
              <a:xfrm>
                <a:off x="9017413" y="3628712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矩形 159">
                      <a:extLst>
                        <a:ext uri="{FF2B5EF4-FFF2-40B4-BE49-F238E27FC236}">
                          <a16:creationId xmlns:a16="http://schemas.microsoft.com/office/drawing/2014/main" id="{AFD297CD-9949-43BC-93F8-04E8B95EA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矩形 159">
                      <a:extLst>
                        <a:ext uri="{FF2B5EF4-FFF2-40B4-BE49-F238E27FC236}">
                          <a16:creationId xmlns:a16="http://schemas.microsoft.com/office/drawing/2014/main" id="{AFD297CD-9949-43BC-93F8-04E8B95EAD5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625" r="-62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1" name="矩形 160">
                      <a:extLst>
                        <a:ext uri="{FF2B5EF4-FFF2-40B4-BE49-F238E27FC236}">
                          <a16:creationId xmlns:a16="http://schemas.microsoft.com/office/drawing/2014/main" id="{BC29CC5D-9EFE-4654-895E-1083C05FA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1" name="矩形 160">
                      <a:extLst>
                        <a:ext uri="{FF2B5EF4-FFF2-40B4-BE49-F238E27FC236}">
                          <a16:creationId xmlns:a16="http://schemas.microsoft.com/office/drawing/2014/main" id="{BC29CC5D-9EFE-4654-895E-1083C05FAC9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2" name="组合 161">
                <a:extLst>
                  <a:ext uri="{FF2B5EF4-FFF2-40B4-BE49-F238E27FC236}">
                    <a16:creationId xmlns:a16="http://schemas.microsoft.com/office/drawing/2014/main" id="{34C21CC9-F60E-4BCA-9B60-34DE7C4BDCDC}"/>
                  </a:ext>
                </a:extLst>
              </p:cNvPr>
              <p:cNvGrpSpPr/>
              <p:nvPr/>
            </p:nvGrpSpPr>
            <p:grpSpPr>
              <a:xfrm>
                <a:off x="9017412" y="1107462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3" name="矩形 162">
                      <a:extLst>
                        <a:ext uri="{FF2B5EF4-FFF2-40B4-BE49-F238E27FC236}">
                          <a16:creationId xmlns:a16="http://schemas.microsoft.com/office/drawing/2014/main" id="{CF371D3A-1660-4D0E-9F3A-C74A9190D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3" name="矩形 162">
                      <a:extLst>
                        <a:ext uri="{FF2B5EF4-FFF2-40B4-BE49-F238E27FC236}">
                          <a16:creationId xmlns:a16="http://schemas.microsoft.com/office/drawing/2014/main" id="{CF371D3A-1660-4D0E-9F3A-C74A9190DE1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矩形 163">
                      <a:extLst>
                        <a:ext uri="{FF2B5EF4-FFF2-40B4-BE49-F238E27FC236}">
                          <a16:creationId xmlns:a16="http://schemas.microsoft.com/office/drawing/2014/main" id="{29441B22-2FF0-4329-947B-81046138BD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矩形 163">
                      <a:extLst>
                        <a:ext uri="{FF2B5EF4-FFF2-40B4-BE49-F238E27FC236}">
                          <a16:creationId xmlns:a16="http://schemas.microsoft.com/office/drawing/2014/main" id="{29441B22-2FF0-4329-947B-81046138BD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50B59E9A-16AB-4A3F-A147-5D19DD6C29D0}"/>
                  </a:ext>
                </a:extLst>
              </p:cNvPr>
              <p:cNvCxnSpPr>
                <a:cxnSpLocks/>
                <a:endCxn id="156" idx="0"/>
              </p:cNvCxnSpPr>
              <p:nvPr/>
            </p:nvCxnSpPr>
            <p:spPr>
              <a:xfrm>
                <a:off x="10610926" y="1712859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接箭头连接符 165">
                <a:extLst>
                  <a:ext uri="{FF2B5EF4-FFF2-40B4-BE49-F238E27FC236}">
                    <a16:creationId xmlns:a16="http://schemas.microsoft.com/office/drawing/2014/main" id="{D3449BFA-D355-44B4-BDA0-B20F870A9189}"/>
                  </a:ext>
                </a:extLst>
              </p:cNvPr>
              <p:cNvCxnSpPr>
                <a:cxnSpLocks/>
                <a:stCxn id="156" idx="2"/>
              </p:cNvCxnSpPr>
              <p:nvPr/>
            </p:nvCxnSpPr>
            <p:spPr>
              <a:xfrm>
                <a:off x="10610926" y="3177862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组合 170">
                <a:extLst>
                  <a:ext uri="{FF2B5EF4-FFF2-40B4-BE49-F238E27FC236}">
                    <a16:creationId xmlns:a16="http://schemas.microsoft.com/office/drawing/2014/main" id="{6A6622CD-A897-4262-A165-677F0054398E}"/>
                  </a:ext>
                </a:extLst>
              </p:cNvPr>
              <p:cNvGrpSpPr/>
              <p:nvPr/>
            </p:nvGrpSpPr>
            <p:grpSpPr>
              <a:xfrm>
                <a:off x="9470673" y="4745434"/>
                <a:ext cx="410453" cy="410453"/>
                <a:chOff x="2440697" y="1704484"/>
                <a:chExt cx="445378" cy="445378"/>
              </a:xfrm>
            </p:grpSpPr>
            <p:sp>
              <p:nvSpPr>
                <p:cNvPr id="172" name="椭圆 171">
                  <a:extLst>
                    <a:ext uri="{FF2B5EF4-FFF2-40B4-BE49-F238E27FC236}">
                      <a16:creationId xmlns:a16="http://schemas.microsoft.com/office/drawing/2014/main" id="{A1173348-6D68-45C6-84CC-9EF4AFE9CA6B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7A6D2B29-096F-4104-9EB4-1492960E903A}"/>
                    </a:ext>
                  </a:extLst>
                </p:cNvPr>
                <p:cNvCxnSpPr>
                  <a:cxnSpLocks/>
                  <a:stCxn id="172" idx="6"/>
                  <a:endCxn id="172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1C4A8AD9-E022-4DED-9EB7-DB54DCA3FDB4}"/>
                    </a:ext>
                  </a:extLst>
                </p:cNvPr>
                <p:cNvCxnSpPr>
                  <a:cxnSpLocks/>
                  <a:stCxn id="172" idx="4"/>
                  <a:endCxn id="172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D938669B-ABC1-4897-84F4-A5F49F99DF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086" y="4765513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D938669B-ABC1-4897-84F4-A5F49F99DF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086" y="4765513"/>
                    <a:ext cx="327800" cy="370294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7778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文本框 175">
                    <a:extLst>
                      <a:ext uri="{FF2B5EF4-FFF2-40B4-BE49-F238E27FC236}">
                        <a16:creationId xmlns:a16="http://schemas.microsoft.com/office/drawing/2014/main" id="{7AF5C4F3-D852-4DEA-BAE1-95F0E3F70829}"/>
                      </a:ext>
                    </a:extLst>
                  </p:cNvPr>
                  <p:cNvSpPr txBox="1"/>
                  <p:nvPr/>
                </p:nvSpPr>
                <p:spPr>
                  <a:xfrm>
                    <a:off x="9563824" y="548206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76" name="文本框 175">
                    <a:extLst>
                      <a:ext uri="{FF2B5EF4-FFF2-40B4-BE49-F238E27FC236}">
                        <a16:creationId xmlns:a16="http://schemas.microsoft.com/office/drawing/2014/main" id="{7AF5C4F3-D852-4DEA-BAE1-95F0E3F708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3824" y="5482066"/>
                    <a:ext cx="224152" cy="3702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62162" r="-189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FD40FB64-9D55-4134-8FB6-0B734B332D39}"/>
                  </a:ext>
                </a:extLst>
              </p:cNvPr>
              <p:cNvCxnSpPr>
                <a:cxnSpLocks/>
                <a:stCxn id="172" idx="6"/>
                <a:endCxn id="175" idx="1"/>
              </p:cNvCxnSpPr>
              <p:nvPr/>
            </p:nvCxnSpPr>
            <p:spPr>
              <a:xfrm flipV="1">
                <a:off x="9881126" y="4950660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B35DF330-A49C-4315-9321-2342FCDE82BA}"/>
                  </a:ext>
                </a:extLst>
              </p:cNvPr>
              <p:cNvCxnSpPr>
                <a:cxnSpLocks/>
                <a:stCxn id="176" idx="0"/>
                <a:endCxn id="172" idx="4"/>
              </p:cNvCxnSpPr>
              <p:nvPr/>
            </p:nvCxnSpPr>
            <p:spPr>
              <a:xfrm flipV="1">
                <a:off x="9675900" y="5155887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258FD144-45E1-4A54-9D4E-0BBF8439329B}"/>
                  </a:ext>
                </a:extLst>
              </p:cNvPr>
              <p:cNvCxnSpPr>
                <a:cxnSpLocks/>
                <a:stCxn id="161" idx="2"/>
                <a:endCxn id="172" idx="0"/>
              </p:cNvCxnSpPr>
              <p:nvPr/>
            </p:nvCxnSpPr>
            <p:spPr>
              <a:xfrm>
                <a:off x="9670333" y="4234108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连接符: 肘形 180">
                <a:extLst>
                  <a:ext uri="{FF2B5EF4-FFF2-40B4-BE49-F238E27FC236}">
                    <a16:creationId xmlns:a16="http://schemas.microsoft.com/office/drawing/2014/main" id="{0788B88C-F10D-4DC7-A4DE-72333BE7AC53}"/>
                  </a:ext>
                </a:extLst>
              </p:cNvPr>
              <p:cNvCxnSpPr>
                <a:cxnSpLocks/>
                <a:stCxn id="95" idx="2"/>
                <a:endCxn id="138" idx="0"/>
              </p:cNvCxnSpPr>
              <p:nvPr/>
            </p:nvCxnSpPr>
            <p:spPr>
              <a:xfrm rot="5400000" flipH="1" flipV="1">
                <a:off x="3012528" y="-195164"/>
                <a:ext cx="3126646" cy="5731898"/>
              </a:xfrm>
              <a:prstGeom prst="bentConnector5">
                <a:avLst>
                  <a:gd name="adj1" fmla="val -7311"/>
                  <a:gd name="adj2" fmla="val 50470"/>
                  <a:gd name="adj3" fmla="val 107311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箭头连接符 183">
                <a:extLst>
                  <a:ext uri="{FF2B5EF4-FFF2-40B4-BE49-F238E27FC236}">
                    <a16:creationId xmlns:a16="http://schemas.microsoft.com/office/drawing/2014/main" id="{0E9976D8-8339-4DC5-8D1F-AF2045372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6717" y="1021080"/>
                <a:ext cx="1749883" cy="0"/>
              </a:xfrm>
              <a:prstGeom prst="straightConnector1">
                <a:avLst/>
              </a:prstGeom>
              <a:ln w="25400">
                <a:solidFill>
                  <a:srgbClr val="D7451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箭头连接符 187">
                <a:extLst>
                  <a:ext uri="{FF2B5EF4-FFF2-40B4-BE49-F238E27FC236}">
                    <a16:creationId xmlns:a16="http://schemas.microsoft.com/office/drawing/2014/main" id="{765C1A79-F463-43D6-930C-3375206E45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40063" y="1011936"/>
                <a:ext cx="1749883" cy="0"/>
              </a:xfrm>
              <a:prstGeom prst="straightConnector1">
                <a:avLst/>
              </a:prstGeom>
              <a:ln w="25400">
                <a:solidFill>
                  <a:srgbClr val="D7451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8A5DC46D-AB16-4AFC-AB4D-CB96D334A4C1}"/>
                      </a:ext>
                    </a:extLst>
                  </p:cNvPr>
                  <p:cNvSpPr txBox="1"/>
                  <p:nvPr/>
                </p:nvSpPr>
                <p:spPr>
                  <a:xfrm>
                    <a:off x="8499386" y="675170"/>
                    <a:ext cx="518026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89" name="文本框 188">
                    <a:extLst>
                      <a:ext uri="{FF2B5EF4-FFF2-40B4-BE49-F238E27FC236}">
                        <a16:creationId xmlns:a16="http://schemas.microsoft.com/office/drawing/2014/main" id="{8A5DC46D-AB16-4AFC-AB4D-CB96D334A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9386" y="675170"/>
                    <a:ext cx="518026" cy="3702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21176" r="-117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0" name="连接符: 肘形 189">
                <a:extLst>
                  <a:ext uri="{FF2B5EF4-FFF2-40B4-BE49-F238E27FC236}">
                    <a16:creationId xmlns:a16="http://schemas.microsoft.com/office/drawing/2014/main" id="{DC7076AA-BCB6-41B1-9D33-29E8BA4223A8}"/>
                  </a:ext>
                </a:extLst>
              </p:cNvPr>
              <p:cNvCxnSpPr>
                <a:cxnSpLocks/>
                <a:stCxn id="189" idx="3"/>
                <a:endCxn id="163" idx="0"/>
              </p:cNvCxnSpPr>
              <p:nvPr/>
            </p:nvCxnSpPr>
            <p:spPr>
              <a:xfrm>
                <a:off x="9017412" y="860317"/>
                <a:ext cx="2627735" cy="247145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文本框 193">
                    <a:extLst>
                      <a:ext uri="{FF2B5EF4-FFF2-40B4-BE49-F238E27FC236}">
                        <a16:creationId xmlns:a16="http://schemas.microsoft.com/office/drawing/2014/main" id="{8FF119AF-0348-45DC-A8DE-A56F99748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443991" y="3746744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4" name="文本框 193">
                    <a:extLst>
                      <a:ext uri="{FF2B5EF4-FFF2-40B4-BE49-F238E27FC236}">
                        <a16:creationId xmlns:a16="http://schemas.microsoft.com/office/drawing/2014/main" id="{8FF119AF-0348-45DC-A8DE-A56F99748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3991" y="3746744"/>
                    <a:ext cx="22415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7" name="组合 286">
              <a:extLst>
                <a:ext uri="{FF2B5EF4-FFF2-40B4-BE49-F238E27FC236}">
                  <a16:creationId xmlns:a16="http://schemas.microsoft.com/office/drawing/2014/main" id="{3AE24311-5FE8-4910-A5E8-E8FABE558A50}"/>
                </a:ext>
              </a:extLst>
            </p:cNvPr>
            <p:cNvGrpSpPr/>
            <p:nvPr/>
          </p:nvGrpSpPr>
          <p:grpSpPr>
            <a:xfrm>
              <a:off x="663281" y="941793"/>
              <a:ext cx="11187226" cy="5177190"/>
              <a:chOff x="663281" y="941793"/>
              <a:chExt cx="11187226" cy="5177190"/>
            </a:xfrm>
          </p:grpSpPr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7B1D16CA-CE79-4709-BFC2-3CCC5AF459E5}"/>
                  </a:ext>
                </a:extLst>
              </p:cNvPr>
              <p:cNvSpPr/>
              <p:nvPr/>
            </p:nvSpPr>
            <p:spPr>
              <a:xfrm>
                <a:off x="1657734" y="2542785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3388CCF0-EDCF-461B-8056-21C54010219D}"/>
                  </a:ext>
                </a:extLst>
              </p:cNvPr>
              <p:cNvCxnSpPr>
                <a:cxnSpLocks/>
                <a:stCxn id="199" idx="3"/>
                <a:endCxn id="197" idx="1"/>
              </p:cNvCxnSpPr>
              <p:nvPr/>
            </p:nvCxnSpPr>
            <p:spPr>
              <a:xfrm>
                <a:off x="1410084" y="2993635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386875AC-BCA0-40C8-9AD5-5128EAD58CC9}"/>
                      </a:ext>
                    </a:extLst>
                  </p:cNvPr>
                  <p:cNvSpPr txBox="1"/>
                  <p:nvPr/>
                </p:nvSpPr>
                <p:spPr>
                  <a:xfrm>
                    <a:off x="1185932" y="280848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386875AC-BCA0-40C8-9AD5-5128EAD58C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5932" y="2808488"/>
                    <a:ext cx="224152" cy="3702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41667" r="-8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ACAD8C0E-BCA5-4BB9-901F-7842BA25693C}"/>
                  </a:ext>
                </a:extLst>
              </p:cNvPr>
              <p:cNvGrpSpPr/>
              <p:nvPr/>
            </p:nvGrpSpPr>
            <p:grpSpPr>
              <a:xfrm>
                <a:off x="663282" y="3895335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6" name="矩形 265">
                      <a:extLst>
                        <a:ext uri="{FF2B5EF4-FFF2-40B4-BE49-F238E27FC236}">
                          <a16:creationId xmlns:a16="http://schemas.microsoft.com/office/drawing/2014/main" id="{383BAB4C-4100-4C44-8657-7A815B1119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6" name="矩形 265">
                      <a:extLst>
                        <a:ext uri="{FF2B5EF4-FFF2-40B4-BE49-F238E27FC236}">
                          <a16:creationId xmlns:a16="http://schemas.microsoft.com/office/drawing/2014/main" id="{383BAB4C-4100-4C44-8657-7A815B1119C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625" r="-62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矩形 266">
                      <a:extLst>
                        <a:ext uri="{FF2B5EF4-FFF2-40B4-BE49-F238E27FC236}">
                          <a16:creationId xmlns:a16="http://schemas.microsoft.com/office/drawing/2014/main" id="{91FBA09F-8280-4DA1-8CB8-E631324F3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矩形 266">
                      <a:extLst>
                        <a:ext uri="{FF2B5EF4-FFF2-40B4-BE49-F238E27FC236}">
                          <a16:creationId xmlns:a16="http://schemas.microsoft.com/office/drawing/2014/main" id="{91FBA09F-8280-4DA1-8CB8-E631324F3DD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BD6428BC-BBFE-432B-A741-B1ED889C0F75}"/>
                  </a:ext>
                </a:extLst>
              </p:cNvPr>
              <p:cNvGrpSpPr/>
              <p:nvPr/>
            </p:nvGrpSpPr>
            <p:grpSpPr>
              <a:xfrm>
                <a:off x="663281" y="1374085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4E0EC2B6-4C85-4737-A509-B6C2C9597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4" name="矩形 263">
                      <a:extLst>
                        <a:ext uri="{FF2B5EF4-FFF2-40B4-BE49-F238E27FC236}">
                          <a16:creationId xmlns:a16="http://schemas.microsoft.com/office/drawing/2014/main" id="{4E0EC2B6-4C85-4737-A509-B6C2C959781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5" name="矩形 264">
                      <a:extLst>
                        <a:ext uri="{FF2B5EF4-FFF2-40B4-BE49-F238E27FC236}">
                          <a16:creationId xmlns:a16="http://schemas.microsoft.com/office/drawing/2014/main" id="{E03F9BC6-1985-4A35-A147-5255802DF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5" name="矩形 264">
                      <a:extLst>
                        <a:ext uri="{FF2B5EF4-FFF2-40B4-BE49-F238E27FC236}">
                          <a16:creationId xmlns:a16="http://schemas.microsoft.com/office/drawing/2014/main" id="{E03F9BC6-1985-4A35-A147-5255802DF5C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2" name="直接箭头连接符 201">
                <a:extLst>
                  <a:ext uri="{FF2B5EF4-FFF2-40B4-BE49-F238E27FC236}">
                    <a16:creationId xmlns:a16="http://schemas.microsoft.com/office/drawing/2014/main" id="{0223AADC-AE1A-491B-8FDD-BF82B969A9E7}"/>
                  </a:ext>
                </a:extLst>
              </p:cNvPr>
              <p:cNvCxnSpPr>
                <a:cxnSpLocks/>
                <a:endCxn id="197" idx="0"/>
              </p:cNvCxnSpPr>
              <p:nvPr/>
            </p:nvCxnSpPr>
            <p:spPr>
              <a:xfrm>
                <a:off x="2256795" y="1979482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箭头连接符 202">
                <a:extLst>
                  <a:ext uri="{FF2B5EF4-FFF2-40B4-BE49-F238E27FC236}">
                    <a16:creationId xmlns:a16="http://schemas.microsoft.com/office/drawing/2014/main" id="{3EAF8C07-E521-4D53-9116-20FFBBF4EF7D}"/>
                  </a:ext>
                </a:extLst>
              </p:cNvPr>
              <p:cNvCxnSpPr>
                <a:cxnSpLocks/>
                <a:stCxn id="197" idx="2"/>
              </p:cNvCxnSpPr>
              <p:nvPr/>
            </p:nvCxnSpPr>
            <p:spPr>
              <a:xfrm>
                <a:off x="2256795" y="3444485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箭头连接符 203">
                <a:extLst>
                  <a:ext uri="{FF2B5EF4-FFF2-40B4-BE49-F238E27FC236}">
                    <a16:creationId xmlns:a16="http://schemas.microsoft.com/office/drawing/2014/main" id="{2ED304EC-870C-4945-A24E-0E317D278A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7561" y="2095423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箭头连接符 204">
                <a:extLst>
                  <a:ext uri="{FF2B5EF4-FFF2-40B4-BE49-F238E27FC236}">
                    <a16:creationId xmlns:a16="http://schemas.microsoft.com/office/drawing/2014/main" id="{2CEA2628-9F8E-47CC-96BD-7356EF1F93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67561" y="3495911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7AA1B4CA-4284-43AC-BA2D-0DA5C3A981CB}"/>
                      </a:ext>
                    </a:extLst>
                  </p:cNvPr>
                  <p:cNvSpPr txBox="1"/>
                  <p:nvPr/>
                </p:nvSpPr>
                <p:spPr>
                  <a:xfrm>
                    <a:off x="2484571" y="209193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64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06" name="文本框 205">
                    <a:extLst>
                      <a:ext uri="{FF2B5EF4-FFF2-40B4-BE49-F238E27FC236}">
                        <a16:creationId xmlns:a16="http://schemas.microsoft.com/office/drawing/2014/main" id="{7AA1B4CA-4284-43AC-BA2D-0DA5C3A98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4571" y="2091935"/>
                    <a:ext cx="224152" cy="37029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61111" r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7AF6DD7D-E21A-4DA5-94A8-3C1A0B87D69E}"/>
                      </a:ext>
                    </a:extLst>
                  </p:cNvPr>
                  <p:cNvSpPr txBox="1"/>
                  <p:nvPr/>
                </p:nvSpPr>
                <p:spPr>
                  <a:xfrm>
                    <a:off x="2484571" y="3495911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64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07" name="文本框 206">
                    <a:extLst>
                      <a:ext uri="{FF2B5EF4-FFF2-40B4-BE49-F238E27FC236}">
                        <a16:creationId xmlns:a16="http://schemas.microsoft.com/office/drawing/2014/main" id="{7AF6DD7D-E21A-4DA5-94A8-3C1A0B87D6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4571" y="3495911"/>
                    <a:ext cx="224152" cy="370294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61111" r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8" name="组合 207">
                <a:extLst>
                  <a:ext uri="{FF2B5EF4-FFF2-40B4-BE49-F238E27FC236}">
                    <a16:creationId xmlns:a16="http://schemas.microsoft.com/office/drawing/2014/main" id="{4AA2413B-E505-48E5-A71F-64BE7EE0B0BD}"/>
                  </a:ext>
                </a:extLst>
              </p:cNvPr>
              <p:cNvGrpSpPr/>
              <p:nvPr/>
            </p:nvGrpSpPr>
            <p:grpSpPr>
              <a:xfrm>
                <a:off x="1116542" y="5012057"/>
                <a:ext cx="410453" cy="410453"/>
                <a:chOff x="2440697" y="1704484"/>
                <a:chExt cx="445378" cy="445378"/>
              </a:xfrm>
            </p:grpSpPr>
            <p:sp>
              <p:nvSpPr>
                <p:cNvPr id="261" name="椭圆 260">
                  <a:extLst>
                    <a:ext uri="{FF2B5EF4-FFF2-40B4-BE49-F238E27FC236}">
                      <a16:creationId xmlns:a16="http://schemas.microsoft.com/office/drawing/2014/main" id="{D890394A-3BEC-419D-B11E-B153FC53EA62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9F73C768-51F3-48D7-A527-E39E6335382D}"/>
                    </a:ext>
                  </a:extLst>
                </p:cNvPr>
                <p:cNvCxnSpPr>
                  <a:cxnSpLocks/>
                  <a:stCxn id="261" idx="6"/>
                  <a:endCxn id="261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直接连接符 262">
                  <a:extLst>
                    <a:ext uri="{FF2B5EF4-FFF2-40B4-BE49-F238E27FC236}">
                      <a16:creationId xmlns:a16="http://schemas.microsoft.com/office/drawing/2014/main" id="{C59EA325-F7EE-45FD-9309-9D7D96B9E7E5}"/>
                    </a:ext>
                  </a:extLst>
                </p:cNvPr>
                <p:cNvCxnSpPr>
                  <a:cxnSpLocks/>
                  <a:stCxn id="261" idx="4"/>
                  <a:endCxn id="261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F15B6544-0F8F-4475-B724-CD83B67D013D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955" y="5032136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F15B6544-0F8F-4475-B724-CD83B67D01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955" y="5032136"/>
                    <a:ext cx="327800" cy="370294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0755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5197968F-425D-4D67-A1CE-781446CAA185}"/>
                      </a:ext>
                    </a:extLst>
                  </p:cNvPr>
                  <p:cNvSpPr txBox="1"/>
                  <p:nvPr/>
                </p:nvSpPr>
                <p:spPr>
                  <a:xfrm>
                    <a:off x="1209693" y="574868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5197968F-425D-4D67-A1CE-781446CAA1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9693" y="5748689"/>
                    <a:ext cx="224152" cy="37029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48649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1" name="直接箭头连接符 210">
                <a:extLst>
                  <a:ext uri="{FF2B5EF4-FFF2-40B4-BE49-F238E27FC236}">
                    <a16:creationId xmlns:a16="http://schemas.microsoft.com/office/drawing/2014/main" id="{82E4310F-9986-4EAE-AF7B-BD6CB08EF9F0}"/>
                  </a:ext>
                </a:extLst>
              </p:cNvPr>
              <p:cNvCxnSpPr>
                <a:cxnSpLocks/>
                <a:stCxn id="209" idx="1"/>
                <a:endCxn id="261" idx="6"/>
              </p:cNvCxnSpPr>
              <p:nvPr/>
            </p:nvCxnSpPr>
            <p:spPr>
              <a:xfrm flipH="1">
                <a:off x="1526995" y="5217283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箭头连接符 211">
                <a:extLst>
                  <a:ext uri="{FF2B5EF4-FFF2-40B4-BE49-F238E27FC236}">
                    <a16:creationId xmlns:a16="http://schemas.microsoft.com/office/drawing/2014/main" id="{BD205642-53FC-4A5B-A72B-296F8462F99F}"/>
                  </a:ext>
                </a:extLst>
              </p:cNvPr>
              <p:cNvCxnSpPr>
                <a:cxnSpLocks/>
                <a:stCxn id="261" idx="4"/>
                <a:endCxn id="210" idx="0"/>
              </p:cNvCxnSpPr>
              <p:nvPr/>
            </p:nvCxnSpPr>
            <p:spPr>
              <a:xfrm>
                <a:off x="1321769" y="5422510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箭头连接符 212">
                <a:extLst>
                  <a:ext uri="{FF2B5EF4-FFF2-40B4-BE49-F238E27FC236}">
                    <a16:creationId xmlns:a16="http://schemas.microsoft.com/office/drawing/2014/main" id="{BDAAABDC-2031-43D4-82A4-8A61EEEBCFAF}"/>
                  </a:ext>
                </a:extLst>
              </p:cNvPr>
              <p:cNvCxnSpPr>
                <a:cxnSpLocks/>
                <a:stCxn id="267" idx="2"/>
                <a:endCxn id="261" idx="0"/>
              </p:cNvCxnSpPr>
              <p:nvPr/>
            </p:nvCxnSpPr>
            <p:spPr>
              <a:xfrm>
                <a:off x="1316202" y="4500731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10370E9A-7B49-47E4-A211-9BA2318A8F77}"/>
                      </a:ext>
                    </a:extLst>
                  </p:cNvPr>
                  <p:cNvSpPr txBox="1"/>
                  <p:nvPr/>
                </p:nvSpPr>
                <p:spPr>
                  <a:xfrm>
                    <a:off x="663282" y="1004752"/>
                    <a:ext cx="322679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𝐼𝑉</m:t>
                        </m:r>
                      </m:oMath>
                    </a14:m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(</a:t>
                    </a:r>
                    <a:r>
                      <a: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移位寄存器</a:t>
                    </a:r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214" name="文本框 213">
                    <a:extLst>
                      <a:ext uri="{FF2B5EF4-FFF2-40B4-BE49-F238E27FC236}">
                        <a16:creationId xmlns:a16="http://schemas.microsoft.com/office/drawing/2014/main" id="{10370E9A-7B49-47E4-A211-9BA2318A8F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282" y="1004752"/>
                    <a:ext cx="322679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E20922ED-9A6A-4CBC-B367-F06580A27A07}"/>
                  </a:ext>
                </a:extLst>
              </p:cNvPr>
              <p:cNvSpPr/>
              <p:nvPr/>
            </p:nvSpPr>
            <p:spPr>
              <a:xfrm>
                <a:off x="5414818" y="2542785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16" name="直接箭头连接符 215">
                <a:extLst>
                  <a:ext uri="{FF2B5EF4-FFF2-40B4-BE49-F238E27FC236}">
                    <a16:creationId xmlns:a16="http://schemas.microsoft.com/office/drawing/2014/main" id="{76E1F464-1D96-4975-8D81-10EFB1E84F54}"/>
                  </a:ext>
                </a:extLst>
              </p:cNvPr>
              <p:cNvCxnSpPr>
                <a:cxnSpLocks/>
                <a:stCxn id="217" idx="3"/>
                <a:endCxn id="215" idx="1"/>
              </p:cNvCxnSpPr>
              <p:nvPr/>
            </p:nvCxnSpPr>
            <p:spPr>
              <a:xfrm>
                <a:off x="5167168" y="2993635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79AC3285-822C-494E-B7B2-8B0E83106C62}"/>
                      </a:ext>
                    </a:extLst>
                  </p:cNvPr>
                  <p:cNvSpPr txBox="1"/>
                  <p:nvPr/>
                </p:nvSpPr>
                <p:spPr>
                  <a:xfrm>
                    <a:off x="4943016" y="280848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79AC3285-822C-494E-B7B2-8B0E83106C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3016" y="2808488"/>
                    <a:ext cx="224152" cy="3702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40541" r="-540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8" name="组合 217">
                <a:extLst>
                  <a:ext uri="{FF2B5EF4-FFF2-40B4-BE49-F238E27FC236}">
                    <a16:creationId xmlns:a16="http://schemas.microsoft.com/office/drawing/2014/main" id="{DCC652EA-C6BF-4E93-8DA8-6AA77642942D}"/>
                  </a:ext>
                </a:extLst>
              </p:cNvPr>
              <p:cNvGrpSpPr/>
              <p:nvPr/>
            </p:nvGrpSpPr>
            <p:grpSpPr>
              <a:xfrm>
                <a:off x="4420366" y="3895335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0E75062E-A150-4C8F-9223-D6941963BF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0E75062E-A150-4C8F-9223-D6941963BF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940" r="-62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62F64E6E-AB87-482F-A5EE-DA1A633A7E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62F64E6E-AB87-482F-A5EE-DA1A633A7E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C5418E1B-7F31-4516-B95E-FE56D28058C8}"/>
                  </a:ext>
                </a:extLst>
              </p:cNvPr>
              <p:cNvGrpSpPr/>
              <p:nvPr/>
            </p:nvGrpSpPr>
            <p:grpSpPr>
              <a:xfrm>
                <a:off x="4420365" y="1374085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40D982F-605D-48E6-8327-C247224811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740D982F-605D-48E6-8327-C2472248116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50FEEB63-598B-43F4-9E19-BA7B5A746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50FEEB63-598B-43F4-9E19-BA7B5A746EB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6B4A128A-6305-441E-9340-80CBC7ECFA62}"/>
                  </a:ext>
                </a:extLst>
              </p:cNvPr>
              <p:cNvCxnSpPr>
                <a:cxnSpLocks/>
                <a:endCxn id="215" idx="0"/>
              </p:cNvCxnSpPr>
              <p:nvPr/>
            </p:nvCxnSpPr>
            <p:spPr>
              <a:xfrm>
                <a:off x="6013879" y="1979482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箭头连接符 220">
                <a:extLst>
                  <a:ext uri="{FF2B5EF4-FFF2-40B4-BE49-F238E27FC236}">
                    <a16:creationId xmlns:a16="http://schemas.microsoft.com/office/drawing/2014/main" id="{AA557A8B-D968-4C0D-90D5-9D30563EB49C}"/>
                  </a:ext>
                </a:extLst>
              </p:cNvPr>
              <p:cNvCxnSpPr>
                <a:cxnSpLocks/>
                <a:stCxn id="215" idx="2"/>
              </p:cNvCxnSpPr>
              <p:nvPr/>
            </p:nvCxnSpPr>
            <p:spPr>
              <a:xfrm>
                <a:off x="6013879" y="3444485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2" name="组合 221">
                <a:extLst>
                  <a:ext uri="{FF2B5EF4-FFF2-40B4-BE49-F238E27FC236}">
                    <a16:creationId xmlns:a16="http://schemas.microsoft.com/office/drawing/2014/main" id="{BC36D77F-EF3C-45D2-8AA9-2F627DEC81B2}"/>
                  </a:ext>
                </a:extLst>
              </p:cNvPr>
              <p:cNvGrpSpPr/>
              <p:nvPr/>
            </p:nvGrpSpPr>
            <p:grpSpPr>
              <a:xfrm>
                <a:off x="4873626" y="5012057"/>
                <a:ext cx="410453" cy="410453"/>
                <a:chOff x="2440697" y="1704484"/>
                <a:chExt cx="445378" cy="445378"/>
              </a:xfrm>
            </p:grpSpPr>
            <p:sp>
              <p:nvSpPr>
                <p:cNvPr id="254" name="椭圆 253">
                  <a:extLst>
                    <a:ext uri="{FF2B5EF4-FFF2-40B4-BE49-F238E27FC236}">
                      <a16:creationId xmlns:a16="http://schemas.microsoft.com/office/drawing/2014/main" id="{B462567E-4836-48B7-866D-FE5E7BD81678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55" name="直接连接符 254">
                  <a:extLst>
                    <a:ext uri="{FF2B5EF4-FFF2-40B4-BE49-F238E27FC236}">
                      <a16:creationId xmlns:a16="http://schemas.microsoft.com/office/drawing/2014/main" id="{ED9F5FB2-0AB0-4DF8-8137-C2C3899F380E}"/>
                    </a:ext>
                  </a:extLst>
                </p:cNvPr>
                <p:cNvCxnSpPr>
                  <a:cxnSpLocks/>
                  <a:stCxn id="254" idx="6"/>
                  <a:endCxn id="254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直接连接符 255">
                  <a:extLst>
                    <a:ext uri="{FF2B5EF4-FFF2-40B4-BE49-F238E27FC236}">
                      <a16:creationId xmlns:a16="http://schemas.microsoft.com/office/drawing/2014/main" id="{7F9B1B05-35E6-4E23-A3A7-7039103ACC31}"/>
                    </a:ext>
                  </a:extLst>
                </p:cNvPr>
                <p:cNvCxnSpPr>
                  <a:cxnSpLocks/>
                  <a:stCxn id="254" idx="4"/>
                  <a:endCxn id="254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010F56A2-E1C1-4347-B23E-5D0CB4DC3813}"/>
                      </a:ext>
                    </a:extLst>
                  </p:cNvPr>
                  <p:cNvSpPr txBox="1"/>
                  <p:nvPr/>
                </p:nvSpPr>
                <p:spPr>
                  <a:xfrm>
                    <a:off x="6449039" y="5032136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3" name="文本框 222">
                    <a:extLst>
                      <a:ext uri="{FF2B5EF4-FFF2-40B4-BE49-F238E27FC236}">
                        <a16:creationId xmlns:a16="http://schemas.microsoft.com/office/drawing/2014/main" id="{010F56A2-E1C1-4347-B23E-5D0CB4DC38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9039" y="5032136"/>
                    <a:ext cx="327800" cy="370294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0370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728B8360-DC60-4E71-9C66-5DA0DCCCB43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6777" y="574868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728B8360-DC60-4E71-9C66-5DA0DCCCB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6777" y="5748689"/>
                    <a:ext cx="224152" cy="370294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51351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78C5BD2D-0284-4E8A-A1D7-052089CF625C}"/>
                  </a:ext>
                </a:extLst>
              </p:cNvPr>
              <p:cNvCxnSpPr>
                <a:cxnSpLocks/>
                <a:stCxn id="223" idx="1"/>
                <a:endCxn id="254" idx="6"/>
              </p:cNvCxnSpPr>
              <p:nvPr/>
            </p:nvCxnSpPr>
            <p:spPr>
              <a:xfrm flipH="1">
                <a:off x="5284079" y="5217283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C87E88BA-9CD0-4235-912C-F7441D42839A}"/>
                  </a:ext>
                </a:extLst>
              </p:cNvPr>
              <p:cNvCxnSpPr>
                <a:cxnSpLocks/>
                <a:stCxn id="254" idx="4"/>
                <a:endCxn id="224" idx="0"/>
              </p:cNvCxnSpPr>
              <p:nvPr/>
            </p:nvCxnSpPr>
            <p:spPr>
              <a:xfrm>
                <a:off x="5078853" y="5422510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9CE96AFA-89C8-41F3-AD35-3E6839C81B94}"/>
                  </a:ext>
                </a:extLst>
              </p:cNvPr>
              <p:cNvCxnSpPr>
                <a:cxnSpLocks/>
                <a:stCxn id="260" idx="2"/>
                <a:endCxn id="254" idx="0"/>
              </p:cNvCxnSpPr>
              <p:nvPr/>
            </p:nvCxnSpPr>
            <p:spPr>
              <a:xfrm>
                <a:off x="5073286" y="4500731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34923B43-7BE9-46EF-AE57-8F216FBC9B83}"/>
                  </a:ext>
                </a:extLst>
              </p:cNvPr>
              <p:cNvSpPr/>
              <p:nvPr/>
            </p:nvSpPr>
            <p:spPr>
              <a:xfrm>
                <a:off x="9618165" y="2542785"/>
                <a:ext cx="1198121" cy="901700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DES</a:t>
                </a:r>
              </a:p>
              <a:p>
                <a:pPr algn="ctr"/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解密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4EE162BD-3369-4EA0-9AE3-3B3D33B70B6E}"/>
                  </a:ext>
                </a:extLst>
              </p:cNvPr>
              <p:cNvCxnSpPr>
                <a:cxnSpLocks/>
                <a:stCxn id="230" idx="3"/>
                <a:endCxn id="228" idx="1"/>
              </p:cNvCxnSpPr>
              <p:nvPr/>
            </p:nvCxnSpPr>
            <p:spPr>
              <a:xfrm>
                <a:off x="9370515" y="2993635"/>
                <a:ext cx="2476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文本框 229">
                    <a:extLst>
                      <a:ext uri="{FF2B5EF4-FFF2-40B4-BE49-F238E27FC236}">
                        <a16:creationId xmlns:a16="http://schemas.microsoft.com/office/drawing/2014/main" id="{80661473-D4CF-4669-89B4-ED84D0DB31FE}"/>
                      </a:ext>
                    </a:extLst>
                  </p:cNvPr>
                  <p:cNvSpPr txBox="1"/>
                  <p:nvPr/>
                </p:nvSpPr>
                <p:spPr>
                  <a:xfrm>
                    <a:off x="9146363" y="2808488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𝐾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0" name="文本框 229">
                    <a:extLst>
                      <a:ext uri="{FF2B5EF4-FFF2-40B4-BE49-F238E27FC236}">
                        <a16:creationId xmlns:a16="http://schemas.microsoft.com/office/drawing/2014/main" id="{80661473-D4CF-4669-89B4-ED84D0DB31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6363" y="2808488"/>
                    <a:ext cx="224152" cy="37029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37838"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A773FDEB-E9B3-4729-9A85-D13EADB27359}"/>
                  </a:ext>
                </a:extLst>
              </p:cNvPr>
              <p:cNvGrpSpPr/>
              <p:nvPr/>
            </p:nvGrpSpPr>
            <p:grpSpPr>
              <a:xfrm>
                <a:off x="8623713" y="3895335"/>
                <a:ext cx="3226794" cy="605396"/>
                <a:chOff x="1056982" y="3628712"/>
                <a:chExt cx="3226794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B36F30BA-DC29-481E-900D-6F19D37BC4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丢弃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B36F30BA-DC29-481E-900D-6F19D37BC4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5087" y="3628712"/>
                      <a:ext cx="1948689" cy="605396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625" r="-625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2E7BB4E2-3B38-461A-AA58-93168CCF82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选</a:t>
                      </a:r>
                      <a:r>
                        <a:rPr lang="en-US" altLang="zh-CN" b="1" dirty="0">
                          <a:solidFill>
                            <a:srgbClr val="D74514"/>
                          </a:solidFill>
                          <a:ea typeface="微软雅黑" panose="020B0503020204020204" pitchFamily="34" charset="-122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2E7BB4E2-3B38-461A-AA58-93168CCF827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2" y="3628712"/>
                      <a:ext cx="1305840" cy="605396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D05ACDC3-3F57-40C9-A254-FBCCA10C281E}"/>
                  </a:ext>
                </a:extLst>
              </p:cNvPr>
              <p:cNvGrpSpPr/>
              <p:nvPr/>
            </p:nvGrpSpPr>
            <p:grpSpPr>
              <a:xfrm>
                <a:off x="8623712" y="1374085"/>
                <a:ext cx="3226795" cy="605396"/>
                <a:chOff x="1056981" y="1107462"/>
                <a:chExt cx="3226795" cy="60539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6D2476D8-B629-43F6-840E-A03574238F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solidFill>
                      <a:srgbClr val="FDEF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0" name="矩形 249">
                      <a:extLst>
                        <a:ext uri="{FF2B5EF4-FFF2-40B4-BE49-F238E27FC236}">
                          <a16:creationId xmlns:a16="http://schemas.microsoft.com/office/drawing/2014/main" id="{6D2476D8-B629-43F6-840E-A03574238FD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85655" y="1107462"/>
                      <a:ext cx="1198121" cy="605396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12C3F97F-4EFE-48D2-921A-1F50574CF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𝟔𝟒</m:t>
                          </m:r>
                          <m:r>
                            <a:rPr lang="en-US" altLang="zh-CN" b="1" i="0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𝒋</m:t>
                          </m:r>
                        </m:oMath>
                      </a14:m>
                      <a:r>
                        <a:rPr lang="en-US" altLang="zh-CN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比特</a:t>
                      </a:r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矩形 250">
                      <a:extLst>
                        <a:ext uri="{FF2B5EF4-FFF2-40B4-BE49-F238E27FC236}">
                          <a16:creationId xmlns:a16="http://schemas.microsoft.com/office/drawing/2014/main" id="{12C3F97F-4EFE-48D2-921A-1F50574CF3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6981" y="1107462"/>
                      <a:ext cx="2028673" cy="605396"/>
                    </a:xfrm>
                    <a:prstGeom prst="rect">
                      <a:avLst/>
                    </a:prstGeom>
                    <a:blipFill>
                      <a:blip r:embed="rId4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3" name="直接箭头连接符 232">
                <a:extLst>
                  <a:ext uri="{FF2B5EF4-FFF2-40B4-BE49-F238E27FC236}">
                    <a16:creationId xmlns:a16="http://schemas.microsoft.com/office/drawing/2014/main" id="{7BCB1520-FCDD-43C0-945F-0D3B168F6CFF}"/>
                  </a:ext>
                </a:extLst>
              </p:cNvPr>
              <p:cNvCxnSpPr>
                <a:cxnSpLocks/>
                <a:endCxn id="228" idx="0"/>
              </p:cNvCxnSpPr>
              <p:nvPr/>
            </p:nvCxnSpPr>
            <p:spPr>
              <a:xfrm>
                <a:off x="10217226" y="1979482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直接箭头连接符 233">
                <a:extLst>
                  <a:ext uri="{FF2B5EF4-FFF2-40B4-BE49-F238E27FC236}">
                    <a16:creationId xmlns:a16="http://schemas.microsoft.com/office/drawing/2014/main" id="{7109F324-4C14-43B5-B1BC-8FA35A5B9680}"/>
                  </a:ext>
                </a:extLst>
              </p:cNvPr>
              <p:cNvCxnSpPr>
                <a:cxnSpLocks/>
                <a:stCxn id="228" idx="2"/>
              </p:cNvCxnSpPr>
              <p:nvPr/>
            </p:nvCxnSpPr>
            <p:spPr>
              <a:xfrm>
                <a:off x="10217226" y="3444485"/>
                <a:ext cx="0" cy="4508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F520C89D-F3EF-4D7B-AD0E-DBD6C542234F}"/>
                  </a:ext>
                </a:extLst>
              </p:cNvPr>
              <p:cNvGrpSpPr/>
              <p:nvPr/>
            </p:nvGrpSpPr>
            <p:grpSpPr>
              <a:xfrm>
                <a:off x="9076973" y="5012057"/>
                <a:ext cx="410453" cy="410453"/>
                <a:chOff x="2440697" y="1704484"/>
                <a:chExt cx="445378" cy="445378"/>
              </a:xfrm>
            </p:grpSpPr>
            <p:sp>
              <p:nvSpPr>
                <p:cNvPr id="247" name="椭圆 246">
                  <a:extLst>
                    <a:ext uri="{FF2B5EF4-FFF2-40B4-BE49-F238E27FC236}">
                      <a16:creationId xmlns:a16="http://schemas.microsoft.com/office/drawing/2014/main" id="{AFF277A3-4A6B-4519-B401-676E2FF26A73}"/>
                    </a:ext>
                  </a:extLst>
                </p:cNvPr>
                <p:cNvSpPr/>
                <p:nvPr/>
              </p:nvSpPr>
              <p:spPr>
                <a:xfrm>
                  <a:off x="2440697" y="1704484"/>
                  <a:ext cx="445378" cy="445378"/>
                </a:xfrm>
                <a:prstGeom prst="ellipse">
                  <a:avLst/>
                </a:prstGeom>
                <a:noFill/>
                <a:ln w="25400">
                  <a:solidFill>
                    <a:srgbClr val="D7451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48" name="直接连接符 247">
                  <a:extLst>
                    <a:ext uri="{FF2B5EF4-FFF2-40B4-BE49-F238E27FC236}">
                      <a16:creationId xmlns:a16="http://schemas.microsoft.com/office/drawing/2014/main" id="{E6E3EF13-BA4F-46F0-9646-265B78B48E33}"/>
                    </a:ext>
                  </a:extLst>
                </p:cNvPr>
                <p:cNvCxnSpPr>
                  <a:cxnSpLocks/>
                  <a:stCxn id="247" idx="6"/>
                  <a:endCxn id="247" idx="2"/>
                </p:cNvCxnSpPr>
                <p:nvPr/>
              </p:nvCxnSpPr>
              <p:spPr>
                <a:xfrm flipH="1">
                  <a:off x="2440697" y="1927173"/>
                  <a:ext cx="445378" cy="0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直接连接符 248">
                  <a:extLst>
                    <a:ext uri="{FF2B5EF4-FFF2-40B4-BE49-F238E27FC236}">
                      <a16:creationId xmlns:a16="http://schemas.microsoft.com/office/drawing/2014/main" id="{987C0E49-DBE9-4584-9D72-6D88CAB602A7}"/>
                    </a:ext>
                  </a:extLst>
                </p:cNvPr>
                <p:cNvCxnSpPr>
                  <a:cxnSpLocks/>
                  <a:stCxn id="247" idx="4"/>
                  <a:endCxn id="247" idx="0"/>
                </p:cNvCxnSpPr>
                <p:nvPr/>
              </p:nvCxnSpPr>
              <p:spPr>
                <a:xfrm flipV="1">
                  <a:off x="2663386" y="1704484"/>
                  <a:ext cx="0" cy="445378"/>
                </a:xfrm>
                <a:prstGeom prst="line">
                  <a:avLst/>
                </a:prstGeom>
                <a:ln w="25400">
                  <a:solidFill>
                    <a:srgbClr val="D7451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6" name="文本框 235">
                    <a:extLst>
                      <a:ext uri="{FF2B5EF4-FFF2-40B4-BE49-F238E27FC236}">
                        <a16:creationId xmlns:a16="http://schemas.microsoft.com/office/drawing/2014/main" id="{8C5F68F9-B158-484B-9990-51C046A8B2F4}"/>
                      </a:ext>
                    </a:extLst>
                  </p:cNvPr>
                  <p:cNvSpPr txBox="1"/>
                  <p:nvPr/>
                </p:nvSpPr>
                <p:spPr>
                  <a:xfrm>
                    <a:off x="10652386" y="5032136"/>
                    <a:ext cx="327800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6" name="文本框 235">
                    <a:extLst>
                      <a:ext uri="{FF2B5EF4-FFF2-40B4-BE49-F238E27FC236}">
                        <a16:creationId xmlns:a16="http://schemas.microsoft.com/office/drawing/2014/main" id="{8C5F68F9-B158-484B-9990-51C046A8B2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2386" y="5032136"/>
                    <a:ext cx="327800" cy="3702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7778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F2E51A95-3AC8-4CBB-AA64-3D61BC3426EA}"/>
                      </a:ext>
                    </a:extLst>
                  </p:cNvPr>
                  <p:cNvSpPr txBox="1"/>
                  <p:nvPr/>
                </p:nvSpPr>
                <p:spPr>
                  <a:xfrm>
                    <a:off x="9170124" y="5748689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7" name="文本框 236">
                    <a:extLst>
                      <a:ext uri="{FF2B5EF4-FFF2-40B4-BE49-F238E27FC236}">
                        <a16:creationId xmlns:a16="http://schemas.microsoft.com/office/drawing/2014/main" id="{F2E51A95-3AC8-4CBB-AA64-3D61BC3426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0124" y="5748689"/>
                    <a:ext cx="224152" cy="3702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62162" r="-1891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8" name="直接箭头连接符 237">
                <a:extLst>
                  <a:ext uri="{FF2B5EF4-FFF2-40B4-BE49-F238E27FC236}">
                    <a16:creationId xmlns:a16="http://schemas.microsoft.com/office/drawing/2014/main" id="{43C1F684-7B5D-4387-B629-7AEBDDC0C217}"/>
                  </a:ext>
                </a:extLst>
              </p:cNvPr>
              <p:cNvCxnSpPr>
                <a:cxnSpLocks/>
                <a:stCxn id="236" idx="1"/>
                <a:endCxn id="247" idx="6"/>
              </p:cNvCxnSpPr>
              <p:nvPr/>
            </p:nvCxnSpPr>
            <p:spPr>
              <a:xfrm flipH="1">
                <a:off x="9487426" y="5217283"/>
                <a:ext cx="1164960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接箭头连接符 238">
                <a:extLst>
                  <a:ext uri="{FF2B5EF4-FFF2-40B4-BE49-F238E27FC236}">
                    <a16:creationId xmlns:a16="http://schemas.microsoft.com/office/drawing/2014/main" id="{F9F4D881-BBC9-4172-B78A-AA4BD2CB1FD8}"/>
                  </a:ext>
                </a:extLst>
              </p:cNvPr>
              <p:cNvCxnSpPr>
                <a:cxnSpLocks/>
                <a:stCxn id="247" idx="4"/>
                <a:endCxn id="237" idx="0"/>
              </p:cNvCxnSpPr>
              <p:nvPr/>
            </p:nvCxnSpPr>
            <p:spPr>
              <a:xfrm>
                <a:off x="9282200" y="5422510"/>
                <a:ext cx="0" cy="3261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接箭头连接符 239">
                <a:extLst>
                  <a:ext uri="{FF2B5EF4-FFF2-40B4-BE49-F238E27FC236}">
                    <a16:creationId xmlns:a16="http://schemas.microsoft.com/office/drawing/2014/main" id="{E03E3D8E-5F9B-4E79-BCC7-1BE28FC4BF0B}"/>
                  </a:ext>
                </a:extLst>
              </p:cNvPr>
              <p:cNvCxnSpPr>
                <a:cxnSpLocks/>
                <a:stCxn id="253" idx="2"/>
                <a:endCxn id="247" idx="0"/>
              </p:cNvCxnSpPr>
              <p:nvPr/>
            </p:nvCxnSpPr>
            <p:spPr>
              <a:xfrm>
                <a:off x="9276633" y="4500731"/>
                <a:ext cx="5567" cy="5113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连接符: 肘形 240">
                <a:extLst>
                  <a:ext uri="{FF2B5EF4-FFF2-40B4-BE49-F238E27FC236}">
                    <a16:creationId xmlns:a16="http://schemas.microsoft.com/office/drawing/2014/main" id="{AC79EDCF-2E34-40D0-9893-5A14EA846C6F}"/>
                  </a:ext>
                </a:extLst>
              </p:cNvPr>
              <p:cNvCxnSpPr>
                <a:cxnSpLocks/>
                <a:stCxn id="267" idx="2"/>
                <a:endCxn id="257" idx="0"/>
              </p:cNvCxnSpPr>
              <p:nvPr/>
            </p:nvCxnSpPr>
            <p:spPr>
              <a:xfrm rot="5400000" flipH="1" flipV="1">
                <a:off x="2618828" y="71459"/>
                <a:ext cx="3126646" cy="5731898"/>
              </a:xfrm>
              <a:prstGeom prst="bentConnector5">
                <a:avLst>
                  <a:gd name="adj1" fmla="val -7311"/>
                  <a:gd name="adj2" fmla="val 50470"/>
                  <a:gd name="adj3" fmla="val 107311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0E961D17-0844-4756-8CCE-DDCAEBD79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43017" y="1287703"/>
                <a:ext cx="1749883" cy="0"/>
              </a:xfrm>
              <a:prstGeom prst="straightConnector1">
                <a:avLst/>
              </a:prstGeom>
              <a:ln w="25400">
                <a:solidFill>
                  <a:srgbClr val="D7451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8143C1CB-571D-4698-B306-9A876D5B2B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63" y="1278559"/>
                <a:ext cx="1749883" cy="0"/>
              </a:xfrm>
              <a:prstGeom prst="straightConnector1">
                <a:avLst/>
              </a:prstGeom>
              <a:ln w="25400">
                <a:solidFill>
                  <a:srgbClr val="D74514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4470E62D-298B-4CC1-858C-912385E6822B}"/>
                      </a:ext>
                    </a:extLst>
                  </p:cNvPr>
                  <p:cNvSpPr txBox="1"/>
                  <p:nvPr/>
                </p:nvSpPr>
                <p:spPr>
                  <a:xfrm>
                    <a:off x="8105686" y="941793"/>
                    <a:ext cx="518026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4" name="文本框 243">
                    <a:extLst>
                      <a:ext uri="{FF2B5EF4-FFF2-40B4-BE49-F238E27FC236}">
                        <a16:creationId xmlns:a16="http://schemas.microsoft.com/office/drawing/2014/main" id="{4470E62D-298B-4CC1-858C-912385E68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5686" y="941793"/>
                    <a:ext cx="518026" cy="3702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1176" r="-1176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5" name="连接符: 肘形 244">
                <a:extLst>
                  <a:ext uri="{FF2B5EF4-FFF2-40B4-BE49-F238E27FC236}">
                    <a16:creationId xmlns:a16="http://schemas.microsoft.com/office/drawing/2014/main" id="{06BEA9A0-75A0-4783-B906-15C6F10A8CB4}"/>
                  </a:ext>
                </a:extLst>
              </p:cNvPr>
              <p:cNvCxnSpPr>
                <a:cxnSpLocks/>
                <a:stCxn id="244" idx="3"/>
                <a:endCxn id="250" idx="0"/>
              </p:cNvCxnSpPr>
              <p:nvPr/>
            </p:nvCxnSpPr>
            <p:spPr>
              <a:xfrm>
                <a:off x="8623712" y="1126940"/>
                <a:ext cx="2627735" cy="247145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818D9F8B-36D7-4A10-83BA-0ADEB8321ED5}"/>
                      </a:ext>
                    </a:extLst>
                  </p:cNvPr>
                  <p:cNvSpPr txBox="1"/>
                  <p:nvPr/>
                </p:nvSpPr>
                <p:spPr>
                  <a:xfrm>
                    <a:off x="8050291" y="4013367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⋯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6" name="文本框 245">
                    <a:extLst>
                      <a:ext uri="{FF2B5EF4-FFF2-40B4-BE49-F238E27FC236}">
                        <a16:creationId xmlns:a16="http://schemas.microsoft.com/office/drawing/2014/main" id="{818D9F8B-36D7-4A10-83BA-0ADEB8321E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0291" y="4013367"/>
                    <a:ext cx="224152" cy="36933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0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85567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6EE6DD0F-4B0C-4A1C-8883-F0DE2EE4D297}"/>
              </a:ext>
            </a:extLst>
          </p:cNvPr>
          <p:cNvGrpSpPr/>
          <p:nvPr/>
        </p:nvGrpSpPr>
        <p:grpSpPr>
          <a:xfrm>
            <a:off x="146983" y="383979"/>
            <a:ext cx="3151322" cy="3997848"/>
            <a:chOff x="1632883" y="574479"/>
            <a:chExt cx="3151322" cy="3997848"/>
          </a:xfrm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697339EF-8FAF-4B7F-9299-49D6E2A0ACFE}"/>
                </a:ext>
              </a:extLst>
            </p:cNvPr>
            <p:cNvSpPr/>
            <p:nvPr/>
          </p:nvSpPr>
          <p:spPr>
            <a:xfrm>
              <a:off x="1976627" y="1104903"/>
              <a:ext cx="2306439" cy="2918452"/>
            </a:xfrm>
            <a:custGeom>
              <a:avLst/>
              <a:gdLst>
                <a:gd name="connsiteX0" fmla="*/ 516 w 2000909"/>
                <a:gd name="connsiteY0" fmla="*/ -210 h 2960009"/>
                <a:gd name="connsiteX1" fmla="*/ 2001426 w 2000909"/>
                <a:gd name="connsiteY1" fmla="*/ -210 h 2960009"/>
                <a:gd name="connsiteX2" fmla="*/ 2001426 w 2000909"/>
                <a:gd name="connsiteY2" fmla="*/ 2959799 h 2960009"/>
                <a:gd name="connsiteX3" fmla="*/ 516 w 2000909"/>
                <a:gd name="connsiteY3" fmla="*/ 2959799 h 296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909" h="2960009">
                  <a:moveTo>
                    <a:pt x="516" y="-210"/>
                  </a:moveTo>
                  <a:lnTo>
                    <a:pt x="2001426" y="-210"/>
                  </a:lnTo>
                  <a:lnTo>
                    <a:pt x="2001426" y="2959799"/>
                  </a:lnTo>
                  <a:lnTo>
                    <a:pt x="516" y="2959799"/>
                  </a:lnTo>
                  <a:close/>
                </a:path>
              </a:pathLst>
            </a:custGeom>
            <a:solidFill>
              <a:srgbClr val="FEF8F6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0052C1D-8F8D-42AF-8637-BE48F135BED3}"/>
                </a:ext>
              </a:extLst>
            </p:cNvPr>
            <p:cNvGrpSpPr/>
            <p:nvPr/>
          </p:nvGrpSpPr>
          <p:grpSpPr>
            <a:xfrm>
              <a:off x="2272539" y="3394154"/>
              <a:ext cx="410453" cy="410453"/>
              <a:chOff x="1339851" y="3958034"/>
              <a:chExt cx="410453" cy="410453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C4A3C63-3CC6-4958-98B6-32A047C7512E}"/>
                  </a:ext>
                </a:extLst>
              </p:cNvPr>
              <p:cNvSpPr/>
              <p:nvPr/>
            </p:nvSpPr>
            <p:spPr>
              <a:xfrm>
                <a:off x="1339851" y="3958034"/>
                <a:ext cx="410453" cy="410453"/>
              </a:xfrm>
              <a:prstGeom prst="rect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66CED873-205A-4E2F-A89E-ACE4A32314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9851" y="4163261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B6F6830F-FA0B-459D-B11E-B0257D3F46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5078" y="3958034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F05557F-9D8A-427C-B602-106360C2DA54}"/>
                </a:ext>
              </a:extLst>
            </p:cNvPr>
            <p:cNvGrpSpPr/>
            <p:nvPr/>
          </p:nvGrpSpPr>
          <p:grpSpPr>
            <a:xfrm>
              <a:off x="2272539" y="1355804"/>
              <a:ext cx="410453" cy="410453"/>
              <a:chOff x="2749551" y="3291284"/>
              <a:chExt cx="410453" cy="410453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BB17E63B-2D1E-4507-BD10-C9B9899D480E}"/>
                  </a:ext>
                </a:extLst>
              </p:cNvPr>
              <p:cNvSpPr/>
              <p:nvPr/>
            </p:nvSpPr>
            <p:spPr>
              <a:xfrm>
                <a:off x="2749551" y="3291284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0F71C21-AF9F-4A89-8AAF-64088D774583}"/>
                  </a:ext>
                </a:extLst>
              </p:cNvPr>
              <p:cNvSpPr/>
              <p:nvPr/>
            </p:nvSpPr>
            <p:spPr>
              <a:xfrm>
                <a:off x="2928229" y="3469962"/>
                <a:ext cx="53096" cy="53096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5A74CE-F2DB-417A-8FC8-DB6A9BB4D5EE}"/>
                    </a:ext>
                  </a:extLst>
                </p:cNvPr>
                <p:cNvSpPr txBox="1"/>
                <p:nvPr/>
              </p:nvSpPr>
              <p:spPr>
                <a:xfrm>
                  <a:off x="1632883" y="1375883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5A74CE-F2DB-417A-8FC8-DB6A9BB4D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883" y="1375883"/>
                  <a:ext cx="327800" cy="370294"/>
                </a:xfrm>
                <a:prstGeom prst="rect">
                  <a:avLst/>
                </a:prstGeom>
                <a:blipFill>
                  <a:blip r:embed="rId2"/>
                  <a:stretch>
                    <a:fillRect l="-2037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358DA75B-17E2-400A-B4A8-BFF67302DD03}"/>
                </a:ext>
              </a:extLst>
            </p:cNvPr>
            <p:cNvGrpSpPr/>
            <p:nvPr/>
          </p:nvGrpSpPr>
          <p:grpSpPr>
            <a:xfrm>
              <a:off x="3544814" y="2042824"/>
              <a:ext cx="410453" cy="410453"/>
              <a:chOff x="1339851" y="3958034"/>
              <a:chExt cx="410453" cy="410453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6138FF3-8823-45EE-AD46-52CF990D7E1A}"/>
                  </a:ext>
                </a:extLst>
              </p:cNvPr>
              <p:cNvSpPr/>
              <p:nvPr/>
            </p:nvSpPr>
            <p:spPr>
              <a:xfrm>
                <a:off x="1339851" y="3958034"/>
                <a:ext cx="410453" cy="410453"/>
              </a:xfrm>
              <a:prstGeom prst="rect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70828B5-B212-4C4B-8BFB-6B9D95682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9851" y="4163261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57ACFD45-1674-4799-A4E7-DAC9FE9071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5078" y="3958034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F94D4CA3-D541-4DA7-956B-007F102854FC}"/>
                </a:ext>
              </a:extLst>
            </p:cNvPr>
            <p:cNvGrpSpPr/>
            <p:nvPr/>
          </p:nvGrpSpPr>
          <p:grpSpPr>
            <a:xfrm>
              <a:off x="3544813" y="2658504"/>
              <a:ext cx="410453" cy="410453"/>
              <a:chOff x="2749551" y="3291284"/>
              <a:chExt cx="410453" cy="410453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4C2341BA-4789-4ABB-B900-916700B88CA7}"/>
                  </a:ext>
                </a:extLst>
              </p:cNvPr>
              <p:cNvSpPr/>
              <p:nvPr/>
            </p:nvSpPr>
            <p:spPr>
              <a:xfrm>
                <a:off x="2749551" y="3291284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5F90075-1E92-4553-BD46-9979BB2F3587}"/>
                  </a:ext>
                </a:extLst>
              </p:cNvPr>
              <p:cNvSpPr/>
              <p:nvPr/>
            </p:nvSpPr>
            <p:spPr>
              <a:xfrm>
                <a:off x="2928229" y="3469962"/>
                <a:ext cx="53096" cy="53096"/>
              </a:xfrm>
              <a:prstGeom prst="ellipse">
                <a:avLst/>
              </a:prstGeom>
              <a:solidFill>
                <a:srgbClr val="D74514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C66E4987-D558-4E58-AFCF-26B352568D8E}"/>
                </a:ext>
              </a:extLst>
            </p:cNvPr>
            <p:cNvCxnSpPr>
              <a:cxnSpLocks/>
              <a:stCxn id="5" idx="4"/>
              <a:endCxn id="13" idx="1"/>
            </p:cNvCxnSpPr>
            <p:nvPr/>
          </p:nvCxnSpPr>
          <p:spPr>
            <a:xfrm rot="16200000" flipH="1">
              <a:off x="2770393" y="1473630"/>
              <a:ext cx="481794" cy="10670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719CCFD8-CCB1-4B07-9510-5FFEECFC7178}"/>
                </a:ext>
              </a:extLst>
            </p:cNvPr>
            <p:cNvCxnSpPr>
              <a:cxnSpLocks/>
              <a:stCxn id="17" idx="4"/>
              <a:endCxn id="2" idx="3"/>
            </p:cNvCxnSpPr>
            <p:nvPr/>
          </p:nvCxnSpPr>
          <p:spPr>
            <a:xfrm rot="5400000">
              <a:off x="2951304" y="2800645"/>
              <a:ext cx="530424" cy="106704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AE98130-9257-474B-B25E-A6CD0FFAE3F6}"/>
                </a:ext>
              </a:extLst>
            </p:cNvPr>
            <p:cNvCxnSpPr>
              <a:cxnSpLocks/>
              <a:stCxn id="5" idx="4"/>
              <a:endCxn id="2" idx="0"/>
            </p:cNvCxnSpPr>
            <p:nvPr/>
          </p:nvCxnSpPr>
          <p:spPr>
            <a:xfrm>
              <a:off x="2477766" y="1766257"/>
              <a:ext cx="0" cy="16278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021C0B03-E996-4F16-A35F-3E6F353DA511}"/>
                </a:ext>
              </a:extLst>
            </p:cNvPr>
            <p:cNvCxnSpPr>
              <a:cxnSpLocks/>
              <a:stCxn id="13" idx="2"/>
              <a:endCxn id="17" idx="0"/>
            </p:cNvCxnSpPr>
            <p:nvPr/>
          </p:nvCxnSpPr>
          <p:spPr>
            <a:xfrm flipH="1">
              <a:off x="3750040" y="2453277"/>
              <a:ext cx="1" cy="2052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11CC734-C0C4-4584-B8F2-6FD8C1BAC04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915668" y="1561031"/>
              <a:ext cx="3568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8CD94CA5-DE6A-4341-9F7D-B0326DD24B62}"/>
                </a:ext>
              </a:extLst>
            </p:cNvPr>
            <p:cNvCxnSpPr>
              <a:cxnSpLocks/>
              <a:stCxn id="42" idx="2"/>
              <a:endCxn id="5" idx="0"/>
            </p:cNvCxnSpPr>
            <p:nvPr/>
          </p:nvCxnSpPr>
          <p:spPr>
            <a:xfrm>
              <a:off x="2477765" y="946079"/>
              <a:ext cx="1" cy="4097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2AA8BD8-9D4B-4644-B0DD-A18C9E310E05}"/>
                    </a:ext>
                  </a:extLst>
                </p:cNvPr>
                <p:cNvSpPr txBox="1"/>
                <p:nvPr/>
              </p:nvSpPr>
              <p:spPr>
                <a:xfrm>
                  <a:off x="2313865" y="575785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C2AA8BD8-9D4B-4644-B0DD-A18C9E31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865" y="575785"/>
                  <a:ext cx="327800" cy="370294"/>
                </a:xfrm>
                <a:prstGeom prst="rect">
                  <a:avLst/>
                </a:prstGeom>
                <a:blipFill>
                  <a:blip r:embed="rId3"/>
                  <a:stretch>
                    <a:fillRect l="-18519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EEAC1B1-FF66-4800-A8FA-D5F4D8C0F6EF}"/>
                    </a:ext>
                  </a:extLst>
                </p:cNvPr>
                <p:cNvSpPr txBox="1"/>
                <p:nvPr/>
              </p:nvSpPr>
              <p:spPr>
                <a:xfrm>
                  <a:off x="3586139" y="574479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8EEAC1B1-FF66-4800-A8FA-D5F4D8C0F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39" y="574479"/>
                  <a:ext cx="327800" cy="370294"/>
                </a:xfrm>
                <a:prstGeom prst="rect">
                  <a:avLst/>
                </a:prstGeom>
                <a:blipFill>
                  <a:blip r:embed="rId4"/>
                  <a:stretch>
                    <a:fillRect l="-207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E3089F25-E54D-4C58-9A4A-70472554E2EF}"/>
                </a:ext>
              </a:extLst>
            </p:cNvPr>
            <p:cNvCxnSpPr>
              <a:cxnSpLocks/>
              <a:stCxn id="44" idx="2"/>
              <a:endCxn id="13" idx="0"/>
            </p:cNvCxnSpPr>
            <p:nvPr/>
          </p:nvCxnSpPr>
          <p:spPr>
            <a:xfrm>
              <a:off x="3750039" y="944773"/>
              <a:ext cx="2" cy="10980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894FE28-4B6F-4328-BEDF-B250772E97F6}"/>
                    </a:ext>
                  </a:extLst>
                </p:cNvPr>
                <p:cNvSpPr txBox="1"/>
                <p:nvPr/>
              </p:nvSpPr>
              <p:spPr>
                <a:xfrm>
                  <a:off x="4456405" y="2673745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1894FE28-4B6F-4328-BEDF-B250772E97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05" y="2673745"/>
                  <a:ext cx="327800" cy="370294"/>
                </a:xfrm>
                <a:prstGeom prst="rect">
                  <a:avLst/>
                </a:prstGeom>
                <a:blipFill>
                  <a:blip r:embed="rId5"/>
                  <a:stretch>
                    <a:fillRect l="-20370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175EE283-FDB5-45F7-8646-F23143C204E6}"/>
                </a:ext>
              </a:extLst>
            </p:cNvPr>
            <p:cNvCxnSpPr>
              <a:cxnSpLocks/>
              <a:stCxn id="48" idx="1"/>
              <a:endCxn id="17" idx="6"/>
            </p:cNvCxnSpPr>
            <p:nvPr/>
          </p:nvCxnSpPr>
          <p:spPr>
            <a:xfrm flipH="1">
              <a:off x="3955266" y="2858892"/>
              <a:ext cx="501139" cy="48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F5568C2-4B06-469A-9EF8-45F93B4D1D3A}"/>
                    </a:ext>
                  </a:extLst>
                </p:cNvPr>
                <p:cNvSpPr txBox="1"/>
                <p:nvPr/>
              </p:nvSpPr>
              <p:spPr>
                <a:xfrm>
                  <a:off x="2313865" y="4202033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1F5568C2-4B06-469A-9EF8-45F93B4D1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3865" y="4202033"/>
                  <a:ext cx="327800" cy="370294"/>
                </a:xfrm>
                <a:prstGeom prst="rect">
                  <a:avLst/>
                </a:prstGeom>
                <a:blipFill>
                  <a:blip r:embed="rId6"/>
                  <a:stretch>
                    <a:fillRect l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EA865C2-A458-4F17-A826-E484AC5D1199}"/>
                    </a:ext>
                  </a:extLst>
                </p:cNvPr>
                <p:cNvSpPr txBox="1"/>
                <p:nvPr/>
              </p:nvSpPr>
              <p:spPr>
                <a:xfrm>
                  <a:off x="3586139" y="4202033"/>
                  <a:ext cx="32780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8EA865C2-A458-4F17-A826-E484AC5D11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6139" y="4202033"/>
                  <a:ext cx="327800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245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7AAC4B48-7205-470C-95D4-CD8EF4A6C17C}"/>
                </a:ext>
              </a:extLst>
            </p:cNvPr>
            <p:cNvCxnSpPr>
              <a:cxnSpLocks/>
              <a:stCxn id="2" idx="2"/>
              <a:endCxn id="52" idx="0"/>
            </p:cNvCxnSpPr>
            <p:nvPr/>
          </p:nvCxnSpPr>
          <p:spPr>
            <a:xfrm flipH="1">
              <a:off x="2477765" y="3804607"/>
              <a:ext cx="1" cy="3974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0DD4574-2BB8-47F9-9114-2E3FED6075B0}"/>
                </a:ext>
              </a:extLst>
            </p:cNvPr>
            <p:cNvCxnSpPr>
              <a:cxnSpLocks/>
              <a:stCxn id="17" idx="4"/>
              <a:endCxn id="53" idx="0"/>
            </p:cNvCxnSpPr>
            <p:nvPr/>
          </p:nvCxnSpPr>
          <p:spPr>
            <a:xfrm flipH="1">
              <a:off x="3750039" y="3068957"/>
              <a:ext cx="1" cy="11330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02637E-3FF8-4330-A41C-696615B30932}"/>
              </a:ext>
            </a:extLst>
          </p:cNvPr>
          <p:cNvGrpSpPr/>
          <p:nvPr/>
        </p:nvGrpSpPr>
        <p:grpSpPr>
          <a:xfrm>
            <a:off x="4298560" y="269851"/>
            <a:ext cx="5424074" cy="7483364"/>
            <a:chOff x="1093470" y="302103"/>
            <a:chExt cx="5424074" cy="7483364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0C2A2B1D-10EA-443A-BF4A-DA99760B48B7}"/>
                </a:ext>
              </a:extLst>
            </p:cNvPr>
            <p:cNvGrpSpPr/>
            <p:nvPr/>
          </p:nvGrpSpPr>
          <p:grpSpPr>
            <a:xfrm>
              <a:off x="1093470" y="302103"/>
              <a:ext cx="2840341" cy="7483364"/>
              <a:chOff x="1093470" y="302103"/>
              <a:chExt cx="2840341" cy="74833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0FB30097-9959-4604-8DEF-CD0FB1928B0E}"/>
                      </a:ext>
                    </a:extLst>
                  </p:cNvPr>
                  <p:cNvSpPr/>
                  <p:nvPr/>
                </p:nvSpPr>
                <p:spPr>
                  <a:xfrm>
                    <a:off x="1093470" y="1568414"/>
                    <a:ext cx="2221229" cy="605395"/>
                  </a:xfrm>
                  <a:prstGeom prst="rect">
                    <a:avLst/>
                  </a:prstGeom>
                  <a:solidFill>
                    <a:srgbClr val="D745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</m:t>
                        </m:r>
                      </m:oMath>
                    </a14:m>
                    <a: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1 </a:t>
                    </a:r>
                    <a: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轮</a:t>
                    </a:r>
                    <a:endPara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0FB30097-9959-4604-8DEF-CD0FB1928B0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70" y="1568414"/>
                    <a:ext cx="2221229" cy="60539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F2E8D292-DE3E-4917-83B0-A832F278C0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304" y="2173808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1EB21322-F1BF-440D-B230-FFB102666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0629" y="2173808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92A6D7F3-2E39-42CF-861E-25B1C8D83D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079" y="2173808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2C772EF9-2854-411A-BB2F-A9B68FE0BE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854" y="2173808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D774DFE-CD78-441D-9867-D183CABA4278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039" y="223914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0D774DFE-CD78-441D-9867-D183CABA42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039" y="2239146"/>
                    <a:ext cx="224152" cy="37029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1667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8C5944D9-7B98-45BC-BCE7-94C187682A2F}"/>
                      </a:ext>
                    </a:extLst>
                  </p:cNvPr>
                  <p:cNvSpPr/>
                  <p:nvPr/>
                </p:nvSpPr>
                <p:spPr>
                  <a:xfrm>
                    <a:off x="1093470" y="2758735"/>
                    <a:ext cx="2221229" cy="605395"/>
                  </a:xfrm>
                  <a:prstGeom prst="rect">
                    <a:avLst/>
                  </a:prstGeom>
                  <a:solidFill>
                    <a:srgbClr val="D745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</m:t>
                        </m:r>
                      </m:oMath>
                    </a14:m>
                    <a: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2 </a:t>
                    </a:r>
                    <a: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轮</a:t>
                    </a:r>
                    <a:endPara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8C5944D9-7B98-45BC-BCE7-94C187682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70" y="2758735"/>
                    <a:ext cx="2221229" cy="60539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3502C2E-8B99-4C37-8C17-9A3B5BFD045F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957" y="223914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83502C2E-8B99-4C37-8C17-9A3B5BFD04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957" y="2239146"/>
                    <a:ext cx="224152" cy="37029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486" r="-432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B630C93A-1D43-42C4-B5C6-368E0AAA69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39" y="223914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3" name="文本框 82">
                    <a:extLst>
                      <a:ext uri="{FF2B5EF4-FFF2-40B4-BE49-F238E27FC236}">
                        <a16:creationId xmlns:a16="http://schemas.microsoft.com/office/drawing/2014/main" id="{B630C93A-1D43-42C4-B5C6-368E0AAA69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39" y="2239146"/>
                    <a:ext cx="224152" cy="370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1667" r="-4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2AFC98A5-F2AA-4DA7-AE38-788241E6E9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49857" y="223914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2AFC98A5-F2AA-4DA7-AE38-788241E6E9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857" y="2239146"/>
                    <a:ext cx="224152" cy="370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86486" r="-432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CAAB96F0-8C0A-4C38-810B-AFD0564A4181}"/>
                      </a:ext>
                    </a:extLst>
                  </p:cNvPr>
                  <p:cNvSpPr txBox="1"/>
                  <p:nvPr/>
                </p:nvSpPr>
                <p:spPr>
                  <a:xfrm>
                    <a:off x="1323256" y="302103"/>
                    <a:ext cx="17616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64 </a:t>
                    </a:r>
                    <a:r>
                      <a: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比特明文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oMath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5" name="文本框 84">
                    <a:extLst>
                      <a:ext uri="{FF2B5EF4-FFF2-40B4-BE49-F238E27FC236}">
                        <a16:creationId xmlns:a16="http://schemas.microsoft.com/office/drawing/2014/main" id="{CAAB96F0-8C0A-4C38-810B-AFD0564A41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256" y="302103"/>
                    <a:ext cx="176165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819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6" name="连接符: 肘形 85">
                <a:extLst>
                  <a:ext uri="{FF2B5EF4-FFF2-40B4-BE49-F238E27FC236}">
                    <a16:creationId xmlns:a16="http://schemas.microsoft.com/office/drawing/2014/main" id="{74BF4AA3-1CC4-49D1-A6FB-11552C5FCF85}"/>
                  </a:ext>
                </a:extLst>
              </p:cNvPr>
              <p:cNvCxnSpPr>
                <a:cxnSpLocks/>
                <a:stCxn id="85" idx="2"/>
                <a:endCxn id="87" idx="0"/>
              </p:cNvCxnSpPr>
              <p:nvPr/>
            </p:nvCxnSpPr>
            <p:spPr>
              <a:xfrm rot="5400000">
                <a:off x="1296136" y="660465"/>
                <a:ext cx="896978" cy="91891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7E86917B-BC61-4996-B939-FBEF50FB68FF}"/>
                  </a:ext>
                </a:extLst>
              </p:cNvPr>
              <p:cNvSpPr/>
              <p:nvPr/>
            </p:nvSpPr>
            <p:spPr>
              <a:xfrm>
                <a:off x="1227381" y="1568413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4C5C737-2FD9-406C-934D-278C3C0E5C70}"/>
                  </a:ext>
                </a:extLst>
              </p:cNvPr>
              <p:cNvSpPr/>
              <p:nvPr/>
            </p:nvSpPr>
            <p:spPr>
              <a:xfrm>
                <a:off x="1838583" y="1568413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B9F6558-BF4C-4F4C-8D32-C74000983D8E}"/>
                  </a:ext>
                </a:extLst>
              </p:cNvPr>
              <p:cNvSpPr/>
              <p:nvPr/>
            </p:nvSpPr>
            <p:spPr>
              <a:xfrm>
                <a:off x="2451901" y="1568413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4DB36B9-39DB-40D8-B55D-3E4FE41EA4D2}"/>
                  </a:ext>
                </a:extLst>
              </p:cNvPr>
              <p:cNvSpPr/>
              <p:nvPr/>
            </p:nvSpPr>
            <p:spPr>
              <a:xfrm>
                <a:off x="3065219" y="1568413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1" name="连接符: 肘形 90">
                <a:extLst>
                  <a:ext uri="{FF2B5EF4-FFF2-40B4-BE49-F238E27FC236}">
                    <a16:creationId xmlns:a16="http://schemas.microsoft.com/office/drawing/2014/main" id="{54D2EC9A-4431-4A8A-8476-0F2DF1E000C4}"/>
                  </a:ext>
                </a:extLst>
              </p:cNvPr>
              <p:cNvCxnSpPr>
                <a:cxnSpLocks/>
                <a:stCxn id="85" idx="2"/>
                <a:endCxn id="88" idx="0"/>
              </p:cNvCxnSpPr>
              <p:nvPr/>
            </p:nvCxnSpPr>
            <p:spPr>
              <a:xfrm rot="5400000">
                <a:off x="1601737" y="966066"/>
                <a:ext cx="896978" cy="30771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连接符: 肘形 91">
                <a:extLst>
                  <a:ext uri="{FF2B5EF4-FFF2-40B4-BE49-F238E27FC236}">
                    <a16:creationId xmlns:a16="http://schemas.microsoft.com/office/drawing/2014/main" id="{C73933E6-E42D-4E82-A4F6-0460688942AA}"/>
                  </a:ext>
                </a:extLst>
              </p:cNvPr>
              <p:cNvCxnSpPr>
                <a:cxnSpLocks/>
                <a:stCxn id="85" idx="2"/>
                <a:endCxn id="89" idx="0"/>
              </p:cNvCxnSpPr>
              <p:nvPr/>
            </p:nvCxnSpPr>
            <p:spPr>
              <a:xfrm rot="16200000" flipH="1">
                <a:off x="1908395" y="967123"/>
                <a:ext cx="896978" cy="305601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连接符: 肘形 92">
                <a:extLst>
                  <a:ext uri="{FF2B5EF4-FFF2-40B4-BE49-F238E27FC236}">
                    <a16:creationId xmlns:a16="http://schemas.microsoft.com/office/drawing/2014/main" id="{79682096-0F16-43B0-BFE6-1D8CDC673E08}"/>
                  </a:ext>
                </a:extLst>
              </p:cNvPr>
              <p:cNvCxnSpPr>
                <a:cxnSpLocks/>
                <a:stCxn id="85" idx="2"/>
                <a:endCxn id="90" idx="0"/>
              </p:cNvCxnSpPr>
              <p:nvPr/>
            </p:nvCxnSpPr>
            <p:spPr>
              <a:xfrm rot="16200000" flipH="1">
                <a:off x="2215054" y="660464"/>
                <a:ext cx="896978" cy="91891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00C8493A-ECF6-4765-B311-7EB0227A532F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830" y="1112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00C8493A-ECF6-4765-B311-7EB0227A53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830" y="1112312"/>
                    <a:ext cx="224152" cy="37029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4054" r="-10811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B47B3543-BE21-45F5-83F5-1C61C6717C3B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748" y="1112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B47B3543-BE21-45F5-83F5-1C61C6717C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8748" y="1112312"/>
                    <a:ext cx="224152" cy="37029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4054" r="-13514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ACA78DB-DF92-4229-839D-DBD535F7888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5730" y="1112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6" name="文本框 95">
                    <a:extLst>
                      <a:ext uri="{FF2B5EF4-FFF2-40B4-BE49-F238E27FC236}">
                        <a16:creationId xmlns:a16="http://schemas.microsoft.com/office/drawing/2014/main" id="{EACA78DB-DF92-4229-839D-DBD535F788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5730" y="1112312"/>
                    <a:ext cx="224152" cy="37029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4054" r="-10811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57C5757D-9DDE-4277-B2FE-DA95645C7C7C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648" y="111231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97" name="文本框 96">
                    <a:extLst>
                      <a:ext uri="{FF2B5EF4-FFF2-40B4-BE49-F238E27FC236}">
                        <a16:creationId xmlns:a16="http://schemas.microsoft.com/office/drawing/2014/main" id="{57C5757D-9DDE-4277-B2FE-DA95645C7C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648" y="1112312"/>
                    <a:ext cx="224152" cy="37029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4054" r="-13514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756F303-6279-4D6C-BD7E-EAE163D39A7B}"/>
                  </a:ext>
                </a:extLst>
              </p:cNvPr>
              <p:cNvGrpSpPr/>
              <p:nvPr/>
            </p:nvGrpSpPr>
            <p:grpSpPr>
              <a:xfrm>
                <a:off x="3307694" y="1466746"/>
                <a:ext cx="626117" cy="788260"/>
                <a:chOff x="3793561" y="1482606"/>
                <a:chExt cx="626117" cy="788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文本框 159">
                      <a:extLst>
                        <a:ext uri="{FF2B5EF4-FFF2-40B4-BE49-F238E27FC236}">
                          <a16:creationId xmlns:a16="http://schemas.microsoft.com/office/drawing/2014/main" id="{82C3B30C-EF29-4093-AF22-80233D7C7C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文本框 159">
                      <a:extLst>
                        <a:ext uri="{FF2B5EF4-FFF2-40B4-BE49-F238E27FC236}">
                          <a16:creationId xmlns:a16="http://schemas.microsoft.com/office/drawing/2014/main" id="{82C3B30C-EF29-4093-AF22-80233D7C7C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r="-67568"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1" name="直接箭头连接符 160">
                  <a:extLst>
                    <a:ext uri="{FF2B5EF4-FFF2-40B4-BE49-F238E27FC236}">
                      <a16:creationId xmlns:a16="http://schemas.microsoft.com/office/drawing/2014/main" id="{9BAE4456-8C17-47C5-8389-C79B9C9FB3B5}"/>
                    </a:ext>
                  </a:extLst>
                </p:cNvPr>
                <p:cNvCxnSpPr>
                  <a:cxnSpLocks/>
                  <a:stCxn id="160" idx="1"/>
                </p:cNvCxnSpPr>
                <p:nvPr/>
              </p:nvCxnSpPr>
              <p:spPr>
                <a:xfrm flipH="1">
                  <a:off x="3793561" y="1667753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2" name="文本框 161">
                      <a:extLst>
                        <a:ext uri="{FF2B5EF4-FFF2-40B4-BE49-F238E27FC236}">
                          <a16:creationId xmlns:a16="http://schemas.microsoft.com/office/drawing/2014/main" id="{08A54A68-2401-4AA2-AE9A-F109A7F909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6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2" name="文本框 161">
                      <a:extLst>
                        <a:ext uri="{FF2B5EF4-FFF2-40B4-BE49-F238E27FC236}">
                          <a16:creationId xmlns:a16="http://schemas.microsoft.com/office/drawing/2014/main" id="{08A54A68-2401-4AA2-AE9A-F109A7F909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702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63" name="直接箭头连接符 162">
                  <a:extLst>
                    <a:ext uri="{FF2B5EF4-FFF2-40B4-BE49-F238E27FC236}">
                      <a16:creationId xmlns:a16="http://schemas.microsoft.com/office/drawing/2014/main" id="{C52205E0-2E99-4273-8A97-2FA9813D9BEB}"/>
                    </a:ext>
                  </a:extLst>
                </p:cNvPr>
                <p:cNvCxnSpPr>
                  <a:cxnSpLocks/>
                  <a:stCxn id="162" idx="1"/>
                </p:cNvCxnSpPr>
                <p:nvPr/>
              </p:nvCxnSpPr>
              <p:spPr>
                <a:xfrm flipH="1">
                  <a:off x="3793561" y="2085719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F5E324EE-568D-4ED9-9066-7325CA8890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文本框 163">
                      <a:extLst>
                        <a:ext uri="{FF2B5EF4-FFF2-40B4-BE49-F238E27FC236}">
                          <a16:creationId xmlns:a16="http://schemas.microsoft.com/office/drawing/2014/main" id="{F5E324EE-568D-4ED9-9066-7325CA8890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r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7C0AD651-12EA-4A7F-B288-3C3E586DAE99}"/>
                  </a:ext>
                </a:extLst>
              </p:cNvPr>
              <p:cNvGrpSpPr/>
              <p:nvPr/>
            </p:nvGrpSpPr>
            <p:grpSpPr>
              <a:xfrm>
                <a:off x="3307694" y="2670362"/>
                <a:ext cx="626117" cy="788260"/>
                <a:chOff x="3793561" y="1482606"/>
                <a:chExt cx="626117" cy="788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5" name="文本框 154">
                      <a:extLst>
                        <a:ext uri="{FF2B5EF4-FFF2-40B4-BE49-F238E27FC236}">
                          <a16:creationId xmlns:a16="http://schemas.microsoft.com/office/drawing/2014/main" id="{397AA1D0-A24A-4C09-821D-89A230163F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7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5" name="文本框 154">
                      <a:extLst>
                        <a:ext uri="{FF2B5EF4-FFF2-40B4-BE49-F238E27FC236}">
                          <a16:creationId xmlns:a16="http://schemas.microsoft.com/office/drawing/2014/main" id="{397AA1D0-A24A-4C09-821D-89A230163F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r="-702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6" name="直接箭头连接符 155">
                  <a:extLst>
                    <a:ext uri="{FF2B5EF4-FFF2-40B4-BE49-F238E27FC236}">
                      <a16:creationId xmlns:a16="http://schemas.microsoft.com/office/drawing/2014/main" id="{D9EBB922-12E0-4B67-AC20-2063CE908A00}"/>
                    </a:ext>
                  </a:extLst>
                </p:cNvPr>
                <p:cNvCxnSpPr>
                  <a:cxnSpLocks/>
                  <a:stCxn id="155" idx="1"/>
                </p:cNvCxnSpPr>
                <p:nvPr/>
              </p:nvCxnSpPr>
              <p:spPr>
                <a:xfrm flipH="1">
                  <a:off x="3793561" y="1667753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文本框 156">
                      <a:extLst>
                        <a:ext uri="{FF2B5EF4-FFF2-40B4-BE49-F238E27FC236}">
                          <a16:creationId xmlns:a16="http://schemas.microsoft.com/office/drawing/2014/main" id="{9315B88F-ADDF-40BE-B719-5CEBF8DCABA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7" name="文本框 156">
                      <a:extLst>
                        <a:ext uri="{FF2B5EF4-FFF2-40B4-BE49-F238E27FC236}">
                          <a16:creationId xmlns:a16="http://schemas.microsoft.com/office/drawing/2014/main" id="{9315B88F-ADDF-40BE-B719-5CEBF8DCABA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110811"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8" name="直接箭头连接符 157">
                  <a:extLst>
                    <a:ext uri="{FF2B5EF4-FFF2-40B4-BE49-F238E27FC236}">
                      <a16:creationId xmlns:a16="http://schemas.microsoft.com/office/drawing/2014/main" id="{0EEBBDA9-551F-420A-8D15-FB0F4C0BDC59}"/>
                    </a:ext>
                  </a:extLst>
                </p:cNvPr>
                <p:cNvCxnSpPr>
                  <a:cxnSpLocks/>
                  <a:stCxn id="157" idx="1"/>
                </p:cNvCxnSpPr>
                <p:nvPr/>
              </p:nvCxnSpPr>
              <p:spPr>
                <a:xfrm flipH="1">
                  <a:off x="3793561" y="2085719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文本框 158">
                      <a:extLst>
                        <a:ext uri="{FF2B5EF4-FFF2-40B4-BE49-F238E27FC236}">
                          <a16:creationId xmlns:a16="http://schemas.microsoft.com/office/drawing/2014/main" id="{0BF18E24-C098-4314-82EF-125172D770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9" name="文本框 158">
                      <a:extLst>
                        <a:ext uri="{FF2B5EF4-FFF2-40B4-BE49-F238E27FC236}">
                          <a16:creationId xmlns:a16="http://schemas.microsoft.com/office/drawing/2014/main" id="{0BF18E24-C098-4314-82EF-125172D770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r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C724A34A-6BE4-4809-A8F9-566F9DBF1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304" y="3355367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773F97BA-9751-4503-ADDE-09CA85787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0629" y="3355367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1A253C94-29A6-4C03-9026-B420C384D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079" y="3355367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5564EF05-08A4-448D-864F-0641FFC16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854" y="3355367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79ECF39C-B5DC-481D-BADD-68586DA7F886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039" y="342070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79ECF39C-B5DC-481D-BADD-68586DA7F8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039" y="3420705"/>
                    <a:ext cx="224152" cy="370294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91667" r="-47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11498E60-C195-4E28-A744-0606F056E1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957" y="342070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11498E60-C195-4E28-A744-0606F056E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957" y="3420705"/>
                    <a:ext cx="224152" cy="37029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89189" r="-432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56957533-1CD2-449C-8260-525E4E58CD8E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39" y="342070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56957533-1CD2-449C-8260-525E4E58CD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39" y="3420705"/>
                    <a:ext cx="224152" cy="370294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91667" r="-472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3914578-849F-406A-A34C-FAA64D3B42C6}"/>
                      </a:ext>
                    </a:extLst>
                  </p:cNvPr>
                  <p:cNvSpPr txBox="1"/>
                  <p:nvPr/>
                </p:nvSpPr>
                <p:spPr>
                  <a:xfrm>
                    <a:off x="3249857" y="3420705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C3914578-849F-406A-A34C-FAA64D3B42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857" y="3420705"/>
                    <a:ext cx="224152" cy="370294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89189" r="-432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5336A675-AB39-4752-8B63-B5E334A491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5643" y="4244462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箭头连接符 108">
                <a:extLst>
                  <a:ext uri="{FF2B5EF4-FFF2-40B4-BE49-F238E27FC236}">
                    <a16:creationId xmlns:a16="http://schemas.microsoft.com/office/drawing/2014/main" id="{2853565D-79EC-45A5-958F-AC37EDDF9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3968" y="4244462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6B262707-9C47-4EC0-A1F2-B087F3AD1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8418" y="4244462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825A9664-9B58-4E7D-95C1-7EFDB87A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1193" y="4244462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E1DA7AE-712C-491C-9AEA-0EBC00C02262}"/>
                      </a:ext>
                    </a:extLst>
                  </p:cNvPr>
                  <p:cNvSpPr txBox="1"/>
                  <p:nvPr/>
                </p:nvSpPr>
                <p:spPr>
                  <a:xfrm>
                    <a:off x="1416378" y="430980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2" name="文本框 111">
                    <a:extLst>
                      <a:ext uri="{FF2B5EF4-FFF2-40B4-BE49-F238E27FC236}">
                        <a16:creationId xmlns:a16="http://schemas.microsoft.com/office/drawing/2014/main" id="{2E1DA7AE-712C-491C-9AEA-0EBC00C022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6378" y="4309800"/>
                    <a:ext cx="224152" cy="37029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89189" r="-4324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7136C12D-1F4D-4B6E-B98D-96F3753BA350}"/>
                      </a:ext>
                    </a:extLst>
                  </p:cNvPr>
                  <p:cNvSpPr txBox="1"/>
                  <p:nvPr/>
                </p:nvSpPr>
                <p:spPr>
                  <a:xfrm>
                    <a:off x="2021296" y="430980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7136C12D-1F4D-4B6E-B98D-96F3753BA3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1296" y="4309800"/>
                    <a:ext cx="224152" cy="370294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86486" r="-4594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70C5AB88-0D7F-493C-9AB4-A08C43927B79}"/>
                      </a:ext>
                    </a:extLst>
                  </p:cNvPr>
                  <p:cNvSpPr txBox="1"/>
                  <p:nvPr/>
                </p:nvSpPr>
                <p:spPr>
                  <a:xfrm>
                    <a:off x="2648278" y="430980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70C5AB88-0D7F-493C-9AB4-A08C43927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8278" y="4309800"/>
                    <a:ext cx="224152" cy="370294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89189" r="-4324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8013D992-CF0E-4D30-AC97-B816A41D424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3196" y="4309800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74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5" name="文本框 114">
                    <a:extLst>
                      <a:ext uri="{FF2B5EF4-FFF2-40B4-BE49-F238E27FC236}">
                        <a16:creationId xmlns:a16="http://schemas.microsoft.com/office/drawing/2014/main" id="{8013D992-CF0E-4D30-AC97-B816A41D4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196" y="4309800"/>
                    <a:ext cx="224152" cy="37029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86486" r="-45946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EDAA00E0-A254-456B-AA1D-BAC2C60CDF06}"/>
                      </a:ext>
                    </a:extLst>
                  </p:cNvPr>
                  <p:cNvSpPr txBox="1"/>
                  <p:nvPr/>
                </p:nvSpPr>
                <p:spPr>
                  <a:xfrm>
                    <a:off x="1160633" y="3912702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6" name="文本框 115">
                    <a:extLst>
                      <a:ext uri="{FF2B5EF4-FFF2-40B4-BE49-F238E27FC236}">
                        <a16:creationId xmlns:a16="http://schemas.microsoft.com/office/drawing/2014/main" id="{EDAA00E0-A254-456B-AA1D-BAC2C60CDF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633" y="3912702"/>
                    <a:ext cx="22415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24F2AFD9-70E9-43A5-986B-D5508BBC56FC}"/>
                      </a:ext>
                    </a:extLst>
                  </p:cNvPr>
                  <p:cNvSpPr txBox="1"/>
                  <p:nvPr/>
                </p:nvSpPr>
                <p:spPr>
                  <a:xfrm>
                    <a:off x="1773003" y="3912702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7" name="文本框 116">
                    <a:extLst>
                      <a:ext uri="{FF2B5EF4-FFF2-40B4-BE49-F238E27FC236}">
                        <a16:creationId xmlns:a16="http://schemas.microsoft.com/office/drawing/2014/main" id="{24F2AFD9-70E9-43A5-986B-D5508BBC5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3003" y="3912702"/>
                    <a:ext cx="2241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1F373E7D-009E-43A8-855E-04EC294BDE7A}"/>
                      </a:ext>
                    </a:extLst>
                  </p:cNvPr>
                  <p:cNvSpPr txBox="1"/>
                  <p:nvPr/>
                </p:nvSpPr>
                <p:spPr>
                  <a:xfrm>
                    <a:off x="2377522" y="3912702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1F373E7D-009E-43A8-855E-04EC294BDE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7522" y="3912702"/>
                    <a:ext cx="224152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26C68658-1DBD-435C-BF7A-5B079C4A2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89892" y="3912702"/>
                    <a:ext cx="2241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⋮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26C68658-1DBD-435C-BF7A-5B079C4A2E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9892" y="3912702"/>
                    <a:ext cx="224152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81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9DDC347B-5A96-4CCB-81F2-754F907A5412}"/>
                      </a:ext>
                    </a:extLst>
                  </p:cNvPr>
                  <p:cNvSpPr/>
                  <p:nvPr/>
                </p:nvSpPr>
                <p:spPr>
                  <a:xfrm>
                    <a:off x="1093470" y="4837662"/>
                    <a:ext cx="2221229" cy="605395"/>
                  </a:xfrm>
                  <a:prstGeom prst="rect">
                    <a:avLst/>
                  </a:prstGeom>
                  <a:solidFill>
                    <a:srgbClr val="D745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zh-CN" altLang="en-US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第</m:t>
                        </m:r>
                      </m:oMath>
                    </a14:m>
                    <a:r>
                      <a:rPr lang="en-US" altLang="zh-CN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8 </a:t>
                    </a:r>
                    <a: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轮</a:t>
                    </a:r>
                    <a:endPara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0" name="矩形 119">
                    <a:extLst>
                      <a:ext uri="{FF2B5EF4-FFF2-40B4-BE49-F238E27FC236}">
                        <a16:creationId xmlns:a16="http://schemas.microsoft.com/office/drawing/2014/main" id="{9DDC347B-5A96-4CCB-81F2-754F907A54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70" y="4837662"/>
                    <a:ext cx="2221229" cy="605395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1" name="直接箭头连接符 120">
                <a:extLst>
                  <a:ext uri="{FF2B5EF4-FFF2-40B4-BE49-F238E27FC236}">
                    <a16:creationId xmlns:a16="http://schemas.microsoft.com/office/drawing/2014/main" id="{83B069E6-666F-47B8-9D25-0C847D766F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304" y="5443056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箭头连接符 121">
                <a:extLst>
                  <a:ext uri="{FF2B5EF4-FFF2-40B4-BE49-F238E27FC236}">
                    <a16:creationId xmlns:a16="http://schemas.microsoft.com/office/drawing/2014/main" id="{3277404D-A015-458B-9A01-CBBED8FF1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0629" y="5443056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箭头连接符 122">
                <a:extLst>
                  <a:ext uri="{FF2B5EF4-FFF2-40B4-BE49-F238E27FC236}">
                    <a16:creationId xmlns:a16="http://schemas.microsoft.com/office/drawing/2014/main" id="{04A3DBC7-1196-4877-89C0-9B72F61F4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5079" y="5443056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箭头连接符 123">
                <a:extLst>
                  <a:ext uri="{FF2B5EF4-FFF2-40B4-BE49-F238E27FC236}">
                    <a16:creationId xmlns:a16="http://schemas.microsoft.com/office/drawing/2014/main" id="{BF5AFE75-180C-4B84-AD2C-1460B499F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854" y="5443056"/>
                <a:ext cx="0" cy="584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20ED75FA-65E8-48E4-9D5A-AED018954ADB}"/>
                      </a:ext>
                    </a:extLst>
                  </p:cNvPr>
                  <p:cNvSpPr txBox="1"/>
                  <p:nvPr/>
                </p:nvSpPr>
                <p:spPr>
                  <a:xfrm>
                    <a:off x="1413039" y="5508394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20ED75FA-65E8-48E4-9D5A-AED018954A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13039" y="5508394"/>
                    <a:ext cx="224152" cy="37029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91667" r="-47222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83F5039-6214-4043-885A-6474291AA139}"/>
                      </a:ext>
                    </a:extLst>
                  </p:cNvPr>
                  <p:cNvSpPr/>
                  <p:nvPr/>
                </p:nvSpPr>
                <p:spPr>
                  <a:xfrm>
                    <a:off x="1093470" y="6027983"/>
                    <a:ext cx="2221229" cy="605395"/>
                  </a:xfrm>
                  <a:prstGeom prst="rect">
                    <a:avLst/>
                  </a:prstGeom>
                  <a:solidFill>
                    <a:srgbClr val="D745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输出</m:t>
                        </m:r>
                      </m:oMath>
                    </a14:m>
                    <a: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变换</a:t>
                    </a:r>
                    <a:endPara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183F5039-6214-4043-885A-6474291AA1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470" y="6027983"/>
                    <a:ext cx="2221229" cy="605395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FD7D27DC-CEE6-4CEB-8236-28EBFED11C48}"/>
                      </a:ext>
                    </a:extLst>
                  </p:cNvPr>
                  <p:cNvSpPr txBox="1"/>
                  <p:nvPr/>
                </p:nvSpPr>
                <p:spPr>
                  <a:xfrm>
                    <a:off x="2017957" y="5508394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7" name="文本框 126">
                    <a:extLst>
                      <a:ext uri="{FF2B5EF4-FFF2-40B4-BE49-F238E27FC236}">
                        <a16:creationId xmlns:a16="http://schemas.microsoft.com/office/drawing/2014/main" id="{FD7D27DC-CEE6-4CEB-8236-28EBFED11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7957" y="5508394"/>
                    <a:ext cx="224152" cy="370294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89189" r="-43243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12F78022-EDDE-41FA-AD1A-42AB456284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4939" y="5508394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8" name="文本框 127">
                    <a:extLst>
                      <a:ext uri="{FF2B5EF4-FFF2-40B4-BE49-F238E27FC236}">
                        <a16:creationId xmlns:a16="http://schemas.microsoft.com/office/drawing/2014/main" id="{12F78022-EDDE-41FA-AD1A-42AB45628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4939" y="5508394"/>
                    <a:ext cx="224152" cy="370294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91667" r="-47222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FE0CB9FA-7A59-4E73-9CE3-A79BA68C46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49857" y="5508394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84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FE0CB9FA-7A59-4E73-9CE3-A79BA68C46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9857" y="5508394"/>
                    <a:ext cx="224152" cy="370294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89189" r="-43243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8CE637BB-1C68-4A88-AC9E-C7F040AB033C}"/>
                  </a:ext>
                </a:extLst>
              </p:cNvPr>
              <p:cNvSpPr/>
              <p:nvPr/>
            </p:nvSpPr>
            <p:spPr>
              <a:xfrm>
                <a:off x="1227381" y="6484058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E734545F-55B8-4AAF-8DFD-95F5DF74A7D5}"/>
                  </a:ext>
                </a:extLst>
              </p:cNvPr>
              <p:cNvSpPr/>
              <p:nvPr/>
            </p:nvSpPr>
            <p:spPr>
              <a:xfrm>
                <a:off x="1838583" y="6484058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67683D9-020C-45A8-B29B-4BA528F00A4E}"/>
                  </a:ext>
                </a:extLst>
              </p:cNvPr>
              <p:cNvSpPr/>
              <p:nvPr/>
            </p:nvSpPr>
            <p:spPr>
              <a:xfrm>
                <a:off x="2451901" y="6484058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DC0EC110-BDDC-4FD0-B56F-7C0EBFFCFC9A}"/>
                  </a:ext>
                </a:extLst>
              </p:cNvPr>
              <p:cNvSpPr/>
              <p:nvPr/>
            </p:nvSpPr>
            <p:spPr>
              <a:xfrm>
                <a:off x="3065219" y="6484058"/>
                <a:ext cx="115568" cy="149295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F64CFB94-DD73-439A-8A00-6FBDBCED1A03}"/>
                  </a:ext>
                </a:extLst>
              </p:cNvPr>
              <p:cNvGrpSpPr/>
              <p:nvPr/>
            </p:nvGrpSpPr>
            <p:grpSpPr>
              <a:xfrm>
                <a:off x="3307694" y="4735994"/>
                <a:ext cx="626117" cy="788260"/>
                <a:chOff x="3793561" y="1482606"/>
                <a:chExt cx="626117" cy="788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文本框 149">
                      <a:extLst>
                        <a:ext uri="{FF2B5EF4-FFF2-40B4-BE49-F238E27FC236}">
                          <a16:creationId xmlns:a16="http://schemas.microsoft.com/office/drawing/2014/main" id="{43E413EC-A3B7-4CFA-BB80-EDD3C80541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43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0" name="文本框 149">
                      <a:extLst>
                        <a:ext uri="{FF2B5EF4-FFF2-40B4-BE49-F238E27FC236}">
                          <a16:creationId xmlns:a16="http://schemas.microsoft.com/office/drawing/2014/main" id="{43E413EC-A3B7-4CFA-BB80-EDD3C80541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r="-113514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1" name="直接箭头连接符 150">
                  <a:extLst>
                    <a:ext uri="{FF2B5EF4-FFF2-40B4-BE49-F238E27FC236}">
                      <a16:creationId xmlns:a16="http://schemas.microsoft.com/office/drawing/2014/main" id="{DC4C2EDA-680A-4ECD-8688-3ED6248A1011}"/>
                    </a:ext>
                  </a:extLst>
                </p:cNvPr>
                <p:cNvCxnSpPr>
                  <a:cxnSpLocks/>
                  <a:stCxn id="150" idx="1"/>
                </p:cNvCxnSpPr>
                <p:nvPr/>
              </p:nvCxnSpPr>
              <p:spPr>
                <a:xfrm flipH="1">
                  <a:off x="3793561" y="1667753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CFE4FD60-22AF-4EB9-BC42-7BF0114057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48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2" name="文本框 151">
                      <a:extLst>
                        <a:ext uri="{FF2B5EF4-FFF2-40B4-BE49-F238E27FC236}">
                          <a16:creationId xmlns:a16="http://schemas.microsoft.com/office/drawing/2014/main" id="{CFE4FD60-22AF-4EB9-BC42-7BF0114057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r="-113514"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3" name="直接箭头连接符 152">
                  <a:extLst>
                    <a:ext uri="{FF2B5EF4-FFF2-40B4-BE49-F238E27FC236}">
                      <a16:creationId xmlns:a16="http://schemas.microsoft.com/office/drawing/2014/main" id="{8215C77C-87A4-465C-A022-643FFDEFF43F}"/>
                    </a:ext>
                  </a:extLst>
                </p:cNvPr>
                <p:cNvCxnSpPr>
                  <a:cxnSpLocks/>
                  <a:stCxn id="152" idx="1"/>
                </p:cNvCxnSpPr>
                <p:nvPr/>
              </p:nvCxnSpPr>
              <p:spPr>
                <a:xfrm flipH="1">
                  <a:off x="3793561" y="2085719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FA99FB82-4546-40B3-8CC8-1DEC57BF9D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54" name="文本框 153">
                      <a:extLst>
                        <a:ext uri="{FF2B5EF4-FFF2-40B4-BE49-F238E27FC236}">
                          <a16:creationId xmlns:a16="http://schemas.microsoft.com/office/drawing/2014/main" id="{FA99FB82-4546-40B3-8CC8-1DEC57BF9D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5" name="组合 134">
                <a:extLst>
                  <a:ext uri="{FF2B5EF4-FFF2-40B4-BE49-F238E27FC236}">
                    <a16:creationId xmlns:a16="http://schemas.microsoft.com/office/drawing/2014/main" id="{BD45A134-353B-444E-93F5-AE25FB44A515}"/>
                  </a:ext>
                </a:extLst>
              </p:cNvPr>
              <p:cNvGrpSpPr/>
              <p:nvPr/>
            </p:nvGrpSpPr>
            <p:grpSpPr>
              <a:xfrm>
                <a:off x="3307694" y="5939610"/>
                <a:ext cx="626117" cy="788260"/>
                <a:chOff x="3793561" y="1482606"/>
                <a:chExt cx="626117" cy="7882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5" name="文本框 144">
                      <a:extLst>
                        <a:ext uri="{FF2B5EF4-FFF2-40B4-BE49-F238E27FC236}">
                          <a16:creationId xmlns:a16="http://schemas.microsoft.com/office/drawing/2014/main" id="{D1AF983A-53A5-40F9-84B2-A1C2F29992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49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45" name="文本框 144">
                      <a:extLst>
                        <a:ext uri="{FF2B5EF4-FFF2-40B4-BE49-F238E27FC236}">
                          <a16:creationId xmlns:a16="http://schemas.microsoft.com/office/drawing/2014/main" id="{D1AF983A-53A5-40F9-84B2-A1C2F29992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482606"/>
                      <a:ext cx="224152" cy="370294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r="-1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6" name="直接箭头连接符 145">
                  <a:extLst>
                    <a:ext uri="{FF2B5EF4-FFF2-40B4-BE49-F238E27FC236}">
                      <a16:creationId xmlns:a16="http://schemas.microsoft.com/office/drawing/2014/main" id="{008A061C-84D3-4056-9AB3-2928F4EA00CC}"/>
                    </a:ext>
                  </a:extLst>
                </p:cNvPr>
                <p:cNvCxnSpPr>
                  <a:cxnSpLocks/>
                  <a:stCxn id="145" idx="1"/>
                </p:cNvCxnSpPr>
                <p:nvPr/>
              </p:nvCxnSpPr>
              <p:spPr>
                <a:xfrm flipH="1">
                  <a:off x="3793561" y="1667753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7" name="文本框 146">
                      <a:extLst>
                        <a:ext uri="{FF2B5EF4-FFF2-40B4-BE49-F238E27FC236}">
                          <a16:creationId xmlns:a16="http://schemas.microsoft.com/office/drawing/2014/main" id="{0CC35AEB-E601-427E-8F93-920FC8E615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52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47" name="文本框 146">
                      <a:extLst>
                        <a:ext uri="{FF2B5EF4-FFF2-40B4-BE49-F238E27FC236}">
                          <a16:creationId xmlns:a16="http://schemas.microsoft.com/office/drawing/2014/main" id="{0CC35AEB-E601-427E-8F93-920FC8E615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95526" y="1900572"/>
                      <a:ext cx="224152" cy="370294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r="-113514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8" name="直接箭头连接符 147">
                  <a:extLst>
                    <a:ext uri="{FF2B5EF4-FFF2-40B4-BE49-F238E27FC236}">
                      <a16:creationId xmlns:a16="http://schemas.microsoft.com/office/drawing/2014/main" id="{7954C6D3-FC90-40B4-B99F-25E7C18A3D54}"/>
                    </a:ext>
                  </a:extLst>
                </p:cNvPr>
                <p:cNvCxnSpPr>
                  <a:cxnSpLocks/>
                  <a:stCxn id="147" idx="1"/>
                </p:cNvCxnSpPr>
                <p:nvPr/>
              </p:nvCxnSpPr>
              <p:spPr>
                <a:xfrm flipH="1">
                  <a:off x="3793561" y="2085719"/>
                  <a:ext cx="4019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文本框 148">
                      <a:extLst>
                        <a:ext uri="{FF2B5EF4-FFF2-40B4-BE49-F238E27FC236}">
                          <a16:creationId xmlns:a16="http://schemas.microsoft.com/office/drawing/2014/main" id="{B1151B95-B313-4549-89B8-19D88865B9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right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⋮</m:t>
                            </m:r>
                          </m:oMath>
                        </m:oMathPara>
                      </a14:m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149" name="文本框 148">
                      <a:extLst>
                        <a:ext uri="{FF2B5EF4-FFF2-40B4-BE49-F238E27FC236}">
                          <a16:creationId xmlns:a16="http://schemas.microsoft.com/office/drawing/2014/main" id="{B1151B95-B313-4549-89B8-19D88865B9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4140" y="1692070"/>
                      <a:ext cx="224152" cy="369332"/>
                    </a:xfrm>
                    <a:prstGeom prst="rect">
                      <a:avLst/>
                    </a:prstGeom>
                    <a:blipFill>
                      <a:blip r:embed="rId48"/>
                      <a:stretch>
                        <a:fillRect r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6" name="文本框 135">
                <a:extLst>
                  <a:ext uri="{FF2B5EF4-FFF2-40B4-BE49-F238E27FC236}">
                    <a16:creationId xmlns:a16="http://schemas.microsoft.com/office/drawing/2014/main" id="{C2BEE32A-E499-4D22-A701-55741B008D9B}"/>
                  </a:ext>
                </a:extLst>
              </p:cNvPr>
              <p:cNvSpPr txBox="1"/>
              <p:nvPr/>
            </p:nvSpPr>
            <p:spPr>
              <a:xfrm>
                <a:off x="1327227" y="7416135"/>
                <a:ext cx="176165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CN" altLang="en-US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密文</a:t>
                </a:r>
                <a:endPara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37" name="连接符: 肘形 136">
                <a:extLst>
                  <a:ext uri="{FF2B5EF4-FFF2-40B4-BE49-F238E27FC236}">
                    <a16:creationId xmlns:a16="http://schemas.microsoft.com/office/drawing/2014/main" id="{5329C395-D761-44AB-A8F2-561B9C558CA7}"/>
                  </a:ext>
                </a:extLst>
              </p:cNvPr>
              <p:cNvCxnSpPr>
                <a:cxnSpLocks/>
                <a:stCxn id="130" idx="2"/>
                <a:endCxn id="136" idx="0"/>
              </p:cNvCxnSpPr>
              <p:nvPr/>
            </p:nvCxnSpPr>
            <p:spPr>
              <a:xfrm rot="16200000" flipH="1">
                <a:off x="1355219" y="6563299"/>
                <a:ext cx="782782" cy="92289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连接符: 肘形 137">
                <a:extLst>
                  <a:ext uri="{FF2B5EF4-FFF2-40B4-BE49-F238E27FC236}">
                    <a16:creationId xmlns:a16="http://schemas.microsoft.com/office/drawing/2014/main" id="{8F0D64D5-18C2-4039-9E7B-9357225A230C}"/>
                  </a:ext>
                </a:extLst>
              </p:cNvPr>
              <p:cNvCxnSpPr>
                <a:cxnSpLocks/>
                <a:stCxn id="131" idx="2"/>
                <a:endCxn id="136" idx="0"/>
              </p:cNvCxnSpPr>
              <p:nvPr/>
            </p:nvCxnSpPr>
            <p:spPr>
              <a:xfrm rot="16200000" flipH="1">
                <a:off x="1660820" y="6868900"/>
                <a:ext cx="782782" cy="31168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连接符: 肘形 138">
                <a:extLst>
                  <a:ext uri="{FF2B5EF4-FFF2-40B4-BE49-F238E27FC236}">
                    <a16:creationId xmlns:a16="http://schemas.microsoft.com/office/drawing/2014/main" id="{30BB7C59-93B9-4145-9E96-B203E683B83D}"/>
                  </a:ext>
                </a:extLst>
              </p:cNvPr>
              <p:cNvCxnSpPr>
                <a:cxnSpLocks/>
                <a:stCxn id="132" idx="2"/>
                <a:endCxn id="136" idx="0"/>
              </p:cNvCxnSpPr>
              <p:nvPr/>
            </p:nvCxnSpPr>
            <p:spPr>
              <a:xfrm rot="5400000">
                <a:off x="1967479" y="6873929"/>
                <a:ext cx="782782" cy="301630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连接符: 肘形 139">
                <a:extLst>
                  <a:ext uri="{FF2B5EF4-FFF2-40B4-BE49-F238E27FC236}">
                    <a16:creationId xmlns:a16="http://schemas.microsoft.com/office/drawing/2014/main" id="{932068B9-FDDB-4E25-BCCB-05C8D959B95E}"/>
                  </a:ext>
                </a:extLst>
              </p:cNvPr>
              <p:cNvCxnSpPr>
                <a:cxnSpLocks/>
                <a:stCxn id="133" idx="2"/>
                <a:endCxn id="136" idx="0"/>
              </p:cNvCxnSpPr>
              <p:nvPr/>
            </p:nvCxnSpPr>
            <p:spPr>
              <a:xfrm rot="5400000">
                <a:off x="2274138" y="6567270"/>
                <a:ext cx="782782" cy="914948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058B0A46-BC21-451B-8C89-6A8839640968}"/>
                      </a:ext>
                    </a:extLst>
                  </p:cNvPr>
                  <p:cNvSpPr txBox="1"/>
                  <p:nvPr/>
                </p:nvSpPr>
                <p:spPr>
                  <a:xfrm>
                    <a:off x="1373830" y="662559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1" name="文本框 140">
                    <a:extLst>
                      <a:ext uri="{FF2B5EF4-FFF2-40B4-BE49-F238E27FC236}">
                        <a16:creationId xmlns:a16="http://schemas.microsoft.com/office/drawing/2014/main" id="{058B0A46-BC21-451B-8C89-6A88396409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3830" y="6625593"/>
                    <a:ext cx="224152" cy="370294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45946" r="-2703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文本框 141">
                    <a:extLst>
                      <a:ext uri="{FF2B5EF4-FFF2-40B4-BE49-F238E27FC236}">
                        <a16:creationId xmlns:a16="http://schemas.microsoft.com/office/drawing/2014/main" id="{74B97BAF-AC13-4188-B5DC-82C692F632E2}"/>
                      </a:ext>
                    </a:extLst>
                  </p:cNvPr>
                  <p:cNvSpPr txBox="1"/>
                  <p:nvPr/>
                </p:nvSpPr>
                <p:spPr>
                  <a:xfrm>
                    <a:off x="1978748" y="662559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2" name="文本框 141">
                    <a:extLst>
                      <a:ext uri="{FF2B5EF4-FFF2-40B4-BE49-F238E27FC236}">
                        <a16:creationId xmlns:a16="http://schemas.microsoft.com/office/drawing/2014/main" id="{74B97BAF-AC13-4188-B5DC-82C692F632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8748" y="6625593"/>
                    <a:ext cx="224152" cy="37029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45946" r="-540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5EEBC183-9A26-466C-8B41-61005234C87B}"/>
                      </a:ext>
                    </a:extLst>
                  </p:cNvPr>
                  <p:cNvSpPr txBox="1"/>
                  <p:nvPr/>
                </p:nvSpPr>
                <p:spPr>
                  <a:xfrm>
                    <a:off x="2605730" y="662559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5EEBC183-9A26-466C-8B41-61005234C8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5730" y="6625593"/>
                    <a:ext cx="224152" cy="37029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45946" r="-540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FC13A3F9-2DB1-46CA-A8A4-A06CA74F0BAD}"/>
                      </a:ext>
                    </a:extLst>
                  </p:cNvPr>
                  <p:cNvSpPr txBox="1"/>
                  <p:nvPr/>
                </p:nvSpPr>
                <p:spPr>
                  <a:xfrm>
                    <a:off x="3210648" y="6625593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4" name="文本框 143">
                    <a:extLst>
                      <a:ext uri="{FF2B5EF4-FFF2-40B4-BE49-F238E27FC236}">
                        <a16:creationId xmlns:a16="http://schemas.microsoft.com/office/drawing/2014/main" id="{FC13A3F9-2DB1-46CA-A8A4-A06CA74F0B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0648" y="6625593"/>
                    <a:ext cx="224152" cy="37029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45946" r="-5405" b="-1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9C67EB90-7802-4E57-AA83-35BEDB288A4A}"/>
                </a:ext>
              </a:extLst>
            </p:cNvPr>
            <p:cNvGrpSpPr/>
            <p:nvPr/>
          </p:nvGrpSpPr>
          <p:grpSpPr>
            <a:xfrm>
              <a:off x="4296315" y="305574"/>
              <a:ext cx="2221229" cy="2735082"/>
              <a:chOff x="4744973" y="305574"/>
              <a:chExt cx="2221229" cy="273508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F22E7268-C5B5-4FCE-B875-38C0AE74AB0E}"/>
                      </a:ext>
                    </a:extLst>
                  </p:cNvPr>
                  <p:cNvSpPr txBox="1"/>
                  <p:nvPr/>
                </p:nvSpPr>
                <p:spPr>
                  <a:xfrm>
                    <a:off x="4798312" y="305574"/>
                    <a:ext cx="211455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128</a:t>
                    </a:r>
                    <a:r>
                      <a: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 </a:t>
                    </a:r>
                    <a:r>
                      <a:rPr lang="zh-CN" altLang="en-US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比特密钥 </a:t>
                    </a:r>
                    <a14:m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𝑍</m:t>
                        </m:r>
                      </m:oMath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F22E7268-C5B5-4FCE-B875-38C0AE74A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8312" y="305574"/>
                    <a:ext cx="2114552" cy="369332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t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4DD7ADEC-6016-4ED4-8F97-8DB057EBAFF4}"/>
                      </a:ext>
                    </a:extLst>
                  </p:cNvPr>
                  <p:cNvSpPr/>
                  <p:nvPr/>
                </p:nvSpPr>
                <p:spPr>
                  <a:xfrm>
                    <a:off x="4744973" y="1534342"/>
                    <a:ext cx="2221229" cy="605395"/>
                  </a:xfrm>
                  <a:prstGeom prst="rect">
                    <a:avLst/>
                  </a:prstGeom>
                  <a:solidFill>
                    <a:srgbClr val="D7451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zh-CN" altLang="en-US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子</m:t>
                        </m:r>
                      </m:oMath>
                    </a14:m>
                    <a:r>
                      <a:rPr lang="zh-CN" altLang="en-US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密钥生成器</a:t>
                    </a:r>
                    <a:endPara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4DD7ADEC-6016-4ED4-8F97-8DB057EBAF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4973" y="1534342"/>
                    <a:ext cx="2221229" cy="605395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2BCEFF8-31A9-4625-A7FC-CACFA8EFBCFA}"/>
                  </a:ext>
                </a:extLst>
              </p:cNvPr>
              <p:cNvCxnSpPr>
                <a:cxnSpLocks/>
                <a:stCxn id="64" idx="2"/>
                <a:endCxn id="65" idx="0"/>
              </p:cNvCxnSpPr>
              <p:nvPr/>
            </p:nvCxnSpPr>
            <p:spPr>
              <a:xfrm>
                <a:off x="5855588" y="674906"/>
                <a:ext cx="0" cy="8594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A3E7BEB5-FF23-434C-AF3A-E634A482C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4054" y="2126693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66595914-1BF0-494E-A1BC-042E347B76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94820" y="2242634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DCFC0CEB-CC1B-4DD8-9319-B9ED272F48A9}"/>
                      </a:ext>
                    </a:extLst>
                  </p:cNvPr>
                  <p:cNvSpPr txBox="1"/>
                  <p:nvPr/>
                </p:nvSpPr>
                <p:spPr>
                  <a:xfrm>
                    <a:off x="5611830" y="223914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16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DCFC0CEB-CC1B-4DD8-9319-B9ED272F4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830" y="2239146"/>
                    <a:ext cx="224152" cy="370294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59459" r="-270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直接箭头连接符 69">
                <a:extLst>
                  <a:ext uri="{FF2B5EF4-FFF2-40B4-BE49-F238E27FC236}">
                    <a16:creationId xmlns:a16="http://schemas.microsoft.com/office/drawing/2014/main" id="{704D098C-0A9C-4754-B61A-F27FD5F880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8983" y="2142553"/>
                <a:ext cx="0" cy="56330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>
                <a:extLst>
                  <a:ext uri="{FF2B5EF4-FFF2-40B4-BE49-F238E27FC236}">
                    <a16:creationId xmlns:a16="http://schemas.microsoft.com/office/drawing/2014/main" id="{736D8DF2-2D1C-45DC-82B2-A1AF146C62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69749" y="2258494"/>
                <a:ext cx="341633" cy="2667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938DFF7-2DB0-4227-8E7D-F2169B4E84D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6759" y="2255006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16</m:t>
                          </m:r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5938DFF7-2DB0-4227-8E7D-F2169B4E84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6759" y="2255006"/>
                    <a:ext cx="224152" cy="370294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56757" r="-2973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71067C9-4697-4B1B-8FF7-BC439416FA83}"/>
                      </a:ext>
                    </a:extLst>
                  </p:cNvPr>
                  <p:cNvSpPr txBox="1"/>
                  <p:nvPr/>
                </p:nvSpPr>
                <p:spPr>
                  <a:xfrm>
                    <a:off x="5216815" y="267036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A71067C9-4697-4B1B-8FF7-BC439416FA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6815" y="2670362"/>
                    <a:ext cx="224152" cy="370294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r="-6486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91A7FB5A-7A30-4025-9941-1F813C9C684E}"/>
                      </a:ext>
                    </a:extLst>
                  </p:cNvPr>
                  <p:cNvSpPr txBox="1"/>
                  <p:nvPr/>
                </p:nvSpPr>
                <p:spPr>
                  <a:xfrm>
                    <a:off x="6080048" y="2670362"/>
                    <a:ext cx="224152" cy="370294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righ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52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91A7FB5A-7A30-4025-9941-1F813C9C68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0048" y="2670362"/>
                    <a:ext cx="224152" cy="370294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r="-119444" b="-163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4382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05546CAC-6098-42FB-BB26-0F725F342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028642"/>
                  </p:ext>
                </p:extLst>
              </p:nvPr>
            </p:nvGraphicFramePr>
            <p:xfrm>
              <a:off x="254000" y="114300"/>
              <a:ext cx="1377950" cy="3492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2980392593"/>
                        </a:ext>
                      </a:extLst>
                    </a:gridCol>
                  </a:tblGrid>
                  <a:tr h="9461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748139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参数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53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返回地址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9098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上一个帧指针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0534191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buffer[99]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zh-CN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  <a:p>
                          <a:pPr algn="ctr"/>
                          <a:r>
                            <a:rPr lang="en-US" altLang="zh-CN" sz="12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a:t>buffer[0]</a:t>
                          </a:r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ea typeface="微软雅黑" panose="020B0503020204020204" pitchFamily="34" charset="-122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0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6657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05546CAC-6098-42FB-BB26-0F725F3422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8028642"/>
                  </p:ext>
                </p:extLst>
              </p:nvPr>
            </p:nvGraphicFramePr>
            <p:xfrm>
              <a:off x="254000" y="114300"/>
              <a:ext cx="1377950" cy="34925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7950">
                      <a:extLst>
                        <a:ext uri="{9D8B030D-6E8A-4147-A177-3AD203B41FA5}">
                          <a16:colId xmlns:a16="http://schemas.microsoft.com/office/drawing/2014/main" val="2980392593"/>
                        </a:ext>
                      </a:extLst>
                    </a:gridCol>
                  </a:tblGrid>
                  <a:tr h="94615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09748139"/>
                      </a:ext>
                    </a:extLst>
                  </a:tr>
                  <a:tr h="5524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参数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8353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返回地址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90983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200" b="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上一个帧指针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0534191"/>
                      </a:ext>
                    </a:extLst>
                  </a:tr>
                  <a:tr h="8813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1" t="-253793" r="-881" b="-427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1300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566576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481870-DA59-44D1-BC7E-AC669384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716"/>
              </p:ext>
            </p:extLst>
          </p:nvPr>
        </p:nvGraphicFramePr>
        <p:xfrm>
          <a:off x="2292350" y="469900"/>
          <a:ext cx="1054100" cy="2777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98039259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恶意代码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48139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536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新返回地址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98348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6576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982CDE-8575-4620-9651-EF2C755AE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65030"/>
              </p:ext>
            </p:extLst>
          </p:nvPr>
        </p:nvGraphicFramePr>
        <p:xfrm>
          <a:off x="4076700" y="111700"/>
          <a:ext cx="1377950" cy="349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7950">
                  <a:extLst>
                    <a:ext uri="{9D8B030D-6E8A-4147-A177-3AD203B41FA5}">
                      <a16:colId xmlns:a16="http://schemas.microsoft.com/office/drawing/2014/main" val="2980392593"/>
                    </a:ext>
                  </a:extLst>
                </a:gridCol>
              </a:tblGrid>
              <a:tr h="352800"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30679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恶意代码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748139"/>
                  </a:ext>
                </a:extLst>
              </a:tr>
              <a:tr h="6731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被覆盖</a:t>
                      </a:r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0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35361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新返回地址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098348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被覆盖</a:t>
                      </a:r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0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665760"/>
                  </a:ext>
                </a:extLst>
              </a:tr>
              <a:tr h="882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被覆盖</a:t>
                      </a:r>
                      <a:r>
                        <a:rPr lang="en-US" altLang="zh-CN" sz="12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b="0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02976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356639"/>
                  </a:ext>
                </a:extLst>
              </a:tr>
            </a:tbl>
          </a:graphicData>
        </a:graphic>
      </p:graphicFrame>
      <p:sp>
        <p:nvSpPr>
          <p:cNvPr id="6" name="十字形 5">
            <a:extLst>
              <a:ext uri="{FF2B5EF4-FFF2-40B4-BE49-F238E27FC236}">
                <a16:creationId xmlns:a16="http://schemas.microsoft.com/office/drawing/2014/main" id="{36B71C0D-2037-4C7D-B362-F776529D6D76}"/>
              </a:ext>
            </a:extLst>
          </p:cNvPr>
          <p:cNvSpPr/>
          <p:nvPr/>
        </p:nvSpPr>
        <p:spPr>
          <a:xfrm>
            <a:off x="1758950" y="1655525"/>
            <a:ext cx="406400" cy="406400"/>
          </a:xfrm>
          <a:prstGeom prst="plus">
            <a:avLst>
              <a:gd name="adj" fmla="val 37500"/>
            </a:avLst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1038760-D900-4F61-8DDF-B917782D4553}"/>
              </a:ext>
            </a:extLst>
          </p:cNvPr>
          <p:cNvSpPr/>
          <p:nvPr/>
        </p:nvSpPr>
        <p:spPr>
          <a:xfrm>
            <a:off x="3473450" y="1655525"/>
            <a:ext cx="476250" cy="406400"/>
          </a:xfrm>
          <a:prstGeom prst="rightArrow">
            <a:avLst>
              <a:gd name="adj1" fmla="val 37500"/>
              <a:gd name="adj2" fmla="val 64063"/>
            </a:avLst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3DDA99-5FC4-4B1D-807A-844F426AE638}"/>
              </a:ext>
            </a:extLst>
          </p:cNvPr>
          <p:cNvSpPr txBox="1"/>
          <p:nvPr/>
        </p:nvSpPr>
        <p:spPr>
          <a:xfrm>
            <a:off x="2081553" y="3233800"/>
            <a:ext cx="147569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badfile</a:t>
            </a:r>
            <a:r>
              <a:rPr lang="en-US" altLang="zh-CN" sz="16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09277B-0825-4B2B-AA29-F8D6F41E8818}"/>
              </a:ext>
            </a:extLst>
          </p:cNvPr>
          <p:cNvSpPr txBox="1"/>
          <p:nvPr/>
        </p:nvSpPr>
        <p:spPr>
          <a:xfrm>
            <a:off x="5378792" y="2195575"/>
            <a:ext cx="80610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en-US" altLang="zh-CN" sz="1600" dirty="0" err="1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zh-CN" altLang="en-US" sz="16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E665B49-3E2B-489E-8CFB-07E8EEED4D1B}"/>
              </a:ext>
            </a:extLst>
          </p:cNvPr>
          <p:cNvSpPr/>
          <p:nvPr/>
        </p:nvSpPr>
        <p:spPr>
          <a:xfrm>
            <a:off x="5448300" y="942975"/>
            <a:ext cx="257189" cy="857250"/>
          </a:xfrm>
          <a:custGeom>
            <a:avLst/>
            <a:gdLst>
              <a:gd name="connsiteX0" fmla="*/ 0 w 257189"/>
              <a:gd name="connsiteY0" fmla="*/ 857250 h 857250"/>
              <a:gd name="connsiteX1" fmla="*/ 257175 w 257189"/>
              <a:gd name="connsiteY1" fmla="*/ 323850 h 857250"/>
              <a:gd name="connsiteX2" fmla="*/ 9525 w 257189"/>
              <a:gd name="connsiteY2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7189" h="857250">
                <a:moveTo>
                  <a:pt x="0" y="857250"/>
                </a:moveTo>
                <a:cubicBezTo>
                  <a:pt x="127794" y="661987"/>
                  <a:pt x="255588" y="466725"/>
                  <a:pt x="257175" y="323850"/>
                </a:cubicBezTo>
                <a:cubicBezTo>
                  <a:pt x="258762" y="180975"/>
                  <a:pt x="134143" y="90487"/>
                  <a:pt x="9525" y="0"/>
                </a:cubicBezTo>
              </a:path>
            </a:pathLst>
          </a:custGeom>
          <a:noFill/>
          <a:ln w="25400">
            <a:solidFill>
              <a:srgbClr val="D74514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95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任意多边形: 形状 250">
            <a:extLst>
              <a:ext uri="{FF2B5EF4-FFF2-40B4-BE49-F238E27FC236}">
                <a16:creationId xmlns:a16="http://schemas.microsoft.com/office/drawing/2014/main" id="{E75B1E27-44D6-463B-BEC1-D1D907549DC5}"/>
              </a:ext>
            </a:extLst>
          </p:cNvPr>
          <p:cNvSpPr/>
          <p:nvPr/>
        </p:nvSpPr>
        <p:spPr>
          <a:xfrm>
            <a:off x="12423337" y="-609599"/>
            <a:ext cx="5691515" cy="12581163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任意多边形: 形状 124">
            <a:extLst>
              <a:ext uri="{FF2B5EF4-FFF2-40B4-BE49-F238E27FC236}">
                <a16:creationId xmlns:a16="http://schemas.microsoft.com/office/drawing/2014/main" id="{A64CBCFC-F6E7-4A57-B8F2-1FF898ABB351}"/>
              </a:ext>
            </a:extLst>
          </p:cNvPr>
          <p:cNvSpPr/>
          <p:nvPr/>
        </p:nvSpPr>
        <p:spPr>
          <a:xfrm>
            <a:off x="-400050" y="14205544"/>
            <a:ext cx="6838950" cy="3971864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C45C567F-3C1E-4E8A-8E89-C629CDA16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936237"/>
              </p:ext>
            </p:extLst>
          </p:nvPr>
        </p:nvGraphicFramePr>
        <p:xfrm>
          <a:off x="4612800" y="14652171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653F3AE-9458-4163-BC0E-753DFF2D3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767425"/>
              </p:ext>
            </p:extLst>
          </p:nvPr>
        </p:nvGraphicFramePr>
        <p:xfrm>
          <a:off x="0" y="14652171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68EEA775-8FD6-41D1-B0FB-48E5794AED0E}"/>
              </a:ext>
            </a:extLst>
          </p:cNvPr>
          <p:cNvSpPr/>
          <p:nvPr/>
        </p:nvSpPr>
        <p:spPr>
          <a:xfrm>
            <a:off x="6713039" y="8174337"/>
            <a:ext cx="2532465" cy="3152031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74FD9D68-C95B-4559-A075-DCBF47150292}"/>
              </a:ext>
            </a:extLst>
          </p:cNvPr>
          <p:cNvSpPr/>
          <p:nvPr/>
        </p:nvSpPr>
        <p:spPr>
          <a:xfrm>
            <a:off x="6709070" y="3584448"/>
            <a:ext cx="2532465" cy="4039442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FB0288E7-FA74-4828-8101-C036B1AB48D5}"/>
              </a:ext>
            </a:extLst>
          </p:cNvPr>
          <p:cNvSpPr/>
          <p:nvPr/>
        </p:nvSpPr>
        <p:spPr>
          <a:xfrm>
            <a:off x="-400050" y="11572440"/>
            <a:ext cx="6838950" cy="2266298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32D8C0A2-51D7-47CA-A0B3-B1B16DA40678}"/>
              </a:ext>
            </a:extLst>
          </p:cNvPr>
          <p:cNvSpPr/>
          <p:nvPr/>
        </p:nvSpPr>
        <p:spPr>
          <a:xfrm>
            <a:off x="-400050" y="2532267"/>
            <a:ext cx="6838950" cy="8706615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D39828E1-7E51-4B6F-A0CD-6277EFBCE14D}"/>
              </a:ext>
            </a:extLst>
          </p:cNvPr>
          <p:cNvSpPr/>
          <p:nvPr/>
        </p:nvSpPr>
        <p:spPr>
          <a:xfrm>
            <a:off x="-400050" y="-609599"/>
            <a:ext cx="6838950" cy="2914634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5BA1B7C-1CA7-4090-B2CE-025C028E367C}"/>
              </a:ext>
            </a:extLst>
          </p:cNvPr>
          <p:cNvSpPr/>
          <p:nvPr/>
        </p:nvSpPr>
        <p:spPr>
          <a:xfrm rot="5400000">
            <a:off x="1106046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CCD7C96-F4CF-4510-8081-D7125704330D}"/>
              </a:ext>
            </a:extLst>
          </p:cNvPr>
          <p:cNvSpPr/>
          <p:nvPr/>
        </p:nvSpPr>
        <p:spPr>
          <a:xfrm rot="5400000">
            <a:off x="739240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1D06AC95-0DE2-488F-99BA-5976CA33A8E8}"/>
              </a:ext>
            </a:extLst>
          </p:cNvPr>
          <p:cNvSpPr/>
          <p:nvPr/>
        </p:nvSpPr>
        <p:spPr>
          <a:xfrm rot="5400000">
            <a:off x="374476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82702AF-60A4-4E7A-9BA0-B13439E60283}"/>
              </a:ext>
            </a:extLst>
          </p:cNvPr>
          <p:cNvSpPr/>
          <p:nvPr/>
        </p:nvSpPr>
        <p:spPr>
          <a:xfrm rot="5400000">
            <a:off x="6559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F80C38CB-E890-4CA6-B3F9-548821848AC6}"/>
              </a:ext>
            </a:extLst>
          </p:cNvPr>
          <p:cNvSpPr/>
          <p:nvPr/>
        </p:nvSpPr>
        <p:spPr>
          <a:xfrm rot="5400000">
            <a:off x="5725200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79090DD-2366-4E61-A427-87F00FB02B8E}"/>
              </a:ext>
            </a:extLst>
          </p:cNvPr>
          <p:cNvSpPr/>
          <p:nvPr/>
        </p:nvSpPr>
        <p:spPr>
          <a:xfrm rot="5400000">
            <a:off x="5358394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1742506-1985-4FD7-9A87-301594FC61EA}"/>
              </a:ext>
            </a:extLst>
          </p:cNvPr>
          <p:cNvSpPr/>
          <p:nvPr/>
        </p:nvSpPr>
        <p:spPr>
          <a:xfrm rot="5400000">
            <a:off x="4993630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FBEE6224-CF8C-4650-B8E4-35D3068461D4}"/>
              </a:ext>
            </a:extLst>
          </p:cNvPr>
          <p:cNvSpPr/>
          <p:nvPr/>
        </p:nvSpPr>
        <p:spPr>
          <a:xfrm rot="5400000">
            <a:off x="4625713" y="157647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0A2603F-9756-47AA-8DED-8BEA023A0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119113"/>
              </p:ext>
            </p:extLst>
          </p:nvPr>
        </p:nvGraphicFramePr>
        <p:xfrm>
          <a:off x="0" y="-361949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80749C-5EE5-445E-928A-396919992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403983"/>
              </p:ext>
            </p:extLst>
          </p:nvPr>
        </p:nvGraphicFramePr>
        <p:xfrm>
          <a:off x="2200275" y="-361949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DA79A2FC-581C-41AE-AD41-BB34A7A5B050}"/>
              </a:ext>
            </a:extLst>
          </p:cNvPr>
          <p:cNvGrpSpPr/>
          <p:nvPr/>
        </p:nvGrpSpPr>
        <p:grpSpPr>
          <a:xfrm>
            <a:off x="1636511" y="174504"/>
            <a:ext cx="410453" cy="410453"/>
            <a:chOff x="4873626" y="5012057"/>
            <a:chExt cx="410453" cy="41045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1614E8D-66F1-48F2-B2D0-66721851C8A9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02468C8-5FBD-450C-A6DB-6C27880A80A4}"/>
                </a:ext>
              </a:extLst>
            </p:cNvPr>
            <p:cNvCxnSpPr>
              <a:cxnSpLocks/>
              <a:stCxn id="4" idx="6"/>
              <a:endCxn id="4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A0FCEB7-7DA2-49A8-88F7-8CD09CE97603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5B6D01-E58E-46FC-B403-3869F1D1CAB2}"/>
              </a:ext>
            </a:extLst>
          </p:cNvPr>
          <p:cNvGrpSpPr/>
          <p:nvPr/>
        </p:nvGrpSpPr>
        <p:grpSpPr>
          <a:xfrm>
            <a:off x="3835315" y="328084"/>
            <a:ext cx="413391" cy="51646"/>
            <a:chOff x="3665573" y="1947121"/>
            <a:chExt cx="413391" cy="51646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EA4BD5A3-AED9-45AB-9887-CF027A9C2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511" y="1947121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AD7B1EE-CA3B-494E-819F-9C803E9D3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5573" y="1998767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05C3ECD-B4CE-4DE4-BC71-ADD7C56DE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012123"/>
              </p:ext>
            </p:extLst>
          </p:nvPr>
        </p:nvGraphicFramePr>
        <p:xfrm>
          <a:off x="4397608" y="-361950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A0CC6B8-37BB-4EF1-9EFC-5075AECCC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170958"/>
              </p:ext>
            </p:extLst>
          </p:nvPr>
        </p:nvGraphicFramePr>
        <p:xfrm>
          <a:off x="0" y="9470793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7FFE232-25AC-437A-B3E6-8259796E0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77289"/>
              </p:ext>
            </p:extLst>
          </p:nvPr>
        </p:nvGraphicFramePr>
        <p:xfrm>
          <a:off x="4612800" y="9470793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0BEB514-3486-4296-836D-E6FFD7653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494"/>
              </p:ext>
            </p:extLst>
          </p:nvPr>
        </p:nvGraphicFramePr>
        <p:xfrm>
          <a:off x="0" y="11971564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EEBAA1E-9380-4D8E-8F0D-C7C47B54F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42743"/>
              </p:ext>
            </p:extLst>
          </p:nvPr>
        </p:nvGraphicFramePr>
        <p:xfrm>
          <a:off x="4612800" y="11971564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3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2">
                <a:extLst>
                  <a:ext uri="{FF2B5EF4-FFF2-40B4-BE49-F238E27FC236}">
                    <a16:creationId xmlns:a16="http://schemas.microsoft.com/office/drawing/2014/main" id="{B471A242-7C68-4359-86AF-A36406EFB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84824"/>
                  </p:ext>
                </p:extLst>
              </p:nvPr>
            </p:nvGraphicFramePr>
            <p:xfrm>
              <a:off x="7267077" y="364406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2">
                <a:extLst>
                  <a:ext uri="{FF2B5EF4-FFF2-40B4-BE49-F238E27FC236}">
                    <a16:creationId xmlns:a16="http://schemas.microsoft.com/office/drawing/2014/main" id="{B471A242-7C68-4359-86AF-A36406EFB2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84824"/>
                  </p:ext>
                </p:extLst>
              </p:nvPr>
            </p:nvGraphicFramePr>
            <p:xfrm>
              <a:off x="7267077" y="364406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639" r="-3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39" t="-1639" r="-2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39" t="-1639" r="-1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39" t="-1639" r="-327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100000" r="-3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39" t="-100000" r="-2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39" t="-100000" r="-1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39" t="-100000" r="-327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203279" r="-3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39" t="-203279" r="-2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39" t="-203279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39" t="-203279" r="-32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39" t="-303279" r="-3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639" t="-303279" r="-2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639" t="-303279" r="-1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639" t="-303279" r="-327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2">
                <a:extLst>
                  <a:ext uri="{FF2B5EF4-FFF2-40B4-BE49-F238E27FC236}">
                    <a16:creationId xmlns:a16="http://schemas.microsoft.com/office/drawing/2014/main" id="{BF41ED02-639A-4FC7-8EE0-2F10726B4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6129393"/>
                  </p:ext>
                </p:extLst>
              </p:nvPr>
            </p:nvGraphicFramePr>
            <p:xfrm>
              <a:off x="10342253" y="364406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2">
                <a:extLst>
                  <a:ext uri="{FF2B5EF4-FFF2-40B4-BE49-F238E27FC236}">
                    <a16:creationId xmlns:a16="http://schemas.microsoft.com/office/drawing/2014/main" id="{BF41ED02-639A-4FC7-8EE0-2F10726B4A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6129393"/>
                  </p:ext>
                </p:extLst>
              </p:nvPr>
            </p:nvGraphicFramePr>
            <p:xfrm>
              <a:off x="10342253" y="364406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" t="-1639" r="-3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39" t="-1639" r="-2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39" t="-1639" r="-10327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39" t="-1639" r="-3279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" t="-100000" r="-3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39" t="-100000" r="-2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39" t="-100000" r="-1032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39" t="-100000" r="-327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" t="-203279" r="-3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39" t="-203279" r="-2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39" t="-203279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39" t="-203279" r="-32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" t="-303279" r="-3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639" t="-303279" r="-2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39" t="-303279" r="-1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39" t="-303279" r="-327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表格 2">
                <a:extLst>
                  <a:ext uri="{FF2B5EF4-FFF2-40B4-BE49-F238E27FC236}">
                    <a16:creationId xmlns:a16="http://schemas.microsoft.com/office/drawing/2014/main" id="{7CCC6B3C-DC03-4A7C-AA01-4B8F2475C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66610"/>
                  </p:ext>
                </p:extLst>
              </p:nvPr>
            </p:nvGraphicFramePr>
            <p:xfrm>
              <a:off x="7267077" y="12029035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44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表格 2">
                <a:extLst>
                  <a:ext uri="{FF2B5EF4-FFF2-40B4-BE49-F238E27FC236}">
                    <a16:creationId xmlns:a16="http://schemas.microsoft.com/office/drawing/2014/main" id="{7CCC6B3C-DC03-4A7C-AA01-4B8F2475C0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6566610"/>
                  </p:ext>
                </p:extLst>
              </p:nvPr>
            </p:nvGraphicFramePr>
            <p:xfrm>
              <a:off x="7267077" y="12029035"/>
              <a:ext cx="14832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3223429458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365057291"/>
                        </a:ext>
                      </a:extLst>
                    </a:gridCol>
                    <a:gridCol w="370800">
                      <a:extLst>
                        <a:ext uri="{9D8B030D-6E8A-4147-A177-3AD203B41FA5}">
                          <a16:colId xmlns:a16="http://schemas.microsoft.com/office/drawing/2014/main" val="275688706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639" r="-3032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1639" r="-2032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39" t="-1639" r="-10327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39" t="-1639" r="-327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101639" r="-3032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101639" r="-2032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39" t="-101639" r="-10327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39" t="-101639" r="-327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94639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201639" r="-3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201639" r="-2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39" t="-201639" r="-10327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39" t="-201639" r="-327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8764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639" t="-301639" r="-3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639" t="-301639" r="-2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39" t="-301639" r="-10327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39" t="-301639" r="-327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1812603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1C8BA107-6797-40CA-AFB0-7284CDCF5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62421"/>
              </p:ext>
            </p:extLst>
          </p:nvPr>
        </p:nvGraphicFramePr>
        <p:xfrm>
          <a:off x="12714447" y="580437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ECA0A5EF-1AAB-4F9D-911E-95D7ACDAA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4242"/>
              </p:ext>
            </p:extLst>
          </p:nvPr>
        </p:nvGraphicFramePr>
        <p:xfrm>
          <a:off x="16160950" y="601310"/>
          <a:ext cx="1483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7FAED90-65A9-4282-88F7-7591B320F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4743"/>
              </p:ext>
            </p:extLst>
          </p:nvPr>
        </p:nvGraphicFramePr>
        <p:xfrm>
          <a:off x="13818696" y="2640904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DC35D94-F6F6-475E-A54F-E12EEDD59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89300"/>
              </p:ext>
            </p:extLst>
          </p:nvPr>
        </p:nvGraphicFramePr>
        <p:xfrm>
          <a:off x="13826017" y="4548807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zh-CN" altLang="en-US" sz="1200" b="0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6" name="表格 25">
            <a:extLst>
              <a:ext uri="{FF2B5EF4-FFF2-40B4-BE49-F238E27FC236}">
                <a16:creationId xmlns:a16="http://schemas.microsoft.com/office/drawing/2014/main" id="{A5EF89D5-25C2-409D-8A60-3093B907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36076"/>
              </p:ext>
            </p:extLst>
          </p:nvPr>
        </p:nvGraphicFramePr>
        <p:xfrm>
          <a:off x="12719209" y="7699231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C5AD0874-0E70-4707-B34F-58DD6BD09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58331"/>
              </p:ext>
            </p:extLst>
          </p:nvPr>
        </p:nvGraphicFramePr>
        <p:xfrm>
          <a:off x="13830351" y="7699231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E7BF6AFC-7C6C-4801-A203-3965D9C4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1740"/>
              </p:ext>
            </p:extLst>
          </p:nvPr>
        </p:nvGraphicFramePr>
        <p:xfrm>
          <a:off x="15005510" y="7681373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1C99F09C-CA46-45EC-A090-F46D42480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0605"/>
              </p:ext>
            </p:extLst>
          </p:nvPr>
        </p:nvGraphicFramePr>
        <p:xfrm>
          <a:off x="16165505" y="7681373"/>
          <a:ext cx="37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5B61A3F2-730C-408F-8FDE-A69D31534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23024"/>
              </p:ext>
            </p:extLst>
          </p:nvPr>
        </p:nvGraphicFramePr>
        <p:xfrm>
          <a:off x="12717512" y="9965300"/>
          <a:ext cx="370800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121159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60237384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9751335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97207077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8703066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079453836"/>
                    </a:ext>
                  </a:extLst>
                </a:gridCol>
              </a:tblGrid>
              <a:tr h="29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  <a:tr h="2966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071126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59127DA9-D9D7-4075-B703-94D829256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995008"/>
              </p:ext>
            </p:extLst>
          </p:nvPr>
        </p:nvGraphicFramePr>
        <p:xfrm>
          <a:off x="-129879" y="2669799"/>
          <a:ext cx="6143508" cy="61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06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512115992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602373845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2997513352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1972070777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1187030669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079453836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65068102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1731281079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533589842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1187760628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2668353089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497945991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3167303078"/>
                    </a:ext>
                  </a:extLst>
                </a:gridCol>
                <a:gridCol w="341306">
                  <a:extLst>
                    <a:ext uri="{9D8B030D-6E8A-4147-A177-3AD203B41FA5}">
                      <a16:colId xmlns:a16="http://schemas.microsoft.com/office/drawing/2014/main" val="2738865607"/>
                    </a:ext>
                  </a:extLst>
                </a:gridCol>
              </a:tblGrid>
              <a:tr h="341400">
                <a:tc rowSpan="2" gridSpan="2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553"/>
                  </a:ext>
                </a:extLst>
              </a:tr>
              <a:tr h="341400">
                <a:tc gridSpan="2"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9178104"/>
                  </a:ext>
                </a:extLst>
              </a:tr>
              <a:tr h="341400">
                <a:tc rowSpan="16"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76710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211821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04226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237981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465045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385388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462022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5582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642415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48470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02762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443970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8a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87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41400">
                <a:tc vMerge="1"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8c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68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2d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0f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b0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CN" altLang="en-US" sz="10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D04CF7A1-9EE9-480E-9355-EA7292D37E84}"/>
              </a:ext>
            </a:extLst>
          </p:cNvPr>
          <p:cNvSpPr/>
          <p:nvPr/>
        </p:nvSpPr>
        <p:spPr>
          <a:xfrm>
            <a:off x="1285530" y="1514524"/>
            <a:ext cx="3312690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AddRoundKey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B23568-8EA6-4E67-A6FB-694152BF3323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>
            <a:off x="2941875" y="1121411"/>
            <a:ext cx="0" cy="3931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E8E1C8B8-A0AA-4118-93EE-C902A7C1FA03}"/>
              </a:ext>
            </a:extLst>
          </p:cNvPr>
          <p:cNvCxnSpPr>
            <a:cxnSpLocks/>
            <a:stCxn id="2" idx="2"/>
            <a:endCxn id="32" idx="1"/>
          </p:cNvCxnSpPr>
          <p:nvPr/>
        </p:nvCxnSpPr>
        <p:spPr>
          <a:xfrm rot="16200000" flipH="1">
            <a:off x="700113" y="1162898"/>
            <a:ext cx="626905" cy="5439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32E3F9E1-C480-4126-B4C9-FC8CE17D5EC6}"/>
              </a:ext>
            </a:extLst>
          </p:cNvPr>
          <p:cNvCxnSpPr>
            <a:cxnSpLocks/>
            <a:stCxn id="32" idx="3"/>
            <a:endCxn id="11" idx="2"/>
          </p:cNvCxnSpPr>
          <p:nvPr/>
        </p:nvCxnSpPr>
        <p:spPr>
          <a:xfrm flipV="1">
            <a:off x="4598220" y="1121410"/>
            <a:ext cx="540988" cy="62690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01D4957-BE74-4321-B6D8-58F2CB10A564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741600" y="8814999"/>
            <a:ext cx="0" cy="655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59A4F37-1704-4209-B571-9AA2AD663FE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354400" y="8814999"/>
            <a:ext cx="0" cy="6557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3A0F2E22-0351-4F6F-A7F8-10AF873E98E7}"/>
              </a:ext>
            </a:extLst>
          </p:cNvPr>
          <p:cNvSpPr/>
          <p:nvPr/>
        </p:nvSpPr>
        <p:spPr>
          <a:xfrm>
            <a:off x="1910820" y="9978681"/>
            <a:ext cx="2274359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SubBytes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838E9FC-5DE7-4A2E-AD2C-4E5FD0C3B36B}"/>
              </a:ext>
            </a:extLst>
          </p:cNvPr>
          <p:cNvCxnSpPr>
            <a:cxnSpLocks/>
            <a:stCxn id="13" idx="3"/>
            <a:endCxn id="59" idx="1"/>
          </p:cNvCxnSpPr>
          <p:nvPr/>
        </p:nvCxnSpPr>
        <p:spPr>
          <a:xfrm>
            <a:off x="1483200" y="10212473"/>
            <a:ext cx="427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4AA0783-3A99-48FA-96D6-3F06C240F86F}"/>
              </a:ext>
            </a:extLst>
          </p:cNvPr>
          <p:cNvCxnSpPr>
            <a:cxnSpLocks/>
            <a:stCxn id="59" idx="3"/>
            <a:endCxn id="14" idx="1"/>
          </p:cNvCxnSpPr>
          <p:nvPr/>
        </p:nvCxnSpPr>
        <p:spPr>
          <a:xfrm>
            <a:off x="4185179" y="10212473"/>
            <a:ext cx="4276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662A1318-A0C5-4241-BA28-0C0DACB03EF5}"/>
              </a:ext>
            </a:extLst>
          </p:cNvPr>
          <p:cNvSpPr/>
          <p:nvPr/>
        </p:nvSpPr>
        <p:spPr>
          <a:xfrm>
            <a:off x="1910820" y="12479452"/>
            <a:ext cx="2274359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ShiftRows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234EDA3-5D00-498B-837C-A0EBD08D6FC1}"/>
              </a:ext>
            </a:extLst>
          </p:cNvPr>
          <p:cNvCxnSpPr>
            <a:cxnSpLocks/>
            <a:stCxn id="15" idx="3"/>
            <a:endCxn id="66" idx="1"/>
          </p:cNvCxnSpPr>
          <p:nvPr/>
        </p:nvCxnSpPr>
        <p:spPr>
          <a:xfrm>
            <a:off x="1483200" y="12713244"/>
            <a:ext cx="427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1947657-EE4D-4BE3-AB5F-917A06905318}"/>
              </a:ext>
            </a:extLst>
          </p:cNvPr>
          <p:cNvCxnSpPr>
            <a:cxnSpLocks/>
            <a:stCxn id="66" idx="3"/>
            <a:endCxn id="16" idx="1"/>
          </p:cNvCxnSpPr>
          <p:nvPr/>
        </p:nvCxnSpPr>
        <p:spPr>
          <a:xfrm>
            <a:off x="4185179" y="12713244"/>
            <a:ext cx="4276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45AC6179-A4BD-4DA8-A92F-77A2773E263A}"/>
              </a:ext>
            </a:extLst>
          </p:cNvPr>
          <p:cNvSpPr/>
          <p:nvPr/>
        </p:nvSpPr>
        <p:spPr>
          <a:xfrm>
            <a:off x="1910820" y="15160059"/>
            <a:ext cx="2274359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MixColumns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B3E067C7-93E6-4449-9195-2AD0AABD81A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>
            <a:off x="1483200" y="15393851"/>
            <a:ext cx="4276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33107024-F1B3-464E-993D-7BD3B7A64BC5}"/>
              </a:ext>
            </a:extLst>
          </p:cNvPr>
          <p:cNvCxnSpPr>
            <a:cxnSpLocks/>
            <a:stCxn id="73" idx="3"/>
            <a:endCxn id="18" idx="1"/>
          </p:cNvCxnSpPr>
          <p:nvPr/>
        </p:nvCxnSpPr>
        <p:spPr>
          <a:xfrm>
            <a:off x="4185179" y="15393851"/>
            <a:ext cx="4276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表格 79">
            <a:extLst>
              <a:ext uri="{FF2B5EF4-FFF2-40B4-BE49-F238E27FC236}">
                <a16:creationId xmlns:a16="http://schemas.microsoft.com/office/drawing/2014/main" id="{EB61D56E-4D0A-4F9B-ACC8-315A87D45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6622"/>
              </p:ext>
            </p:extLst>
          </p:nvPr>
        </p:nvGraphicFramePr>
        <p:xfrm>
          <a:off x="1483196" y="16360324"/>
          <a:ext cx="31150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78">
                  <a:extLst>
                    <a:ext uri="{9D8B030D-6E8A-4147-A177-3AD203B41FA5}">
                      <a16:colId xmlns:a16="http://schemas.microsoft.com/office/drawing/2014/main" val="1784171295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3223429458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2365057291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2756887065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315192557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1777562139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4120667269"/>
                    </a:ext>
                  </a:extLst>
                </a:gridCol>
                <a:gridCol w="389378">
                  <a:extLst>
                    <a:ext uri="{9D8B030D-6E8A-4147-A177-3AD203B41FA5}">
                      <a16:colId xmlns:a16="http://schemas.microsoft.com/office/drawing/2014/main" val="4169562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04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6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bf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2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cb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4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5d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876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9a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e5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126039"/>
                  </a:ext>
                </a:extLst>
              </a:tr>
            </a:tbl>
          </a:graphicData>
        </a:graphic>
      </p:graphicFrame>
      <p:sp>
        <p:nvSpPr>
          <p:cNvPr id="81" name="矩形 80">
            <a:extLst>
              <a:ext uri="{FF2B5EF4-FFF2-40B4-BE49-F238E27FC236}">
                <a16:creationId xmlns:a16="http://schemas.microsoft.com/office/drawing/2014/main" id="{64346D9F-E9FA-4480-A253-7ED19657E4FF}"/>
              </a:ext>
            </a:extLst>
          </p:cNvPr>
          <p:cNvSpPr/>
          <p:nvPr/>
        </p:nvSpPr>
        <p:spPr>
          <a:xfrm>
            <a:off x="1483196" y="16360324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491BFC23-C614-41A1-B725-C569E18B3D94}"/>
              </a:ext>
            </a:extLst>
          </p:cNvPr>
          <p:cNvSpPr/>
          <p:nvPr/>
        </p:nvSpPr>
        <p:spPr>
          <a:xfrm>
            <a:off x="1483196" y="16727130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327BE88-84CF-40F6-8D73-0B298D0D3B64}"/>
              </a:ext>
            </a:extLst>
          </p:cNvPr>
          <p:cNvSpPr/>
          <p:nvPr/>
        </p:nvSpPr>
        <p:spPr>
          <a:xfrm>
            <a:off x="1483196" y="17091894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1AFDD36-8FD8-42E9-8D33-983E335A131B}"/>
              </a:ext>
            </a:extLst>
          </p:cNvPr>
          <p:cNvSpPr/>
          <p:nvPr/>
        </p:nvSpPr>
        <p:spPr>
          <a:xfrm>
            <a:off x="1483196" y="1745981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11FFBF8-08CE-4320-A79D-7E3194EDF89A}"/>
              </a:ext>
            </a:extLst>
          </p:cNvPr>
          <p:cNvSpPr/>
          <p:nvPr/>
        </p:nvSpPr>
        <p:spPr>
          <a:xfrm>
            <a:off x="4227420" y="16360324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46DDE17-ABEE-4920-AA3B-7CC3C70E588E}"/>
              </a:ext>
            </a:extLst>
          </p:cNvPr>
          <p:cNvSpPr/>
          <p:nvPr/>
        </p:nvSpPr>
        <p:spPr>
          <a:xfrm>
            <a:off x="4227420" y="16727130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AFE820B-7E3D-4A42-8CBA-AB0D2E8B9BC1}"/>
              </a:ext>
            </a:extLst>
          </p:cNvPr>
          <p:cNvSpPr/>
          <p:nvPr/>
        </p:nvSpPr>
        <p:spPr>
          <a:xfrm>
            <a:off x="4227420" y="17091894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6806A669-678D-433B-9194-5F53262E1B71}"/>
              </a:ext>
            </a:extLst>
          </p:cNvPr>
          <p:cNvSpPr/>
          <p:nvPr/>
        </p:nvSpPr>
        <p:spPr>
          <a:xfrm>
            <a:off x="4227420" y="1745981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1FE8312-498B-42D1-8D94-9CFBC5921528}"/>
              </a:ext>
            </a:extLst>
          </p:cNvPr>
          <p:cNvCxnSpPr>
            <a:cxnSpLocks/>
            <a:stCxn id="89" idx="3"/>
            <a:endCxn id="84" idx="1"/>
          </p:cNvCxnSpPr>
          <p:nvPr/>
        </p:nvCxnSpPr>
        <p:spPr>
          <a:xfrm rot="16200000" flipH="1">
            <a:off x="632482" y="16794496"/>
            <a:ext cx="1509679" cy="19175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6CCA1B12-DE2D-4749-8530-ADFCCAD37F5D}"/>
              </a:ext>
            </a:extLst>
          </p:cNvPr>
          <p:cNvCxnSpPr>
            <a:cxnSpLocks/>
            <a:stCxn id="90" idx="3"/>
            <a:endCxn id="83" idx="1"/>
          </p:cNvCxnSpPr>
          <p:nvPr/>
        </p:nvCxnSpPr>
        <p:spPr>
          <a:xfrm rot="16200000" flipH="1">
            <a:off x="633037" y="16427135"/>
            <a:ext cx="1141762" cy="55855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F8E91811-EDBF-4B3C-978B-BF6248ADD129}"/>
              </a:ext>
            </a:extLst>
          </p:cNvPr>
          <p:cNvCxnSpPr>
            <a:cxnSpLocks/>
            <a:stCxn id="91" idx="3"/>
            <a:endCxn id="82" idx="1"/>
          </p:cNvCxnSpPr>
          <p:nvPr/>
        </p:nvCxnSpPr>
        <p:spPr>
          <a:xfrm rot="16200000" flipH="1">
            <a:off x="633037" y="16062371"/>
            <a:ext cx="776998" cy="92332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67A22E9A-8DBB-4F92-A15E-A7D74A1D8E9C}"/>
              </a:ext>
            </a:extLst>
          </p:cNvPr>
          <p:cNvCxnSpPr>
            <a:cxnSpLocks/>
            <a:stCxn id="92" idx="3"/>
            <a:endCxn id="81" idx="1"/>
          </p:cNvCxnSpPr>
          <p:nvPr/>
        </p:nvCxnSpPr>
        <p:spPr>
          <a:xfrm rot="16200000" flipH="1">
            <a:off x="632481" y="15695009"/>
            <a:ext cx="410192" cy="129123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016CE128-B74A-42EC-A52E-032A103A1E04}"/>
              </a:ext>
            </a:extLst>
          </p:cNvPr>
          <p:cNvCxnSpPr>
            <a:cxnSpLocks/>
            <a:stCxn id="85" idx="3"/>
            <a:endCxn id="97" idx="3"/>
          </p:cNvCxnSpPr>
          <p:nvPr/>
        </p:nvCxnSpPr>
        <p:spPr>
          <a:xfrm flipV="1">
            <a:off x="4598220" y="16135532"/>
            <a:ext cx="212893" cy="41019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连接符: 肘形 112">
            <a:extLst>
              <a:ext uri="{FF2B5EF4-FFF2-40B4-BE49-F238E27FC236}">
                <a16:creationId xmlns:a16="http://schemas.microsoft.com/office/drawing/2014/main" id="{E1F507F0-2085-4EF0-8753-4DA2ECDB569E}"/>
              </a:ext>
            </a:extLst>
          </p:cNvPr>
          <p:cNvCxnSpPr>
            <a:cxnSpLocks/>
            <a:stCxn id="86" idx="3"/>
            <a:endCxn id="96" idx="3"/>
          </p:cNvCxnSpPr>
          <p:nvPr/>
        </p:nvCxnSpPr>
        <p:spPr>
          <a:xfrm flipV="1">
            <a:off x="4598220" y="16135532"/>
            <a:ext cx="580810" cy="776998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F1EACA09-8998-4236-B683-36007B989660}"/>
              </a:ext>
            </a:extLst>
          </p:cNvPr>
          <p:cNvCxnSpPr>
            <a:cxnSpLocks/>
            <a:stCxn id="87" idx="3"/>
            <a:endCxn id="95" idx="3"/>
          </p:cNvCxnSpPr>
          <p:nvPr/>
        </p:nvCxnSpPr>
        <p:spPr>
          <a:xfrm flipV="1">
            <a:off x="4598220" y="16135532"/>
            <a:ext cx="945574" cy="114176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BCCB3A0B-08FD-4062-893F-30A9C81138DD}"/>
              </a:ext>
            </a:extLst>
          </p:cNvPr>
          <p:cNvCxnSpPr>
            <a:cxnSpLocks/>
            <a:stCxn id="88" idx="3"/>
            <a:endCxn id="94" idx="3"/>
          </p:cNvCxnSpPr>
          <p:nvPr/>
        </p:nvCxnSpPr>
        <p:spPr>
          <a:xfrm flipV="1">
            <a:off x="4598220" y="16135532"/>
            <a:ext cx="1312380" cy="150967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2E4B88F-4A32-4795-BB08-705991AB609A}"/>
              </a:ext>
            </a:extLst>
          </p:cNvPr>
          <p:cNvSpPr txBox="1"/>
          <p:nvPr/>
        </p:nvSpPr>
        <p:spPr>
          <a:xfrm>
            <a:off x="7127849" y="-609599"/>
            <a:ext cx="17616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位明文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5B0A1F64-7686-49B8-A062-E93D97B1058E}"/>
              </a:ext>
            </a:extLst>
          </p:cNvPr>
          <p:cNvSpPr/>
          <p:nvPr/>
        </p:nvSpPr>
        <p:spPr>
          <a:xfrm>
            <a:off x="7014584" y="2436007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AddRoundKey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F51C68DD-AF7D-4BFD-A7EC-ACEA33D7AFCE}"/>
              </a:ext>
            </a:extLst>
          </p:cNvPr>
          <p:cNvSpPr/>
          <p:nvPr/>
        </p:nvSpPr>
        <p:spPr>
          <a:xfrm>
            <a:off x="7014584" y="3826135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SubBytes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91EF4F2-DB32-4513-AEFD-650E789D9C73}"/>
              </a:ext>
            </a:extLst>
          </p:cNvPr>
          <p:cNvSpPr/>
          <p:nvPr/>
        </p:nvSpPr>
        <p:spPr>
          <a:xfrm>
            <a:off x="7014584" y="6880231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AddRoundKey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C6C4C670-59CB-46A4-9E92-0A7B5724753C}"/>
              </a:ext>
            </a:extLst>
          </p:cNvPr>
          <p:cNvSpPr/>
          <p:nvPr/>
        </p:nvSpPr>
        <p:spPr>
          <a:xfrm>
            <a:off x="7014584" y="4844167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ShiftRows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F049D583-048E-4BB8-8A94-77358AE81E2D}"/>
              </a:ext>
            </a:extLst>
          </p:cNvPr>
          <p:cNvSpPr/>
          <p:nvPr/>
        </p:nvSpPr>
        <p:spPr>
          <a:xfrm>
            <a:off x="7014584" y="5862199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MixColumns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4A4C258-13D0-4627-910A-34D16B603F6D}"/>
              </a:ext>
            </a:extLst>
          </p:cNvPr>
          <p:cNvSpPr/>
          <p:nvPr/>
        </p:nvSpPr>
        <p:spPr>
          <a:xfrm>
            <a:off x="7014584" y="10527490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AddRoundKey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352BA8FF-2D84-4018-BB30-EBD3DADA5A9C}"/>
              </a:ext>
            </a:extLst>
          </p:cNvPr>
          <p:cNvSpPr/>
          <p:nvPr/>
        </p:nvSpPr>
        <p:spPr>
          <a:xfrm>
            <a:off x="7014584" y="8491426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SubBytes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88852BB-3FEC-4943-938D-DC841CC89AC8}"/>
              </a:ext>
            </a:extLst>
          </p:cNvPr>
          <p:cNvSpPr/>
          <p:nvPr/>
        </p:nvSpPr>
        <p:spPr>
          <a:xfrm>
            <a:off x="7014584" y="9509458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ShiftRows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E0A38D0-4C7A-4B99-A83E-B45EB23CF554}"/>
              </a:ext>
            </a:extLst>
          </p:cNvPr>
          <p:cNvSpPr txBox="1"/>
          <p:nvPr/>
        </p:nvSpPr>
        <p:spPr>
          <a:xfrm>
            <a:off x="7127849" y="14062900"/>
            <a:ext cx="17616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位密文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A3DBD40-A6A5-433C-9527-406B5F78C35A}"/>
              </a:ext>
            </a:extLst>
          </p:cNvPr>
          <p:cNvCxnSpPr>
            <a:cxnSpLocks/>
            <a:stCxn id="126" idx="2"/>
            <a:endCxn id="19" idx="0"/>
          </p:cNvCxnSpPr>
          <p:nvPr/>
        </p:nvCxnSpPr>
        <p:spPr>
          <a:xfrm>
            <a:off x="8008677" y="-240267"/>
            <a:ext cx="0" cy="604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5158EA33-7D10-4665-BC96-022C3E10FA6F}"/>
              </a:ext>
            </a:extLst>
          </p:cNvPr>
          <p:cNvCxnSpPr>
            <a:cxnSpLocks/>
            <a:stCxn id="19" idx="2"/>
            <a:endCxn id="127" idx="0"/>
          </p:cNvCxnSpPr>
          <p:nvPr/>
        </p:nvCxnSpPr>
        <p:spPr>
          <a:xfrm>
            <a:off x="8008677" y="1847766"/>
            <a:ext cx="0" cy="5882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41020221-A792-4B20-8ADF-448D26CE1B49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8008677" y="2903591"/>
            <a:ext cx="0" cy="92254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C68618B-3837-44B0-BF87-4556C16E54C1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>
            <a:off x="8008677" y="4293719"/>
            <a:ext cx="0" cy="550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9B323DA-0E48-48E2-87C7-640F7762C4B6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8008677" y="5311751"/>
            <a:ext cx="0" cy="550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BD673B01-9EF5-473D-BD7A-0826F58EE7CC}"/>
              </a:ext>
            </a:extLst>
          </p:cNvPr>
          <p:cNvCxnSpPr>
            <a:cxnSpLocks/>
            <a:stCxn id="131" idx="2"/>
            <a:endCxn id="129" idx="0"/>
          </p:cNvCxnSpPr>
          <p:nvPr/>
        </p:nvCxnSpPr>
        <p:spPr>
          <a:xfrm>
            <a:off x="8008677" y="6329783"/>
            <a:ext cx="0" cy="550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888D2C8-7CF7-4A59-A4A0-713D5E353F7D}"/>
              </a:ext>
            </a:extLst>
          </p:cNvPr>
          <p:cNvCxnSpPr>
            <a:cxnSpLocks/>
            <a:stCxn id="129" idx="2"/>
            <a:endCxn id="133" idx="0"/>
          </p:cNvCxnSpPr>
          <p:nvPr/>
        </p:nvCxnSpPr>
        <p:spPr>
          <a:xfrm>
            <a:off x="8008677" y="7347815"/>
            <a:ext cx="0" cy="114361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6E67227-01A1-4A5B-8117-F0BAD310113C}"/>
              </a:ext>
            </a:extLst>
          </p:cNvPr>
          <p:cNvCxnSpPr>
            <a:cxnSpLocks/>
            <a:stCxn id="133" idx="2"/>
            <a:endCxn id="134" idx="0"/>
          </p:cNvCxnSpPr>
          <p:nvPr/>
        </p:nvCxnSpPr>
        <p:spPr>
          <a:xfrm>
            <a:off x="8008677" y="8959010"/>
            <a:ext cx="0" cy="550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E23B3122-0FC3-4687-8412-8CABC0212C7F}"/>
              </a:ext>
            </a:extLst>
          </p:cNvPr>
          <p:cNvCxnSpPr>
            <a:cxnSpLocks/>
            <a:stCxn id="134" idx="2"/>
            <a:endCxn id="132" idx="0"/>
          </p:cNvCxnSpPr>
          <p:nvPr/>
        </p:nvCxnSpPr>
        <p:spPr>
          <a:xfrm>
            <a:off x="8008677" y="9977042"/>
            <a:ext cx="0" cy="5504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07BADAB-F51A-4C1A-B77B-1D88465C2F6D}"/>
              </a:ext>
            </a:extLst>
          </p:cNvPr>
          <p:cNvCxnSpPr>
            <a:cxnSpLocks/>
            <a:stCxn id="132" idx="2"/>
            <a:endCxn id="21" idx="0"/>
          </p:cNvCxnSpPr>
          <p:nvPr/>
        </p:nvCxnSpPr>
        <p:spPr>
          <a:xfrm>
            <a:off x="8008677" y="10995074"/>
            <a:ext cx="0" cy="1033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710271BF-DEA9-4773-A4CE-76A618EFD698}"/>
              </a:ext>
            </a:extLst>
          </p:cNvPr>
          <p:cNvCxnSpPr>
            <a:cxnSpLocks/>
            <a:stCxn id="21" idx="2"/>
            <a:endCxn id="137" idx="0"/>
          </p:cNvCxnSpPr>
          <p:nvPr/>
        </p:nvCxnSpPr>
        <p:spPr>
          <a:xfrm>
            <a:off x="8008677" y="13512395"/>
            <a:ext cx="0" cy="5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连接符: 肘形 177">
            <a:extLst>
              <a:ext uri="{FF2B5EF4-FFF2-40B4-BE49-F238E27FC236}">
                <a16:creationId xmlns:a16="http://schemas.microsoft.com/office/drawing/2014/main" id="{5E6AA5F8-5A17-4F2C-9EFC-92D5C1A034E7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rot="5400000" flipH="1">
            <a:off x="6247837" y="5586975"/>
            <a:ext cx="3521680" cy="12700"/>
          </a:xfrm>
          <a:prstGeom prst="bentConnector5">
            <a:avLst>
              <a:gd name="adj1" fmla="val -13343"/>
              <a:gd name="adj2" fmla="val -11372496"/>
              <a:gd name="adj3" fmla="val 11298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BF1BF964-E438-4543-BE35-A97B99BCB9BA}"/>
              </a:ext>
            </a:extLst>
          </p:cNvPr>
          <p:cNvSpPr txBox="1"/>
          <p:nvPr/>
        </p:nvSpPr>
        <p:spPr>
          <a:xfrm>
            <a:off x="10203025" y="-609599"/>
            <a:ext cx="17616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位密钥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33D3298A-B344-44C2-9422-0F2A544F2735}"/>
              </a:ext>
            </a:extLst>
          </p:cNvPr>
          <p:cNvCxnSpPr>
            <a:cxnSpLocks/>
            <a:stCxn id="184" idx="2"/>
            <a:endCxn id="20" idx="0"/>
          </p:cNvCxnSpPr>
          <p:nvPr/>
        </p:nvCxnSpPr>
        <p:spPr>
          <a:xfrm>
            <a:off x="11083853" y="-240267"/>
            <a:ext cx="0" cy="60467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62CEFE65-E517-474B-B2DD-555F5419F48A}"/>
              </a:ext>
            </a:extLst>
          </p:cNvPr>
          <p:cNvCxnSpPr>
            <a:cxnSpLocks/>
            <a:stCxn id="20" idx="1"/>
            <a:endCxn id="127" idx="3"/>
          </p:cNvCxnSpPr>
          <p:nvPr/>
        </p:nvCxnSpPr>
        <p:spPr>
          <a:xfrm rot="10800000" flipV="1">
            <a:off x="9002771" y="1106085"/>
            <a:ext cx="1339483" cy="156371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>
            <a:extLst>
              <a:ext uri="{FF2B5EF4-FFF2-40B4-BE49-F238E27FC236}">
                <a16:creationId xmlns:a16="http://schemas.microsoft.com/office/drawing/2014/main" id="{9C263186-6B3B-4A02-8ABA-1AA528ED1FE6}"/>
              </a:ext>
            </a:extLst>
          </p:cNvPr>
          <p:cNvSpPr/>
          <p:nvPr/>
        </p:nvSpPr>
        <p:spPr>
          <a:xfrm>
            <a:off x="10089761" y="2436007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KeySchedule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2" name="表格 2">
                <a:extLst>
                  <a:ext uri="{FF2B5EF4-FFF2-40B4-BE49-F238E27FC236}">
                    <a16:creationId xmlns:a16="http://schemas.microsoft.com/office/drawing/2014/main" id="{04678904-360F-4330-9B25-3981AC597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383274"/>
                  </p:ext>
                </p:extLst>
              </p:nvPr>
            </p:nvGraphicFramePr>
            <p:xfrm>
              <a:off x="10898453" y="3306412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2" name="表格 2">
                <a:extLst>
                  <a:ext uri="{FF2B5EF4-FFF2-40B4-BE49-F238E27FC236}">
                    <a16:creationId xmlns:a16="http://schemas.microsoft.com/office/drawing/2014/main" id="{04678904-360F-4330-9B25-3981AC5978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8383274"/>
                  </p:ext>
                </p:extLst>
              </p:nvPr>
            </p:nvGraphicFramePr>
            <p:xfrm>
              <a:off x="10898453" y="3306412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613" t="-1613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205C0F6-CB9A-4268-8CB2-46D69C4B6BA7}"/>
              </a:ext>
            </a:extLst>
          </p:cNvPr>
          <p:cNvCxnSpPr>
            <a:cxnSpLocks/>
            <a:stCxn id="191" idx="2"/>
            <a:endCxn id="192" idx="0"/>
          </p:cNvCxnSpPr>
          <p:nvPr/>
        </p:nvCxnSpPr>
        <p:spPr>
          <a:xfrm flipH="1">
            <a:off x="11083853" y="2903591"/>
            <a:ext cx="1" cy="402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矩形 195">
            <a:extLst>
              <a:ext uri="{FF2B5EF4-FFF2-40B4-BE49-F238E27FC236}">
                <a16:creationId xmlns:a16="http://schemas.microsoft.com/office/drawing/2014/main" id="{F1FD5CE9-0B6F-4897-B0B4-A88419397332}"/>
              </a:ext>
            </a:extLst>
          </p:cNvPr>
          <p:cNvSpPr/>
          <p:nvPr/>
        </p:nvSpPr>
        <p:spPr>
          <a:xfrm>
            <a:off x="10089760" y="4158467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KeySchedule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7" name="表格 2">
                <a:extLst>
                  <a:ext uri="{FF2B5EF4-FFF2-40B4-BE49-F238E27FC236}">
                    <a16:creationId xmlns:a16="http://schemas.microsoft.com/office/drawing/2014/main" id="{C78CB5D0-447E-4E6A-994B-5561A34A17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145255"/>
                  </p:ext>
                </p:extLst>
              </p:nvPr>
            </p:nvGraphicFramePr>
            <p:xfrm>
              <a:off x="10898452" y="5028872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7" name="表格 2">
                <a:extLst>
                  <a:ext uri="{FF2B5EF4-FFF2-40B4-BE49-F238E27FC236}">
                    <a16:creationId xmlns:a16="http://schemas.microsoft.com/office/drawing/2014/main" id="{C78CB5D0-447E-4E6A-994B-5561A34A17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145255"/>
                  </p:ext>
                </p:extLst>
              </p:nvPr>
            </p:nvGraphicFramePr>
            <p:xfrm>
              <a:off x="10898452" y="5028872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13" t="-1613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8" name="直接箭头连接符 197">
            <a:extLst>
              <a:ext uri="{FF2B5EF4-FFF2-40B4-BE49-F238E27FC236}">
                <a16:creationId xmlns:a16="http://schemas.microsoft.com/office/drawing/2014/main" id="{E2C917C6-1993-438C-8AA4-F91035F81903}"/>
              </a:ext>
            </a:extLst>
          </p:cNvPr>
          <p:cNvCxnSpPr>
            <a:cxnSpLocks/>
            <a:stCxn id="196" idx="2"/>
            <a:endCxn id="197" idx="0"/>
          </p:cNvCxnSpPr>
          <p:nvPr/>
        </p:nvCxnSpPr>
        <p:spPr>
          <a:xfrm flipH="1">
            <a:off x="11083852" y="4626051"/>
            <a:ext cx="1" cy="402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矩形 198">
            <a:extLst>
              <a:ext uri="{FF2B5EF4-FFF2-40B4-BE49-F238E27FC236}">
                <a16:creationId xmlns:a16="http://schemas.microsoft.com/office/drawing/2014/main" id="{6E4FF60F-DE06-4816-8F39-02074839243E}"/>
              </a:ext>
            </a:extLst>
          </p:cNvPr>
          <p:cNvSpPr/>
          <p:nvPr/>
        </p:nvSpPr>
        <p:spPr>
          <a:xfrm>
            <a:off x="10089761" y="7851552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KeySchedule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0" name="表格 2">
                <a:extLst>
                  <a:ext uri="{FF2B5EF4-FFF2-40B4-BE49-F238E27FC236}">
                    <a16:creationId xmlns:a16="http://schemas.microsoft.com/office/drawing/2014/main" id="{ECA0C213-BF3F-43A1-A171-1C19F336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290723"/>
                  </p:ext>
                </p:extLst>
              </p:nvPr>
            </p:nvGraphicFramePr>
            <p:xfrm>
              <a:off x="10898453" y="8721957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0" name="表格 2">
                <a:extLst>
                  <a:ext uri="{FF2B5EF4-FFF2-40B4-BE49-F238E27FC236}">
                    <a16:creationId xmlns:a16="http://schemas.microsoft.com/office/drawing/2014/main" id="{ECA0C213-BF3F-43A1-A171-1C19F33613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4290723"/>
                  </p:ext>
                </p:extLst>
              </p:nvPr>
            </p:nvGraphicFramePr>
            <p:xfrm>
              <a:off x="10898453" y="8721957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613" t="-1613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150017AB-A8EA-4B39-8F63-3D15EA6E804C}"/>
              </a:ext>
            </a:extLst>
          </p:cNvPr>
          <p:cNvCxnSpPr>
            <a:cxnSpLocks/>
            <a:stCxn id="199" idx="2"/>
            <a:endCxn id="200" idx="0"/>
          </p:cNvCxnSpPr>
          <p:nvPr/>
        </p:nvCxnSpPr>
        <p:spPr>
          <a:xfrm flipH="1">
            <a:off x="11083853" y="8319136"/>
            <a:ext cx="1" cy="402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矩形 201">
            <a:extLst>
              <a:ext uri="{FF2B5EF4-FFF2-40B4-BE49-F238E27FC236}">
                <a16:creationId xmlns:a16="http://schemas.microsoft.com/office/drawing/2014/main" id="{2619F640-BBC6-4251-9B2E-B776BD4D5B7A}"/>
              </a:ext>
            </a:extLst>
          </p:cNvPr>
          <p:cNvSpPr/>
          <p:nvPr/>
        </p:nvSpPr>
        <p:spPr>
          <a:xfrm>
            <a:off x="10089760" y="9693858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KeySchedule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表格 2">
                <a:extLst>
                  <a:ext uri="{FF2B5EF4-FFF2-40B4-BE49-F238E27FC236}">
                    <a16:creationId xmlns:a16="http://schemas.microsoft.com/office/drawing/2014/main" id="{253B1693-23B8-4121-AABB-6ACBD553B6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042252"/>
                  </p:ext>
                </p:extLst>
              </p:nvPr>
            </p:nvGraphicFramePr>
            <p:xfrm>
              <a:off x="10898452" y="10564263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  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ourier New" panose="02070309020205020404" pitchFamily="49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F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表格 2">
                <a:extLst>
                  <a:ext uri="{FF2B5EF4-FFF2-40B4-BE49-F238E27FC236}">
                    <a16:creationId xmlns:a16="http://schemas.microsoft.com/office/drawing/2014/main" id="{253B1693-23B8-4121-AABB-6ACBD553B6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8042252"/>
                  </p:ext>
                </p:extLst>
              </p:nvPr>
            </p:nvGraphicFramePr>
            <p:xfrm>
              <a:off x="10898452" y="10564263"/>
              <a:ext cx="37080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0800">
                      <a:extLst>
                        <a:ext uri="{9D8B030D-6E8A-4147-A177-3AD203B41FA5}">
                          <a16:colId xmlns:a16="http://schemas.microsoft.com/office/drawing/2014/main" val="17841712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13" t="-1613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66060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78BB7B80-8712-4205-B273-FB93B2E4C6FE}"/>
              </a:ext>
            </a:extLst>
          </p:cNvPr>
          <p:cNvCxnSpPr>
            <a:cxnSpLocks/>
            <a:stCxn id="202" idx="2"/>
            <a:endCxn id="203" idx="0"/>
          </p:cNvCxnSpPr>
          <p:nvPr/>
        </p:nvCxnSpPr>
        <p:spPr>
          <a:xfrm flipH="1">
            <a:off x="11083852" y="10161442"/>
            <a:ext cx="1" cy="4028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376570C8-0AA0-4535-A0BD-D5739E65433A}"/>
              </a:ext>
            </a:extLst>
          </p:cNvPr>
          <p:cNvCxnSpPr>
            <a:cxnSpLocks/>
            <a:stCxn id="203" idx="1"/>
            <a:endCxn id="132" idx="3"/>
          </p:cNvCxnSpPr>
          <p:nvPr/>
        </p:nvCxnSpPr>
        <p:spPr>
          <a:xfrm flipH="1">
            <a:off x="9002770" y="10749683"/>
            <a:ext cx="1895682" cy="115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49FCA653-9494-4EF2-AF2E-CB75C2333DDB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11083853" y="9092797"/>
            <a:ext cx="0" cy="6010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694B66AD-B479-4766-982A-C56500BF27D9}"/>
              </a:ext>
            </a:extLst>
          </p:cNvPr>
          <p:cNvCxnSpPr>
            <a:cxnSpLocks/>
            <a:stCxn id="192" idx="2"/>
            <a:endCxn id="196" idx="0"/>
          </p:cNvCxnSpPr>
          <p:nvPr/>
        </p:nvCxnSpPr>
        <p:spPr>
          <a:xfrm>
            <a:off x="11083853" y="3677252"/>
            <a:ext cx="0" cy="4812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CCBBC7BF-D9BF-4F47-9AFA-31515731F5CD}"/>
                  </a:ext>
                </a:extLst>
              </p:cNvPr>
              <p:cNvSpPr txBox="1"/>
              <p:nvPr/>
            </p:nvSpPr>
            <p:spPr>
              <a:xfrm>
                <a:off x="10971776" y="6381727"/>
                <a:ext cx="224152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⋮</m:t>
                      </m:r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CCBBC7BF-D9BF-4F47-9AFA-31515731F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1776" y="6381727"/>
                <a:ext cx="224152" cy="369332"/>
              </a:xfrm>
              <a:prstGeom prst="rect">
                <a:avLst/>
              </a:prstGeom>
              <a:blipFill>
                <a:blip r:embed="rId9"/>
                <a:stretch>
                  <a:fillRect r="-8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直接箭头连接符 214">
            <a:extLst>
              <a:ext uri="{FF2B5EF4-FFF2-40B4-BE49-F238E27FC236}">
                <a16:creationId xmlns:a16="http://schemas.microsoft.com/office/drawing/2014/main" id="{E95CBA4E-8230-4404-8620-FFCBA3981F54}"/>
              </a:ext>
            </a:extLst>
          </p:cNvPr>
          <p:cNvCxnSpPr>
            <a:cxnSpLocks/>
            <a:stCxn id="197" idx="2"/>
            <a:endCxn id="214" idx="0"/>
          </p:cNvCxnSpPr>
          <p:nvPr/>
        </p:nvCxnSpPr>
        <p:spPr>
          <a:xfrm>
            <a:off x="11083852" y="5399712"/>
            <a:ext cx="0" cy="98201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FA9CAE7C-6F90-4C21-BAC6-38EDEC4D2057}"/>
              </a:ext>
            </a:extLst>
          </p:cNvPr>
          <p:cNvCxnSpPr>
            <a:cxnSpLocks/>
            <a:stCxn id="214" idx="2"/>
            <a:endCxn id="199" idx="0"/>
          </p:cNvCxnSpPr>
          <p:nvPr/>
        </p:nvCxnSpPr>
        <p:spPr>
          <a:xfrm>
            <a:off x="11083852" y="6751059"/>
            <a:ext cx="2" cy="1100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8B5D61E-D34A-4B62-AC7E-4FC9D0F64113}"/>
              </a:ext>
            </a:extLst>
          </p:cNvPr>
          <p:cNvCxnSpPr>
            <a:cxnSpLocks/>
            <a:stCxn id="192" idx="1"/>
            <a:endCxn id="129" idx="3"/>
          </p:cNvCxnSpPr>
          <p:nvPr/>
        </p:nvCxnSpPr>
        <p:spPr>
          <a:xfrm rot="10800000" flipV="1">
            <a:off x="9002771" y="3491831"/>
            <a:ext cx="1895683" cy="36221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连接符: 肘形 223">
            <a:extLst>
              <a:ext uri="{FF2B5EF4-FFF2-40B4-BE49-F238E27FC236}">
                <a16:creationId xmlns:a16="http://schemas.microsoft.com/office/drawing/2014/main" id="{82B9439F-80B5-49EB-B59E-56A9B14E2AC1}"/>
              </a:ext>
            </a:extLst>
          </p:cNvPr>
          <p:cNvCxnSpPr>
            <a:cxnSpLocks/>
            <a:stCxn id="197" idx="1"/>
            <a:endCxn id="129" idx="3"/>
          </p:cNvCxnSpPr>
          <p:nvPr/>
        </p:nvCxnSpPr>
        <p:spPr>
          <a:xfrm rot="10800000" flipV="1">
            <a:off x="9002770" y="5214291"/>
            <a:ext cx="1895682" cy="189973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3C0A6C05-2E5D-42BA-A760-73D583506867}"/>
              </a:ext>
            </a:extLst>
          </p:cNvPr>
          <p:cNvCxnSpPr>
            <a:cxnSpLocks/>
            <a:stCxn id="200" idx="1"/>
            <a:endCxn id="129" idx="3"/>
          </p:cNvCxnSpPr>
          <p:nvPr/>
        </p:nvCxnSpPr>
        <p:spPr>
          <a:xfrm rot="10800000">
            <a:off x="9002771" y="7114023"/>
            <a:ext cx="1895683" cy="17933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本框 229">
            <a:extLst>
              <a:ext uri="{FF2B5EF4-FFF2-40B4-BE49-F238E27FC236}">
                <a16:creationId xmlns:a16="http://schemas.microsoft.com/office/drawing/2014/main" id="{597487DF-B4D5-4214-99B2-2D2B983AA068}"/>
              </a:ext>
            </a:extLst>
          </p:cNvPr>
          <p:cNvSpPr txBox="1"/>
          <p:nvPr/>
        </p:nvSpPr>
        <p:spPr>
          <a:xfrm rot="16200000">
            <a:off x="8664492" y="5227937"/>
            <a:ext cx="12372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Rounds</a:t>
            </a:r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ACD48CC9-1E23-4BE2-B5C6-477F9BBD24D3}"/>
              </a:ext>
            </a:extLst>
          </p:cNvPr>
          <p:cNvSpPr/>
          <p:nvPr/>
        </p:nvSpPr>
        <p:spPr>
          <a:xfrm rot="5400000">
            <a:off x="13818696" y="580437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0C2F470-9EA3-4F83-B8CB-196D2929F101}"/>
              </a:ext>
            </a:extLst>
          </p:cNvPr>
          <p:cNvSpPr/>
          <p:nvPr/>
        </p:nvSpPr>
        <p:spPr>
          <a:xfrm rot="5400000">
            <a:off x="13451890" y="580437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008ECCEC-6BD8-42D4-BC62-0E2C39587C13}"/>
              </a:ext>
            </a:extLst>
          </p:cNvPr>
          <p:cNvSpPr/>
          <p:nvPr/>
        </p:nvSpPr>
        <p:spPr>
          <a:xfrm rot="5400000">
            <a:off x="13087126" y="580437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3F36CA62-A1D8-4951-BBE7-ED75C4F11539}"/>
              </a:ext>
            </a:extLst>
          </p:cNvPr>
          <p:cNvSpPr/>
          <p:nvPr/>
        </p:nvSpPr>
        <p:spPr>
          <a:xfrm rot="5400000">
            <a:off x="12719209" y="580437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C25221A2-41BE-4EC0-827A-712969150BE5}"/>
              </a:ext>
            </a:extLst>
          </p:cNvPr>
          <p:cNvSpPr/>
          <p:nvPr/>
        </p:nvSpPr>
        <p:spPr>
          <a:xfrm rot="5400000">
            <a:off x="13819532" y="169164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7AE267C6-13FF-4D64-A861-AFB6629FD7A4}"/>
              </a:ext>
            </a:extLst>
          </p:cNvPr>
          <p:cNvSpPr/>
          <p:nvPr/>
        </p:nvSpPr>
        <p:spPr>
          <a:xfrm rot="5400000">
            <a:off x="13452726" y="169164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7" name="矩形 236">
            <a:extLst>
              <a:ext uri="{FF2B5EF4-FFF2-40B4-BE49-F238E27FC236}">
                <a16:creationId xmlns:a16="http://schemas.microsoft.com/office/drawing/2014/main" id="{E0A8215B-6D8A-4F94-9CA8-86F065FCA2E9}"/>
              </a:ext>
            </a:extLst>
          </p:cNvPr>
          <p:cNvSpPr/>
          <p:nvPr/>
        </p:nvSpPr>
        <p:spPr>
          <a:xfrm rot="5400000">
            <a:off x="13087962" y="169164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AD150182-8457-41B5-B28B-33AFC875CA97}"/>
              </a:ext>
            </a:extLst>
          </p:cNvPr>
          <p:cNvSpPr/>
          <p:nvPr/>
        </p:nvSpPr>
        <p:spPr>
          <a:xfrm rot="5400000">
            <a:off x="12720045" y="1691641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39" name="矩形 238">
            <a:extLst>
              <a:ext uri="{FF2B5EF4-FFF2-40B4-BE49-F238E27FC236}">
                <a16:creationId xmlns:a16="http://schemas.microsoft.com/office/drawing/2014/main" id="{3530520C-1D7D-4EF1-A3F6-BE0BDE3C1264}"/>
              </a:ext>
            </a:extLst>
          </p:cNvPr>
          <p:cNvSpPr/>
          <p:nvPr/>
        </p:nvSpPr>
        <p:spPr>
          <a:xfrm rot="5400000">
            <a:off x="17264156" y="603728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CC2209CD-B452-4F9B-A90E-245A831563C9}"/>
              </a:ext>
            </a:extLst>
          </p:cNvPr>
          <p:cNvSpPr/>
          <p:nvPr/>
        </p:nvSpPr>
        <p:spPr>
          <a:xfrm rot="5400000">
            <a:off x="16897350" y="603728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742F8FAD-4997-47B1-87DE-28C681C34EC4}"/>
              </a:ext>
            </a:extLst>
          </p:cNvPr>
          <p:cNvSpPr/>
          <p:nvPr/>
        </p:nvSpPr>
        <p:spPr>
          <a:xfrm rot="5400000">
            <a:off x="16532586" y="603728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DFF3CF51-33C8-401B-AD73-154ED4F881D1}"/>
              </a:ext>
            </a:extLst>
          </p:cNvPr>
          <p:cNvSpPr/>
          <p:nvPr/>
        </p:nvSpPr>
        <p:spPr>
          <a:xfrm rot="5400000">
            <a:off x="16164669" y="603728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F9B59E37-73C6-441A-AB8B-01C38118B54F}"/>
              </a:ext>
            </a:extLst>
          </p:cNvPr>
          <p:cNvSpPr/>
          <p:nvPr/>
        </p:nvSpPr>
        <p:spPr>
          <a:xfrm rot="5400000">
            <a:off x="17264992" y="17149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342662E7-3335-4F68-AA31-0F276B6C2202}"/>
              </a:ext>
            </a:extLst>
          </p:cNvPr>
          <p:cNvSpPr/>
          <p:nvPr/>
        </p:nvSpPr>
        <p:spPr>
          <a:xfrm rot="5400000">
            <a:off x="16898186" y="17149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5" name="矩形 244">
            <a:extLst>
              <a:ext uri="{FF2B5EF4-FFF2-40B4-BE49-F238E27FC236}">
                <a16:creationId xmlns:a16="http://schemas.microsoft.com/office/drawing/2014/main" id="{C8EFD642-18C7-42DE-AE76-962DFAB757A0}"/>
              </a:ext>
            </a:extLst>
          </p:cNvPr>
          <p:cNvSpPr/>
          <p:nvPr/>
        </p:nvSpPr>
        <p:spPr>
          <a:xfrm rot="5400000">
            <a:off x="16533422" y="17149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6" name="矩形 245">
            <a:extLst>
              <a:ext uri="{FF2B5EF4-FFF2-40B4-BE49-F238E27FC236}">
                <a16:creationId xmlns:a16="http://schemas.microsoft.com/office/drawing/2014/main" id="{E61C98DC-6C5D-4E47-8575-BB2BBA03FD65}"/>
              </a:ext>
            </a:extLst>
          </p:cNvPr>
          <p:cNvSpPr/>
          <p:nvPr/>
        </p:nvSpPr>
        <p:spPr>
          <a:xfrm rot="5400000">
            <a:off x="16165505" y="171493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47" name="矩形 246">
            <a:extLst>
              <a:ext uri="{FF2B5EF4-FFF2-40B4-BE49-F238E27FC236}">
                <a16:creationId xmlns:a16="http://schemas.microsoft.com/office/drawing/2014/main" id="{A5D71158-052B-472A-9B34-E9094520B311}"/>
              </a:ext>
            </a:extLst>
          </p:cNvPr>
          <p:cNvSpPr/>
          <p:nvPr/>
        </p:nvSpPr>
        <p:spPr>
          <a:xfrm>
            <a:off x="13017324" y="6602727"/>
            <a:ext cx="1988186" cy="467584"/>
          </a:xfrm>
          <a:prstGeom prst="rect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SubBytes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100AE5B4-683C-4F45-96D1-C6F72FA65A69}"/>
              </a:ext>
            </a:extLst>
          </p:cNvPr>
          <p:cNvCxnSpPr>
            <a:cxnSpLocks/>
            <a:stCxn id="235" idx="3"/>
            <a:endCxn id="24" idx="0"/>
          </p:cNvCxnSpPr>
          <p:nvPr/>
        </p:nvCxnSpPr>
        <p:spPr>
          <a:xfrm flipH="1">
            <a:off x="14004096" y="2062441"/>
            <a:ext cx="836" cy="578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D18FF4F5-D290-4CC5-ACB1-D0880CA4C0D4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14004096" y="4124264"/>
            <a:ext cx="7321" cy="42454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12B74D26-DA92-4CFD-AD03-B20ACCFF404D}"/>
              </a:ext>
            </a:extLst>
          </p:cNvPr>
          <p:cNvCxnSpPr>
            <a:cxnSpLocks/>
            <a:stCxn id="25" idx="2"/>
            <a:endCxn id="247" idx="0"/>
          </p:cNvCxnSpPr>
          <p:nvPr/>
        </p:nvCxnSpPr>
        <p:spPr>
          <a:xfrm>
            <a:off x="14011417" y="6032167"/>
            <a:ext cx="0" cy="5705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855AB5E7-4BCC-432C-B1DE-603101F6EFB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4011417" y="7070311"/>
            <a:ext cx="4334" cy="6289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58B05A48-4AC9-4FCA-A3B4-1F1E5049B7AB}"/>
              </a:ext>
            </a:extLst>
          </p:cNvPr>
          <p:cNvCxnSpPr>
            <a:cxnSpLocks/>
            <a:stCxn id="238" idx="3"/>
            <a:endCxn id="26" idx="0"/>
          </p:cNvCxnSpPr>
          <p:nvPr/>
        </p:nvCxnSpPr>
        <p:spPr>
          <a:xfrm flipH="1">
            <a:off x="12904609" y="2062441"/>
            <a:ext cx="836" cy="5636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矩形 264">
            <a:extLst>
              <a:ext uri="{FF2B5EF4-FFF2-40B4-BE49-F238E27FC236}">
                <a16:creationId xmlns:a16="http://schemas.microsoft.com/office/drawing/2014/main" id="{11D0D885-6917-4682-9B7D-46E8C09C3FB0}"/>
              </a:ext>
            </a:extLst>
          </p:cNvPr>
          <p:cNvSpPr/>
          <p:nvPr/>
        </p:nvSpPr>
        <p:spPr>
          <a:xfrm rot="5400000">
            <a:off x="12717639" y="9975582"/>
            <a:ext cx="370800" cy="37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141E1F8C-4BF8-4F42-942C-BFB62E4D244B}"/>
              </a:ext>
            </a:extLst>
          </p:cNvPr>
          <p:cNvCxnSpPr>
            <a:cxnSpLocks/>
            <a:stCxn id="29" idx="0"/>
            <a:endCxn id="246" idx="3"/>
          </p:cNvCxnSpPr>
          <p:nvPr/>
        </p:nvCxnSpPr>
        <p:spPr>
          <a:xfrm flipV="1">
            <a:off x="16350905" y="2085732"/>
            <a:ext cx="0" cy="559564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069A2C9A-3F76-43F1-A25D-52B7F3E15B70}"/>
              </a:ext>
            </a:extLst>
          </p:cNvPr>
          <p:cNvGrpSpPr/>
          <p:nvPr/>
        </p:nvGrpSpPr>
        <p:grpSpPr>
          <a:xfrm>
            <a:off x="13246663" y="8235684"/>
            <a:ext cx="410453" cy="410453"/>
            <a:chOff x="4873626" y="5012057"/>
            <a:chExt cx="410453" cy="410453"/>
          </a:xfrm>
        </p:grpSpPr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5605B7B0-7171-426B-90EB-B6220E5FC561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2" name="直接连接符 271">
              <a:extLst>
                <a:ext uri="{FF2B5EF4-FFF2-40B4-BE49-F238E27FC236}">
                  <a16:creationId xmlns:a16="http://schemas.microsoft.com/office/drawing/2014/main" id="{D766F167-4210-454A-AC81-63BFD4BCDDBA}"/>
                </a:ext>
              </a:extLst>
            </p:cNvPr>
            <p:cNvCxnSpPr>
              <a:cxnSpLocks/>
              <a:stCxn id="271" idx="6"/>
              <a:endCxn id="271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连接符 272">
              <a:extLst>
                <a:ext uri="{FF2B5EF4-FFF2-40B4-BE49-F238E27FC236}">
                  <a16:creationId xmlns:a16="http://schemas.microsoft.com/office/drawing/2014/main" id="{1CAFCA39-D288-4B3E-BB7F-C7757151D884}"/>
                </a:ext>
              </a:extLst>
            </p:cNvPr>
            <p:cNvCxnSpPr>
              <a:cxnSpLocks/>
              <a:stCxn id="271" idx="4"/>
              <a:endCxn id="271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6BEBC431-286C-4E4F-BD90-67569B38408F}"/>
              </a:ext>
            </a:extLst>
          </p:cNvPr>
          <p:cNvGrpSpPr/>
          <p:nvPr/>
        </p:nvGrpSpPr>
        <p:grpSpPr>
          <a:xfrm>
            <a:off x="14417611" y="8245384"/>
            <a:ext cx="410453" cy="410453"/>
            <a:chOff x="4873626" y="5012057"/>
            <a:chExt cx="410453" cy="410453"/>
          </a:xfrm>
        </p:grpSpPr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F155037D-F8AB-4FEE-AADA-4DF349BA59BF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E6A98A2A-19F1-4F95-AE32-8994BBE8448A}"/>
                </a:ext>
              </a:extLst>
            </p:cNvPr>
            <p:cNvCxnSpPr>
              <a:cxnSpLocks/>
              <a:stCxn id="275" idx="6"/>
              <a:endCxn id="275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13053B49-7E08-4B2E-A278-7127ABC88EA5}"/>
                </a:ext>
              </a:extLst>
            </p:cNvPr>
            <p:cNvCxnSpPr>
              <a:cxnSpLocks/>
              <a:stCxn id="275" idx="4"/>
              <a:endCxn id="275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258D1FFA-41A0-4494-A808-5241431EBC07}"/>
              </a:ext>
            </a:extLst>
          </p:cNvPr>
          <p:cNvGrpSpPr/>
          <p:nvPr/>
        </p:nvGrpSpPr>
        <p:grpSpPr>
          <a:xfrm>
            <a:off x="15568840" y="8397230"/>
            <a:ext cx="413391" cy="51646"/>
            <a:chOff x="3665573" y="1947121"/>
            <a:chExt cx="413391" cy="51646"/>
          </a:xfrm>
        </p:grpSpPr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C96CF05A-E4D9-4C91-998F-15372AC244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8511" y="1947121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>
              <a:extLst>
                <a:ext uri="{FF2B5EF4-FFF2-40B4-BE49-F238E27FC236}">
                  <a16:creationId xmlns:a16="http://schemas.microsoft.com/office/drawing/2014/main" id="{96003FAB-912B-48DC-A960-274633FF66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5573" y="1998767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318D4031-5F28-44FA-8DE7-B36653F082AF}"/>
              </a:ext>
            </a:extLst>
          </p:cNvPr>
          <p:cNvCxnSpPr>
            <a:cxnSpLocks/>
            <a:stCxn id="265" idx="1"/>
            <a:endCxn id="28" idx="2"/>
          </p:cNvCxnSpPr>
          <p:nvPr/>
        </p:nvCxnSpPr>
        <p:spPr>
          <a:xfrm rot="5400000" flipH="1" flipV="1">
            <a:off x="13641550" y="8426223"/>
            <a:ext cx="810849" cy="228787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C3B12783-488A-4473-9F54-5B045967DCF4}"/>
              </a:ext>
            </a:extLst>
          </p:cNvPr>
          <p:cNvGrpSpPr/>
          <p:nvPr/>
        </p:nvGrpSpPr>
        <p:grpSpPr>
          <a:xfrm>
            <a:off x="16512226" y="2640904"/>
            <a:ext cx="410453" cy="410453"/>
            <a:chOff x="4873626" y="5012057"/>
            <a:chExt cx="410453" cy="410453"/>
          </a:xfrm>
        </p:grpSpPr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B286E600-798E-4138-96D0-AC4AEB6B8D80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6" name="直接连接符 285">
              <a:extLst>
                <a:ext uri="{FF2B5EF4-FFF2-40B4-BE49-F238E27FC236}">
                  <a16:creationId xmlns:a16="http://schemas.microsoft.com/office/drawing/2014/main" id="{6D7A512D-3400-41B5-B9DB-6B10328F8562}"/>
                </a:ext>
              </a:extLst>
            </p:cNvPr>
            <p:cNvCxnSpPr>
              <a:cxnSpLocks/>
              <a:stCxn id="285" idx="6"/>
              <a:endCxn id="285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接连接符 286">
              <a:extLst>
                <a:ext uri="{FF2B5EF4-FFF2-40B4-BE49-F238E27FC236}">
                  <a16:creationId xmlns:a16="http://schemas.microsoft.com/office/drawing/2014/main" id="{2F371920-93FB-4849-8325-9F47C45C2331}"/>
                </a:ext>
              </a:extLst>
            </p:cNvPr>
            <p:cNvCxnSpPr>
              <a:cxnSpLocks/>
              <a:stCxn id="285" idx="4"/>
              <a:endCxn id="285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93A4E466-2E56-4BEA-A999-52B4E68C2E27}"/>
              </a:ext>
            </a:extLst>
          </p:cNvPr>
          <p:cNvCxnSpPr>
            <a:cxnSpLocks/>
            <a:stCxn id="245" idx="3"/>
            <a:endCxn id="285" idx="0"/>
          </p:cNvCxnSpPr>
          <p:nvPr/>
        </p:nvCxnSpPr>
        <p:spPr>
          <a:xfrm flipH="1">
            <a:off x="16717453" y="2085732"/>
            <a:ext cx="1369" cy="5551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69D66F06-330F-457B-B32B-875F4652F957}"/>
              </a:ext>
            </a:extLst>
          </p:cNvPr>
          <p:cNvCxnSpPr>
            <a:cxnSpLocks/>
            <a:stCxn id="232" idx="1"/>
            <a:endCxn id="285" idx="2"/>
          </p:cNvCxnSpPr>
          <p:nvPr/>
        </p:nvCxnSpPr>
        <p:spPr>
          <a:xfrm rot="16200000" flipH="1">
            <a:off x="13941911" y="275816"/>
            <a:ext cx="2265694" cy="2874936"/>
          </a:xfrm>
          <a:prstGeom prst="bentConnector4">
            <a:avLst>
              <a:gd name="adj1" fmla="val -10090"/>
              <a:gd name="adj2" fmla="val 53224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A3D7B60C-3366-4F4F-AA7C-A7295E428D34}"/>
              </a:ext>
            </a:extLst>
          </p:cNvPr>
          <p:cNvCxnSpPr>
            <a:cxnSpLocks/>
            <a:stCxn id="285" idx="6"/>
            <a:endCxn id="244" idx="3"/>
          </p:cNvCxnSpPr>
          <p:nvPr/>
        </p:nvCxnSpPr>
        <p:spPr>
          <a:xfrm flipV="1">
            <a:off x="16922679" y="2085732"/>
            <a:ext cx="160907" cy="760399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604BBB02-A59C-4B94-8853-2B4F88C8FB4B}"/>
              </a:ext>
            </a:extLst>
          </p:cNvPr>
          <p:cNvGrpSpPr/>
          <p:nvPr/>
        </p:nvGrpSpPr>
        <p:grpSpPr>
          <a:xfrm>
            <a:off x="16144842" y="-150306"/>
            <a:ext cx="410453" cy="410453"/>
            <a:chOff x="4873626" y="5012057"/>
            <a:chExt cx="410453" cy="410453"/>
          </a:xfrm>
        </p:grpSpPr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F750DE63-BFC3-4E06-9F4B-F3315978A7D0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1" name="直接连接符 300">
              <a:extLst>
                <a:ext uri="{FF2B5EF4-FFF2-40B4-BE49-F238E27FC236}">
                  <a16:creationId xmlns:a16="http://schemas.microsoft.com/office/drawing/2014/main" id="{8AF4A69D-42B9-469D-9F8E-D8A7B2119C74}"/>
                </a:ext>
              </a:extLst>
            </p:cNvPr>
            <p:cNvCxnSpPr>
              <a:cxnSpLocks/>
              <a:stCxn id="300" idx="6"/>
              <a:endCxn id="300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>
              <a:extLst>
                <a:ext uri="{FF2B5EF4-FFF2-40B4-BE49-F238E27FC236}">
                  <a16:creationId xmlns:a16="http://schemas.microsoft.com/office/drawing/2014/main" id="{7D09882E-D9DF-479B-83DF-F32920BE4316}"/>
                </a:ext>
              </a:extLst>
            </p:cNvPr>
            <p:cNvCxnSpPr>
              <a:cxnSpLocks/>
              <a:stCxn id="300" idx="4"/>
              <a:endCxn id="300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3" name="直接箭头连接符 302">
            <a:extLst>
              <a:ext uri="{FF2B5EF4-FFF2-40B4-BE49-F238E27FC236}">
                <a16:creationId xmlns:a16="http://schemas.microsoft.com/office/drawing/2014/main" id="{40D1464A-D92F-4CD1-8BF6-465BF26A3DFA}"/>
              </a:ext>
            </a:extLst>
          </p:cNvPr>
          <p:cNvCxnSpPr>
            <a:cxnSpLocks/>
            <a:stCxn id="242" idx="1"/>
            <a:endCxn id="300" idx="4"/>
          </p:cNvCxnSpPr>
          <p:nvPr/>
        </p:nvCxnSpPr>
        <p:spPr>
          <a:xfrm flipV="1">
            <a:off x="16350069" y="260147"/>
            <a:ext cx="0" cy="34358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连接符: 肘形 307">
            <a:extLst>
              <a:ext uri="{FF2B5EF4-FFF2-40B4-BE49-F238E27FC236}">
                <a16:creationId xmlns:a16="http://schemas.microsoft.com/office/drawing/2014/main" id="{DB0F52AE-39D9-49E9-8EE0-A93D6BA1179C}"/>
              </a:ext>
            </a:extLst>
          </p:cNvPr>
          <p:cNvCxnSpPr>
            <a:cxnSpLocks/>
            <a:stCxn id="233" idx="1"/>
            <a:endCxn id="300" idx="2"/>
          </p:cNvCxnSpPr>
          <p:nvPr/>
        </p:nvCxnSpPr>
        <p:spPr>
          <a:xfrm rot="5400000" flipH="1" flipV="1">
            <a:off x="14445926" y="-1118479"/>
            <a:ext cx="525516" cy="287231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连接符: 肘形 310">
            <a:extLst>
              <a:ext uri="{FF2B5EF4-FFF2-40B4-BE49-F238E27FC236}">
                <a16:creationId xmlns:a16="http://schemas.microsoft.com/office/drawing/2014/main" id="{B6D18E33-825B-4567-9E5C-F35CEE060336}"/>
              </a:ext>
            </a:extLst>
          </p:cNvPr>
          <p:cNvCxnSpPr>
            <a:cxnSpLocks/>
            <a:stCxn id="300" idx="6"/>
            <a:endCxn id="241" idx="1"/>
          </p:cNvCxnSpPr>
          <p:nvPr/>
        </p:nvCxnSpPr>
        <p:spPr>
          <a:xfrm>
            <a:off x="16555295" y="54921"/>
            <a:ext cx="162691" cy="54880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08EEBDFD-765E-4387-B579-E92A8F2D445A}"/>
              </a:ext>
            </a:extLst>
          </p:cNvPr>
          <p:cNvGrpSpPr/>
          <p:nvPr/>
        </p:nvGrpSpPr>
        <p:grpSpPr>
          <a:xfrm>
            <a:off x="16873162" y="-448551"/>
            <a:ext cx="410453" cy="410453"/>
            <a:chOff x="4873626" y="5012057"/>
            <a:chExt cx="410453" cy="410453"/>
          </a:xfrm>
        </p:grpSpPr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1468780A-F332-423C-B0AF-64A676975FEC}"/>
                </a:ext>
              </a:extLst>
            </p:cNvPr>
            <p:cNvSpPr/>
            <p:nvPr/>
          </p:nvSpPr>
          <p:spPr>
            <a:xfrm>
              <a:off x="4873626" y="501205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6" name="直接连接符 315">
              <a:extLst>
                <a:ext uri="{FF2B5EF4-FFF2-40B4-BE49-F238E27FC236}">
                  <a16:creationId xmlns:a16="http://schemas.microsoft.com/office/drawing/2014/main" id="{91D09C1C-B660-4484-AB70-8C5A9A1879BE}"/>
                </a:ext>
              </a:extLst>
            </p:cNvPr>
            <p:cNvCxnSpPr>
              <a:cxnSpLocks/>
              <a:stCxn id="315" idx="6"/>
              <a:endCxn id="315" idx="2"/>
            </p:cNvCxnSpPr>
            <p:nvPr/>
          </p:nvCxnSpPr>
          <p:spPr>
            <a:xfrm flipH="1">
              <a:off x="4873626" y="521728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1AE0886D-91AB-4663-9E3A-DF638C99D268}"/>
                </a:ext>
              </a:extLst>
            </p:cNvPr>
            <p:cNvCxnSpPr>
              <a:cxnSpLocks/>
              <a:stCxn id="315" idx="4"/>
              <a:endCxn id="315" idx="0"/>
            </p:cNvCxnSpPr>
            <p:nvPr/>
          </p:nvCxnSpPr>
          <p:spPr>
            <a:xfrm flipV="1">
              <a:off x="5078853" y="501205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8" name="连接符: 肘形 317">
            <a:extLst>
              <a:ext uri="{FF2B5EF4-FFF2-40B4-BE49-F238E27FC236}">
                <a16:creationId xmlns:a16="http://schemas.microsoft.com/office/drawing/2014/main" id="{1A2DE194-6D89-4DD5-9627-0AA59588CE82}"/>
              </a:ext>
            </a:extLst>
          </p:cNvPr>
          <p:cNvCxnSpPr>
            <a:cxnSpLocks/>
            <a:stCxn id="231" idx="1"/>
            <a:endCxn id="315" idx="2"/>
          </p:cNvCxnSpPr>
          <p:nvPr/>
        </p:nvCxnSpPr>
        <p:spPr>
          <a:xfrm rot="5400000" flipH="1" flipV="1">
            <a:off x="15026749" y="-1265976"/>
            <a:ext cx="823761" cy="2869066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接箭头连接符 320">
            <a:extLst>
              <a:ext uri="{FF2B5EF4-FFF2-40B4-BE49-F238E27FC236}">
                <a16:creationId xmlns:a16="http://schemas.microsoft.com/office/drawing/2014/main" id="{61CC1204-7C26-43F0-843D-4EA0F93B3E07}"/>
              </a:ext>
            </a:extLst>
          </p:cNvPr>
          <p:cNvCxnSpPr>
            <a:cxnSpLocks/>
            <a:stCxn id="240" idx="1"/>
            <a:endCxn id="315" idx="4"/>
          </p:cNvCxnSpPr>
          <p:nvPr/>
        </p:nvCxnSpPr>
        <p:spPr>
          <a:xfrm flipH="1" flipV="1">
            <a:off x="17078389" y="-38098"/>
            <a:ext cx="4361" cy="641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连接符: 肘形 324">
            <a:extLst>
              <a:ext uri="{FF2B5EF4-FFF2-40B4-BE49-F238E27FC236}">
                <a16:creationId xmlns:a16="http://schemas.microsoft.com/office/drawing/2014/main" id="{35B86383-D4F1-4761-9BA9-6F877E43307B}"/>
              </a:ext>
            </a:extLst>
          </p:cNvPr>
          <p:cNvCxnSpPr>
            <a:cxnSpLocks/>
            <a:stCxn id="315" idx="6"/>
            <a:endCxn id="239" idx="1"/>
          </p:cNvCxnSpPr>
          <p:nvPr/>
        </p:nvCxnSpPr>
        <p:spPr>
          <a:xfrm>
            <a:off x="17283615" y="-243324"/>
            <a:ext cx="165941" cy="84705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文本框 327">
            <a:extLst>
              <a:ext uri="{FF2B5EF4-FFF2-40B4-BE49-F238E27FC236}">
                <a16:creationId xmlns:a16="http://schemas.microsoft.com/office/drawing/2014/main" id="{43B19AF0-FC6A-4CF4-B5EB-7645C4344384}"/>
              </a:ext>
            </a:extLst>
          </p:cNvPr>
          <p:cNvSpPr txBox="1"/>
          <p:nvPr/>
        </p:nvSpPr>
        <p:spPr>
          <a:xfrm>
            <a:off x="16368295" y="11449383"/>
            <a:ext cx="168933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KeySchedule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0013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31268FDF-9673-4E5C-A444-E8122339C647}"/>
              </a:ext>
            </a:extLst>
          </p:cNvPr>
          <p:cNvGrpSpPr/>
          <p:nvPr/>
        </p:nvGrpSpPr>
        <p:grpSpPr>
          <a:xfrm>
            <a:off x="-484690" y="-3470371"/>
            <a:ext cx="8304049" cy="4913735"/>
            <a:chOff x="99510" y="1558829"/>
            <a:chExt cx="8304049" cy="491373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9BF0F1E-B44E-4367-84A1-5882FD47F9D5}"/>
                </a:ext>
              </a:extLst>
            </p:cNvPr>
            <p:cNvSpPr/>
            <p:nvPr/>
          </p:nvSpPr>
          <p:spPr>
            <a:xfrm>
              <a:off x="4103926" y="1558829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KDC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79272E7-6AA7-4858-AC92-4DDB61894B34}"/>
                </a:ext>
              </a:extLst>
            </p:cNvPr>
            <p:cNvSpPr/>
            <p:nvPr/>
          </p:nvSpPr>
          <p:spPr>
            <a:xfrm>
              <a:off x="655554" y="5071883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9B0ED96-F5D9-40F4-9C66-6086399063AD}"/>
                </a:ext>
              </a:extLst>
            </p:cNvPr>
            <p:cNvSpPr/>
            <p:nvPr/>
          </p:nvSpPr>
          <p:spPr>
            <a:xfrm>
              <a:off x="7397730" y="5034072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98EEDB3-D6B6-4D14-9AD0-14F0AD28586E}"/>
                    </a:ext>
                  </a:extLst>
                </p:cNvPr>
                <p:cNvSpPr txBox="1"/>
                <p:nvPr/>
              </p:nvSpPr>
              <p:spPr>
                <a:xfrm>
                  <a:off x="99510" y="2880947"/>
                  <a:ext cx="2752778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①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𝐼𝐷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∥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298EEDB3-D6B6-4D14-9AD0-14F0AD2858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10" y="2880947"/>
                  <a:ext cx="2752778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11667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D0E6294-F057-4E5E-9B5C-5C99920DA96C}"/>
                    </a:ext>
                  </a:extLst>
                </p:cNvPr>
                <p:cNvSpPr txBox="1"/>
                <p:nvPr/>
              </p:nvSpPr>
              <p:spPr>
                <a:xfrm>
                  <a:off x="2468680" y="3250279"/>
                  <a:ext cx="4929050" cy="41287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②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𝐼𝐷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𝐼𝐷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∥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∥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𝐼𝐷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D0E6294-F057-4E5E-9B5C-5C99920DA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8680" y="3250279"/>
                  <a:ext cx="4929050" cy="412870"/>
                </a:xfrm>
                <a:prstGeom prst="rect">
                  <a:avLst/>
                </a:prstGeom>
                <a:blipFill>
                  <a:blip r:embed="rId3"/>
                  <a:stretch>
                    <a:fillRect t="-2941" b="-176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11FEF37-1B49-45EA-B414-E18C8A0F1C40}"/>
                    </a:ext>
                  </a:extLst>
                </p:cNvPr>
                <p:cNvSpPr txBox="1"/>
                <p:nvPr/>
              </p:nvSpPr>
              <p:spPr>
                <a:xfrm>
                  <a:off x="3666320" y="4541042"/>
                  <a:ext cx="1881040" cy="3931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③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11FEF37-1B49-45EA-B414-E18C8A0F1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320" y="4541042"/>
                  <a:ext cx="1881040" cy="393121"/>
                </a:xfrm>
                <a:prstGeom prst="rect">
                  <a:avLst/>
                </a:prstGeom>
                <a:blipFill>
                  <a:blip r:embed="rId4"/>
                  <a:stretch>
                    <a:fillRect t="-7813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F9EB12-B2FD-4C1D-9CF6-76C26F56F702}"/>
                    </a:ext>
                  </a:extLst>
                </p:cNvPr>
                <p:cNvSpPr txBox="1"/>
                <p:nvPr/>
              </p:nvSpPr>
              <p:spPr>
                <a:xfrm>
                  <a:off x="3946736" y="5339561"/>
                  <a:ext cx="1320208" cy="3948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④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F9EB12-B2FD-4C1D-9CF6-76C26F56F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6736" y="5339561"/>
                  <a:ext cx="1320208" cy="394852"/>
                </a:xfrm>
                <a:prstGeom prst="rect">
                  <a:avLst/>
                </a:prstGeom>
                <a:blipFill>
                  <a:blip r:embed="rId5"/>
                  <a:stretch>
                    <a:fillRect l="-1389" t="-7692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83186BA-79AE-40D3-922F-E2A9C6BDCE63}"/>
                    </a:ext>
                  </a:extLst>
                </p:cNvPr>
                <p:cNvSpPr txBox="1"/>
                <p:nvPr/>
              </p:nvSpPr>
              <p:spPr>
                <a:xfrm>
                  <a:off x="3666320" y="6077712"/>
                  <a:ext cx="1881040" cy="3948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⑤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C83186BA-79AE-40D3-922F-E2A9C6BDC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320" y="6077712"/>
                  <a:ext cx="1881040" cy="394852"/>
                </a:xfrm>
                <a:prstGeom prst="rect">
                  <a:avLst/>
                </a:prstGeom>
                <a:blipFill>
                  <a:blip r:embed="rId6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9A4780B-1429-4F8E-B6AA-2C489AE0B0E9}"/>
                </a:ext>
              </a:extLst>
            </p:cNvPr>
            <p:cNvCxnSpPr>
              <a:cxnSpLocks/>
              <a:stCxn id="3" idx="0"/>
              <a:endCxn id="5" idx="2"/>
            </p:cNvCxnSpPr>
            <p:nvPr/>
          </p:nvCxnSpPr>
          <p:spPr>
            <a:xfrm flipV="1">
              <a:off x="1158469" y="3250279"/>
              <a:ext cx="317430" cy="18216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94A8440-2A6A-42C4-A7E6-E747F04FBF43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1987296" y="2061744"/>
              <a:ext cx="2116630" cy="7831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21B15CC-D2D6-47DD-B7DF-0698587BC346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H="1">
              <a:off x="3592529" y="2417358"/>
              <a:ext cx="658697" cy="8329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626C1CA5-3731-4BE7-8151-4576AF4D6781}"/>
                </a:ext>
              </a:extLst>
            </p:cNvPr>
            <p:cNvCxnSpPr>
              <a:cxnSpLocks/>
              <a:endCxn id="3" idx="7"/>
            </p:cNvCxnSpPr>
            <p:nvPr/>
          </p:nvCxnSpPr>
          <p:spPr>
            <a:xfrm flipH="1">
              <a:off x="1514083" y="3663149"/>
              <a:ext cx="1771232" cy="15560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11E92FE-F462-49D8-9C71-6B952743476B}"/>
                </a:ext>
              </a:extLst>
            </p:cNvPr>
            <p:cNvCxnSpPr>
              <a:cxnSpLocks/>
              <a:stCxn id="3" idx="6"/>
              <a:endCxn id="8" idx="1"/>
            </p:cNvCxnSpPr>
            <p:nvPr/>
          </p:nvCxnSpPr>
          <p:spPr>
            <a:xfrm flipV="1">
              <a:off x="1661383" y="4737603"/>
              <a:ext cx="2004937" cy="8371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B49F3656-A997-46BE-AE4A-6BA94CCEC61C}"/>
                </a:ext>
              </a:extLst>
            </p:cNvPr>
            <p:cNvCxnSpPr>
              <a:cxnSpLocks/>
              <a:stCxn id="3" idx="6"/>
              <a:endCxn id="11" idx="1"/>
            </p:cNvCxnSpPr>
            <p:nvPr/>
          </p:nvCxnSpPr>
          <p:spPr>
            <a:xfrm>
              <a:off x="1661383" y="5574798"/>
              <a:ext cx="2004937" cy="7003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9CFC6C9-C711-4468-A8D8-0D4A3846DA34}"/>
                </a:ext>
              </a:extLst>
            </p:cNvPr>
            <p:cNvCxnSpPr>
              <a:cxnSpLocks/>
              <a:stCxn id="10" idx="1"/>
              <a:endCxn id="3" idx="6"/>
            </p:cNvCxnSpPr>
            <p:nvPr/>
          </p:nvCxnSpPr>
          <p:spPr>
            <a:xfrm flipH="1">
              <a:off x="1661383" y="5536987"/>
              <a:ext cx="2285353" cy="378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08207FC0-779D-4EC9-BDAB-6A1A99678E97}"/>
                </a:ext>
              </a:extLst>
            </p:cNvPr>
            <p:cNvCxnSpPr>
              <a:cxnSpLocks/>
              <a:stCxn id="8" idx="3"/>
              <a:endCxn id="4" idx="1"/>
            </p:cNvCxnSpPr>
            <p:nvPr/>
          </p:nvCxnSpPr>
          <p:spPr>
            <a:xfrm>
              <a:off x="5547360" y="4737603"/>
              <a:ext cx="1997670" cy="443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DD7B5D8-6BB1-414C-89BA-28AA5C9BD8D3}"/>
                </a:ext>
              </a:extLst>
            </p:cNvPr>
            <p:cNvCxnSpPr>
              <a:cxnSpLocks/>
              <a:stCxn id="4" idx="2"/>
              <a:endCxn id="10" idx="3"/>
            </p:cNvCxnSpPr>
            <p:nvPr/>
          </p:nvCxnSpPr>
          <p:spPr>
            <a:xfrm flipH="1">
              <a:off x="5266944" y="5536987"/>
              <a:ext cx="213078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8FD0209-CEE6-425B-B317-B6D082AA0A29}"/>
                </a:ext>
              </a:extLst>
            </p:cNvPr>
            <p:cNvCxnSpPr>
              <a:cxnSpLocks/>
              <a:stCxn id="11" idx="3"/>
              <a:endCxn id="4" idx="3"/>
            </p:cNvCxnSpPr>
            <p:nvPr/>
          </p:nvCxnSpPr>
          <p:spPr>
            <a:xfrm flipV="1">
              <a:off x="5547360" y="5892601"/>
              <a:ext cx="1997670" cy="3825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B418E2A-E183-4410-A165-07EEDBD883F5}"/>
              </a:ext>
            </a:extLst>
          </p:cNvPr>
          <p:cNvGrpSpPr/>
          <p:nvPr/>
        </p:nvGrpSpPr>
        <p:grpSpPr>
          <a:xfrm>
            <a:off x="274554" y="1659453"/>
            <a:ext cx="7748005" cy="1919628"/>
            <a:chOff x="236454" y="4788170"/>
            <a:chExt cx="7748005" cy="1919628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A5440E8A-12CA-414B-A4E3-577035ED2A22}"/>
                </a:ext>
              </a:extLst>
            </p:cNvPr>
            <p:cNvSpPr/>
            <p:nvPr/>
          </p:nvSpPr>
          <p:spPr>
            <a:xfrm>
              <a:off x="236454" y="5307117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F848A744-2A1F-4CC9-91F0-94DAA361CD97}"/>
                </a:ext>
              </a:extLst>
            </p:cNvPr>
            <p:cNvSpPr/>
            <p:nvPr/>
          </p:nvSpPr>
          <p:spPr>
            <a:xfrm>
              <a:off x="6978630" y="5269306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ED10F43-10A2-4301-B472-8B606790B4E8}"/>
                    </a:ext>
                  </a:extLst>
                </p:cNvPr>
                <p:cNvSpPr txBox="1"/>
                <p:nvPr/>
              </p:nvSpPr>
              <p:spPr>
                <a:xfrm>
                  <a:off x="3247220" y="4788170"/>
                  <a:ext cx="188104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①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𝑅𝑒𝑞𝑢𝑒𝑠𝑡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4ED10F43-10A2-4301-B472-8B606790B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220" y="4788170"/>
                  <a:ext cx="188104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618" t="-98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6D24046-1BDF-467C-A18C-EDD5530A88C0}"/>
                    </a:ext>
                  </a:extLst>
                </p:cNvPr>
                <p:cNvSpPr txBox="1"/>
                <p:nvPr/>
              </p:nvSpPr>
              <p:spPr>
                <a:xfrm>
                  <a:off x="1923880" y="5574955"/>
                  <a:ext cx="4527720" cy="3945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②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𝑅𝑒𝑞𝑢𝑒𝑠𝑡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6D24046-1BDF-467C-A18C-EDD5530A8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880" y="5574955"/>
                  <a:ext cx="4527720" cy="394532"/>
                </a:xfrm>
                <a:prstGeom prst="rect">
                  <a:avLst/>
                </a:prstGeom>
                <a:blipFill>
                  <a:blip r:embed="rId8"/>
                  <a:stretch>
                    <a:fillRect l="-1077" t="-7692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B7A5A0A-8F07-45F9-AF29-7811FA2F7333}"/>
                    </a:ext>
                  </a:extLst>
                </p:cNvPr>
                <p:cNvSpPr txBox="1"/>
                <p:nvPr/>
              </p:nvSpPr>
              <p:spPr>
                <a:xfrm>
                  <a:off x="3247220" y="6312946"/>
                  <a:ext cx="1881040" cy="3948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③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5B7A5A0A-8F07-45F9-AF29-7811FA2F7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7220" y="6312946"/>
                  <a:ext cx="1881040" cy="394852"/>
                </a:xfrm>
                <a:prstGeom prst="rect">
                  <a:avLst/>
                </a:prstGeom>
                <a:blipFill>
                  <a:blip r:embed="rId9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6C0F55D-37E3-4B1B-9A8B-4B51D914C772}"/>
                </a:ext>
              </a:extLst>
            </p:cNvPr>
            <p:cNvCxnSpPr>
              <a:cxnSpLocks/>
              <a:stCxn id="59" idx="7"/>
              <a:endCxn id="63" idx="1"/>
            </p:cNvCxnSpPr>
            <p:nvPr/>
          </p:nvCxnSpPr>
          <p:spPr>
            <a:xfrm flipV="1">
              <a:off x="1094983" y="4972836"/>
              <a:ext cx="2152237" cy="4815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3D49A580-A55E-4BBF-81C2-25D5FD0BA05C}"/>
                </a:ext>
              </a:extLst>
            </p:cNvPr>
            <p:cNvCxnSpPr>
              <a:cxnSpLocks/>
              <a:stCxn id="59" idx="5"/>
              <a:endCxn id="65" idx="1"/>
            </p:cNvCxnSpPr>
            <p:nvPr/>
          </p:nvCxnSpPr>
          <p:spPr>
            <a:xfrm>
              <a:off x="1094983" y="6165646"/>
              <a:ext cx="2152237" cy="3447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CE7D6646-74AC-4259-A69F-19E2BEE032F6}"/>
                </a:ext>
              </a:extLst>
            </p:cNvPr>
            <p:cNvCxnSpPr>
              <a:cxnSpLocks/>
              <a:stCxn id="64" idx="1"/>
              <a:endCxn id="59" idx="6"/>
            </p:cNvCxnSpPr>
            <p:nvPr/>
          </p:nvCxnSpPr>
          <p:spPr>
            <a:xfrm flipH="1">
              <a:off x="1242283" y="5772221"/>
              <a:ext cx="681597" cy="378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79AE4B1-7331-4AFF-9414-E04E45842879}"/>
                </a:ext>
              </a:extLst>
            </p:cNvPr>
            <p:cNvCxnSpPr>
              <a:cxnSpLocks/>
              <a:stCxn id="63" idx="3"/>
              <a:endCxn id="60" idx="1"/>
            </p:cNvCxnSpPr>
            <p:nvPr/>
          </p:nvCxnSpPr>
          <p:spPr>
            <a:xfrm>
              <a:off x="5128260" y="4972836"/>
              <a:ext cx="1997670" cy="443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AF113463-362B-4E77-BCA2-6FBBF61530CE}"/>
                </a:ext>
              </a:extLst>
            </p:cNvPr>
            <p:cNvCxnSpPr>
              <a:cxnSpLocks/>
              <a:stCxn id="60" idx="2"/>
              <a:endCxn id="64" idx="3"/>
            </p:cNvCxnSpPr>
            <p:nvPr/>
          </p:nvCxnSpPr>
          <p:spPr>
            <a:xfrm flipH="1">
              <a:off x="6451600" y="5772221"/>
              <a:ext cx="52703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C0EECC5-83CE-4412-B7F2-1CD1D79D930D}"/>
                </a:ext>
              </a:extLst>
            </p:cNvPr>
            <p:cNvCxnSpPr>
              <a:cxnSpLocks/>
              <a:stCxn id="65" idx="3"/>
              <a:endCxn id="60" idx="3"/>
            </p:cNvCxnSpPr>
            <p:nvPr/>
          </p:nvCxnSpPr>
          <p:spPr>
            <a:xfrm flipV="1">
              <a:off x="5128260" y="6127835"/>
              <a:ext cx="1997670" cy="3825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6AC5870-CBD1-4E83-8538-BA03F9C0D322}"/>
              </a:ext>
            </a:extLst>
          </p:cNvPr>
          <p:cNvGrpSpPr/>
          <p:nvPr/>
        </p:nvGrpSpPr>
        <p:grpSpPr>
          <a:xfrm>
            <a:off x="351837" y="3711583"/>
            <a:ext cx="7748005" cy="1919628"/>
            <a:chOff x="351837" y="3711583"/>
            <a:chExt cx="7748005" cy="1919628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77236196-1171-4ACB-815C-09453FD513E5}"/>
                </a:ext>
              </a:extLst>
            </p:cNvPr>
            <p:cNvSpPr/>
            <p:nvPr/>
          </p:nvSpPr>
          <p:spPr>
            <a:xfrm>
              <a:off x="351837" y="4230530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91F42741-493F-4BC1-9FE5-5F3CC25ED770}"/>
                </a:ext>
              </a:extLst>
            </p:cNvPr>
            <p:cNvSpPr/>
            <p:nvPr/>
          </p:nvSpPr>
          <p:spPr>
            <a:xfrm>
              <a:off x="7094013" y="4192719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AAF2A90-8EA0-40E2-9B1F-89FE1129F429}"/>
                    </a:ext>
                  </a:extLst>
                </p:cNvPr>
                <p:cNvSpPr txBox="1"/>
                <p:nvPr/>
              </p:nvSpPr>
              <p:spPr>
                <a:xfrm>
                  <a:off x="3439886" y="3711583"/>
                  <a:ext cx="172647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AAAF2A90-8EA0-40E2-9B1F-89FE1129F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886" y="3711583"/>
                  <a:ext cx="172647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C9560D5-D703-43D0-A4DD-3B00A7ED25B2}"/>
                    </a:ext>
                  </a:extLst>
                </p:cNvPr>
                <p:cNvSpPr txBox="1"/>
                <p:nvPr/>
              </p:nvSpPr>
              <p:spPr>
                <a:xfrm>
                  <a:off x="3439886" y="5236359"/>
                  <a:ext cx="1726474" cy="39485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②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6C9560D5-D703-43D0-A4DD-3B00A7ED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9886" y="5236359"/>
                  <a:ext cx="1726474" cy="394852"/>
                </a:xfrm>
                <a:prstGeom prst="rect">
                  <a:avLst/>
                </a:prstGeom>
                <a:blipFill>
                  <a:blip r:embed="rId11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E1193F81-7E85-4269-A0AB-5F787C7C82A4}"/>
                </a:ext>
              </a:extLst>
            </p:cNvPr>
            <p:cNvCxnSpPr>
              <a:cxnSpLocks/>
              <a:stCxn id="84" idx="7"/>
              <a:endCxn id="86" idx="1"/>
            </p:cNvCxnSpPr>
            <p:nvPr/>
          </p:nvCxnSpPr>
          <p:spPr>
            <a:xfrm flipV="1">
              <a:off x="1210366" y="3896249"/>
              <a:ext cx="2229520" cy="48158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2EC2F6D9-0774-46F5-8F75-9B4EDE506D23}"/>
                </a:ext>
              </a:extLst>
            </p:cNvPr>
            <p:cNvCxnSpPr>
              <a:cxnSpLocks/>
              <a:stCxn id="84" idx="5"/>
              <a:endCxn id="88" idx="1"/>
            </p:cNvCxnSpPr>
            <p:nvPr/>
          </p:nvCxnSpPr>
          <p:spPr>
            <a:xfrm>
              <a:off x="1210366" y="5089059"/>
              <a:ext cx="2229520" cy="3447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C193EB46-2ABF-4094-998F-7BE8DA181BC3}"/>
                </a:ext>
              </a:extLst>
            </p:cNvPr>
            <p:cNvCxnSpPr>
              <a:cxnSpLocks/>
              <a:stCxn id="86" idx="3"/>
              <a:endCxn id="85" idx="1"/>
            </p:cNvCxnSpPr>
            <p:nvPr/>
          </p:nvCxnSpPr>
          <p:spPr>
            <a:xfrm>
              <a:off x="5166360" y="3896249"/>
              <a:ext cx="2074953" cy="4437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34C5749A-E3A8-477D-9B06-2CB0976283C5}"/>
                </a:ext>
              </a:extLst>
            </p:cNvPr>
            <p:cNvCxnSpPr>
              <a:cxnSpLocks/>
              <a:stCxn id="88" idx="3"/>
              <a:endCxn id="85" idx="3"/>
            </p:cNvCxnSpPr>
            <p:nvPr/>
          </p:nvCxnSpPr>
          <p:spPr>
            <a:xfrm flipV="1">
              <a:off x="5166360" y="5051248"/>
              <a:ext cx="2074953" cy="3825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7430FD36-F901-4E6D-B2B7-55A67E9C6772}"/>
              </a:ext>
            </a:extLst>
          </p:cNvPr>
          <p:cNvGrpSpPr/>
          <p:nvPr/>
        </p:nvGrpSpPr>
        <p:grpSpPr>
          <a:xfrm>
            <a:off x="475002" y="5797594"/>
            <a:ext cx="7748005" cy="1986505"/>
            <a:chOff x="475002" y="5797594"/>
            <a:chExt cx="7748005" cy="1986505"/>
          </a:xfrm>
        </p:grpSpPr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10D4D138-8A65-4634-86C7-77377756A6B4}"/>
                </a:ext>
              </a:extLst>
            </p:cNvPr>
            <p:cNvSpPr/>
            <p:nvPr/>
          </p:nvSpPr>
          <p:spPr>
            <a:xfrm>
              <a:off x="475002" y="6328435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3FF9E51-46AB-4004-9657-E7093DFF5D63}"/>
                </a:ext>
              </a:extLst>
            </p:cNvPr>
            <p:cNvSpPr/>
            <p:nvPr/>
          </p:nvSpPr>
          <p:spPr>
            <a:xfrm>
              <a:off x="7217178" y="6290624"/>
              <a:ext cx="1005829" cy="1005829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9D7F8DD9-8198-495A-8FAB-197C3115B246}"/>
                    </a:ext>
                  </a:extLst>
                </p:cNvPr>
                <p:cNvSpPr txBox="1"/>
                <p:nvPr/>
              </p:nvSpPr>
              <p:spPr>
                <a:xfrm>
                  <a:off x="3331201" y="5797594"/>
                  <a:ext cx="2190174" cy="393121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①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9D7F8DD9-8198-495A-8FAB-197C3115B2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01" y="5797594"/>
                  <a:ext cx="2190174" cy="393121"/>
                </a:xfrm>
                <a:prstGeom prst="rect">
                  <a:avLst/>
                </a:prstGeom>
                <a:blipFill>
                  <a:blip r:embed="rId12"/>
                  <a:stretch>
                    <a:fillRect t="-7692"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F0A9047E-8CFA-440D-83A3-3BA820EB1A15}"/>
                    </a:ext>
                  </a:extLst>
                </p:cNvPr>
                <p:cNvSpPr txBox="1"/>
                <p:nvPr/>
              </p:nvSpPr>
              <p:spPr>
                <a:xfrm>
                  <a:off x="3331201" y="6591433"/>
                  <a:ext cx="2190174" cy="404213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②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F0A9047E-8CFA-440D-83A3-3BA820EB1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01" y="6591433"/>
                  <a:ext cx="2190174" cy="404213"/>
                </a:xfrm>
                <a:prstGeom prst="rect">
                  <a:avLst/>
                </a:prstGeom>
                <a:blipFill>
                  <a:blip r:embed="rId13"/>
                  <a:stretch>
                    <a:fillRect t="-5970" b="-149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82CB993-BBEA-4192-A761-1C518CF61259}"/>
                    </a:ext>
                  </a:extLst>
                </p:cNvPr>
                <p:cNvSpPr txBox="1"/>
                <p:nvPr/>
              </p:nvSpPr>
              <p:spPr>
                <a:xfrm>
                  <a:off x="3099476" y="7279281"/>
                  <a:ext cx="2653624" cy="50481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ea typeface="微软雅黑" panose="020B0503020204020204" pitchFamily="34" charset="-122"/>
                    </a:rPr>
                    <a:t>③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𝑆𝐾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F82CB993-BBEA-4192-A761-1C518CF61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476" y="7279281"/>
                  <a:ext cx="2653624" cy="504818"/>
                </a:xfrm>
                <a:prstGeom prst="rect">
                  <a:avLst/>
                </a:prstGeom>
                <a:blipFill>
                  <a:blip r:embed="rId14"/>
                  <a:stretch>
                    <a:fillRect b="-6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D7FF238-0928-4762-829B-778FCC917B22}"/>
                </a:ext>
              </a:extLst>
            </p:cNvPr>
            <p:cNvCxnSpPr>
              <a:cxnSpLocks/>
              <a:stCxn id="101" idx="7"/>
              <a:endCxn id="103" idx="1"/>
            </p:cNvCxnSpPr>
            <p:nvPr/>
          </p:nvCxnSpPr>
          <p:spPr>
            <a:xfrm flipV="1">
              <a:off x="1333531" y="5994155"/>
              <a:ext cx="1997670" cy="4815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FBF4F6B3-FFA9-46EA-B610-D1C3996BC4D4}"/>
                </a:ext>
              </a:extLst>
            </p:cNvPr>
            <p:cNvCxnSpPr>
              <a:cxnSpLocks/>
              <a:stCxn id="101" idx="5"/>
              <a:endCxn id="105" idx="1"/>
            </p:cNvCxnSpPr>
            <p:nvPr/>
          </p:nvCxnSpPr>
          <p:spPr>
            <a:xfrm>
              <a:off x="1333531" y="7186964"/>
              <a:ext cx="1765945" cy="3447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AC95434A-B127-4618-BEF6-699967146C22}"/>
                </a:ext>
              </a:extLst>
            </p:cNvPr>
            <p:cNvCxnSpPr>
              <a:cxnSpLocks/>
              <a:stCxn id="104" idx="1"/>
              <a:endCxn id="101" idx="6"/>
            </p:cNvCxnSpPr>
            <p:nvPr/>
          </p:nvCxnSpPr>
          <p:spPr>
            <a:xfrm flipH="1">
              <a:off x="1480831" y="6793540"/>
              <a:ext cx="1850370" cy="378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5EDF16EF-0813-410D-99C0-4A609CA6F277}"/>
                </a:ext>
              </a:extLst>
            </p:cNvPr>
            <p:cNvCxnSpPr>
              <a:cxnSpLocks/>
              <a:stCxn id="103" idx="3"/>
              <a:endCxn id="102" idx="1"/>
            </p:cNvCxnSpPr>
            <p:nvPr/>
          </p:nvCxnSpPr>
          <p:spPr>
            <a:xfrm>
              <a:off x="5521375" y="5994155"/>
              <a:ext cx="1843103" cy="4437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AF254421-4D1E-421A-8D3F-C288AF63B80D}"/>
                </a:ext>
              </a:extLst>
            </p:cNvPr>
            <p:cNvCxnSpPr>
              <a:cxnSpLocks/>
              <a:stCxn id="102" idx="2"/>
              <a:endCxn id="104" idx="3"/>
            </p:cNvCxnSpPr>
            <p:nvPr/>
          </p:nvCxnSpPr>
          <p:spPr>
            <a:xfrm flipH="1">
              <a:off x="5521375" y="6793539"/>
              <a:ext cx="1695803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5D0214F4-1157-4418-95E4-DBD7D20DBD43}"/>
                </a:ext>
              </a:extLst>
            </p:cNvPr>
            <p:cNvCxnSpPr>
              <a:cxnSpLocks/>
              <a:stCxn id="105" idx="3"/>
              <a:endCxn id="102" idx="3"/>
            </p:cNvCxnSpPr>
            <p:nvPr/>
          </p:nvCxnSpPr>
          <p:spPr>
            <a:xfrm flipV="1">
              <a:off x="5753100" y="7149153"/>
              <a:ext cx="1611378" cy="3825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781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237F0BC1-A98C-41C6-8D9C-E19522E158E6}"/>
              </a:ext>
            </a:extLst>
          </p:cNvPr>
          <p:cNvGrpSpPr/>
          <p:nvPr/>
        </p:nvGrpSpPr>
        <p:grpSpPr>
          <a:xfrm>
            <a:off x="697227" y="104506"/>
            <a:ext cx="7037073" cy="3119374"/>
            <a:chOff x="1103627" y="716026"/>
            <a:chExt cx="7037073" cy="3119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5ABD9C5-E97A-48C3-BC21-10BEEFCA9C01}"/>
                    </a:ext>
                  </a:extLst>
                </p:cNvPr>
                <p:cNvSpPr/>
                <p:nvPr/>
              </p:nvSpPr>
              <p:spPr>
                <a:xfrm>
                  <a:off x="1103627" y="716026"/>
                  <a:ext cx="2757173" cy="3119374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 </a:t>
                  </a:r>
                  <a:r>
                    <a: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Alice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选择一随机数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sub>
                          </m:sSub>
                        </m:sup>
                      </m:sSup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5ABD9C5-E97A-48C3-BC21-10BEEFCA9C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627" y="716026"/>
                  <a:ext cx="2757173" cy="31193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0B85B3E3-D85B-4623-8480-A7B572D72677}"/>
                    </a:ext>
                  </a:extLst>
                </p:cNvPr>
                <p:cNvSpPr/>
                <p:nvPr/>
              </p:nvSpPr>
              <p:spPr>
                <a:xfrm>
                  <a:off x="5383527" y="716026"/>
                  <a:ext cx="2757173" cy="3119374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用户 </a:t>
                  </a:r>
                  <a:r>
                    <a: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Bob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选择一随机数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𝑩</m:t>
                              </m:r>
                            </m:sub>
                          </m:sSub>
                        </m:sup>
                      </m:sSup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计算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𝑲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𝑩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0B85B3E3-D85B-4623-8480-A7B572D726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527" y="716026"/>
                  <a:ext cx="2757173" cy="311937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3DCBD40-E868-4886-8510-B3E70F0D0F22}"/>
                    </a:ext>
                  </a:extLst>
                </p:cNvPr>
                <p:cNvSpPr txBox="1"/>
                <p:nvPr/>
              </p:nvSpPr>
              <p:spPr>
                <a:xfrm>
                  <a:off x="4696454" y="30596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83DCBD40-E868-4886-8510-B3E70F0D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6454" y="3059668"/>
                  <a:ext cx="5334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18FB05-3FCB-4AA4-9D23-0C2EC2ADF8E0}"/>
                    </a:ext>
                  </a:extLst>
                </p:cNvPr>
                <p:cNvSpPr txBox="1"/>
                <p:nvPr/>
              </p:nvSpPr>
              <p:spPr>
                <a:xfrm>
                  <a:off x="4011927" y="305966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𝑩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7D18FB05-3FCB-4AA4-9D23-0C2EC2ADF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1927" y="3059668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99E90834-CFBF-45B6-B82C-115428FF44C5}"/>
                </a:ext>
              </a:extLst>
            </p:cNvPr>
            <p:cNvCxnSpPr>
              <a:cxnSpLocks/>
            </p:cNvCxnSpPr>
            <p:nvPr/>
          </p:nvCxnSpPr>
          <p:spPr>
            <a:xfrm>
              <a:off x="3860800" y="1714500"/>
              <a:ext cx="1522727" cy="1612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827F020-833E-4D62-8B9D-98F9F65239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0800" y="1714500"/>
              <a:ext cx="1522727" cy="16129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27E6915-C48B-419D-91B7-B272119F61C3}"/>
              </a:ext>
            </a:extLst>
          </p:cNvPr>
          <p:cNvGrpSpPr/>
          <p:nvPr/>
        </p:nvGrpSpPr>
        <p:grpSpPr>
          <a:xfrm>
            <a:off x="1001390" y="3474974"/>
            <a:ext cx="7951473" cy="3119374"/>
            <a:chOff x="824227" y="2193163"/>
            <a:chExt cx="7951473" cy="31193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95973FA-C1FC-41BF-BE44-BA372C558549}"/>
                    </a:ext>
                  </a:extLst>
                </p:cNvPr>
                <p:cNvSpPr/>
                <p:nvPr/>
              </p:nvSpPr>
              <p:spPr>
                <a:xfrm>
                  <a:off x="824227" y="2311400"/>
                  <a:ext cx="2058673" cy="2882900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𝑨𝒁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𝒁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𝑨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95973FA-C1FC-41BF-BE44-BA372C5585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27" y="2311400"/>
                  <a:ext cx="2058673" cy="2882900"/>
                </a:xfrm>
                <a:prstGeom prst="rect">
                  <a:avLst/>
                </a:prstGeom>
                <a:blipFill>
                  <a:blip r:embed="rId6"/>
                  <a:stretch>
                    <a:fillRect l="-23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1E70A9C-C7BD-42E4-B390-6B67EC44B435}"/>
                    </a:ext>
                  </a:extLst>
                </p:cNvPr>
                <p:cNvSpPr txBox="1"/>
                <p:nvPr/>
              </p:nvSpPr>
              <p:spPr>
                <a:xfrm>
                  <a:off x="3060063" y="257123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C1E70A9C-C7BD-42E4-B390-6B67EC44B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63" y="2571234"/>
                  <a:ext cx="5334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86E2E81-FB7F-454A-A2F8-D2BC175D24AF}"/>
                </a:ext>
              </a:extLst>
            </p:cNvPr>
            <p:cNvCxnSpPr>
              <a:cxnSpLocks/>
            </p:cNvCxnSpPr>
            <p:nvPr/>
          </p:nvCxnSpPr>
          <p:spPr>
            <a:xfrm>
              <a:off x="2882899" y="2947432"/>
              <a:ext cx="8877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40F124F-7395-431E-BE0D-09C60661CF16}"/>
                    </a:ext>
                  </a:extLst>
                </p:cNvPr>
                <p:cNvSpPr/>
                <p:nvPr/>
              </p:nvSpPr>
              <p:spPr>
                <a:xfrm>
                  <a:off x="6717027" y="2311400"/>
                  <a:ext cx="2058673" cy="2882900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𝑩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𝒁𝑩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𝒁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𝑩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40F124F-7395-431E-BE0D-09C60661C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7027" y="2311400"/>
                  <a:ext cx="2058673" cy="2882900"/>
                </a:xfrm>
                <a:prstGeom prst="rect">
                  <a:avLst/>
                </a:prstGeom>
                <a:blipFill>
                  <a:blip r:embed="rId8"/>
                  <a:stretch>
                    <a:fillRect l="-26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83B7855-8B88-4A37-8A81-D807E4B889D8}"/>
                    </a:ext>
                  </a:extLst>
                </p:cNvPr>
                <p:cNvSpPr/>
                <p:nvPr/>
              </p:nvSpPr>
              <p:spPr>
                <a:xfrm>
                  <a:off x="3770627" y="2193163"/>
                  <a:ext cx="2058673" cy="3119374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Z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𝒁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&lt;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𝒁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𝒂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𝒁</m:t>
                              </m:r>
                            </m:sub>
                          </m:sSub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en-US" altLang="zh-CN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𝑨𝒁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𝑨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𝒁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𝑲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𝑩𝒁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𝒀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𝑩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𝒁</m:t>
                              </m:r>
                            </m:sub>
                          </m:sSub>
                        </m:sup>
                      </m:sSub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𝐦𝐨𝐝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𝒑</m:t>
                      </m:r>
                    </m:oMath>
                  </a14:m>
                  <a:r>
                    <a:rPr lang="en-US" altLang="zh-CN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83B7855-8B88-4A37-8A81-D807E4B88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27" y="2193163"/>
                  <a:ext cx="2058673" cy="3119374"/>
                </a:xfrm>
                <a:prstGeom prst="rect">
                  <a:avLst/>
                </a:prstGeom>
                <a:blipFill>
                  <a:blip r:embed="rId9"/>
                  <a:stretch>
                    <a:fillRect l="-2671" b="-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8DB84266-FB57-4EF5-812D-1BEAF17C8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2899" y="3099832"/>
              <a:ext cx="8877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06A2AF7-F9E1-43B4-B454-7A5025A26FED}"/>
                    </a:ext>
                  </a:extLst>
                </p:cNvPr>
                <p:cNvSpPr txBox="1"/>
                <p:nvPr/>
              </p:nvSpPr>
              <p:spPr>
                <a:xfrm>
                  <a:off x="3060063" y="3099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06A2AF7-F9E1-43B4-B454-7A5025A26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63" y="3099832"/>
                  <a:ext cx="5334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902F31E-7929-4EBE-A404-4DFB03149AF6}"/>
                    </a:ext>
                  </a:extLst>
                </p:cNvPr>
                <p:cNvSpPr txBox="1"/>
                <p:nvPr/>
              </p:nvSpPr>
              <p:spPr>
                <a:xfrm>
                  <a:off x="6002331" y="257123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𝑍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902F31E-7929-4EBE-A404-4DFB03149A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331" y="2571234"/>
                  <a:ext cx="5334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056ECF1D-B98C-4050-8A37-4F20D58EFF7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167" y="2947432"/>
              <a:ext cx="8877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BABE8A57-0067-4409-866E-D8BA51BBE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167" y="3099832"/>
              <a:ext cx="8877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0B743EC-29DA-4F01-A7F5-C60387CD1832}"/>
                    </a:ext>
                  </a:extLst>
                </p:cNvPr>
                <p:cNvSpPr txBox="1"/>
                <p:nvPr/>
              </p:nvSpPr>
              <p:spPr>
                <a:xfrm>
                  <a:off x="6002331" y="30998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10B743EC-29DA-4F01-A7F5-C60387CD18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331" y="3099832"/>
                  <a:ext cx="5334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6280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4C5E811-E010-48D0-88F1-ECC1192C9FDC}"/>
              </a:ext>
            </a:extLst>
          </p:cNvPr>
          <p:cNvGrpSpPr/>
          <p:nvPr/>
        </p:nvGrpSpPr>
        <p:grpSpPr>
          <a:xfrm>
            <a:off x="427464" y="65701"/>
            <a:ext cx="10931337" cy="6227017"/>
            <a:chOff x="427464" y="65701"/>
            <a:chExt cx="10931337" cy="62270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9B647CF-62CC-440C-BB67-3B462DB06E4D}"/>
                    </a:ext>
                  </a:extLst>
                </p:cNvPr>
                <p:cNvSpPr/>
                <p:nvPr/>
              </p:nvSpPr>
              <p:spPr>
                <a:xfrm>
                  <a:off x="427464" y="65701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B9B647CF-62CC-440C-BB67-3B462DB06E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64" y="65701"/>
                  <a:ext cx="657518" cy="854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E181B6A-5BA0-46F9-883A-4373079F1B5F}"/>
                    </a:ext>
                  </a:extLst>
                </p:cNvPr>
                <p:cNvSpPr/>
                <p:nvPr/>
              </p:nvSpPr>
              <p:spPr>
                <a:xfrm>
                  <a:off x="3013722" y="19023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椭圆 2">
                  <a:extLst>
                    <a:ext uri="{FF2B5EF4-FFF2-40B4-BE49-F238E27FC236}">
                      <a16:creationId xmlns:a16="http://schemas.microsoft.com/office/drawing/2014/main" id="{6E181B6A-5BA0-46F9-883A-4373079F1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722" y="190236"/>
                  <a:ext cx="604800" cy="60539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BF15F7B-568E-4C60-9A3E-EC267CDBDD27}"/>
                </a:ext>
              </a:extLst>
            </p:cNvPr>
            <p:cNvSpPr/>
            <p:nvPr/>
          </p:nvSpPr>
          <p:spPr>
            <a:xfrm>
              <a:off x="5545519" y="65701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39F96D07-163E-45B9-B0D7-7B03C720D40B}"/>
                    </a:ext>
                  </a:extLst>
                </p:cNvPr>
                <p:cNvSpPr/>
                <p:nvPr/>
              </p:nvSpPr>
              <p:spPr>
                <a:xfrm>
                  <a:off x="8149760" y="19023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39F96D07-163E-45B9-B0D7-7B03C720D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760" y="190236"/>
                  <a:ext cx="604800" cy="60539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EA9B5B0-AA43-4C0D-AF32-7A8A59160666}"/>
                    </a:ext>
                  </a:extLst>
                </p:cNvPr>
                <p:cNvSpPr txBox="1"/>
                <p:nvPr/>
              </p:nvSpPr>
              <p:spPr>
                <a:xfrm>
                  <a:off x="3049422" y="118508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EA9B5B0-AA43-4C0D-AF32-7A8A591606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22" y="1185088"/>
                  <a:ext cx="5334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858E2D4-1FB4-4548-84CE-A8C270990E70}"/>
                    </a:ext>
                  </a:extLst>
                </p:cNvPr>
                <p:cNvSpPr txBox="1"/>
                <p:nvPr/>
              </p:nvSpPr>
              <p:spPr>
                <a:xfrm>
                  <a:off x="5265398" y="1000422"/>
                  <a:ext cx="12177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858E2D4-1FB4-4548-84CE-A8C270990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398" y="1000422"/>
                  <a:ext cx="12177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B35807-6480-47CD-AC25-F3063DEA50D0}"/>
                    </a:ext>
                  </a:extLst>
                </p:cNvPr>
                <p:cNvSpPr txBox="1"/>
                <p:nvPr/>
              </p:nvSpPr>
              <p:spPr>
                <a:xfrm>
                  <a:off x="8185460" y="118508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DB35807-6480-47CD-AC25-F3063DEA5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460" y="1185088"/>
                  <a:ext cx="5334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B1C3140-54CE-483E-B55E-BAB7013F43C9}"/>
                    </a:ext>
                  </a:extLst>
                </p:cNvPr>
                <p:cNvSpPr/>
                <p:nvPr/>
              </p:nvSpPr>
              <p:spPr>
                <a:xfrm>
                  <a:off x="10701283" y="65701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4B1C3140-54CE-483E-B55E-BAB7013F43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283" y="65701"/>
                  <a:ext cx="657518" cy="8544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C110C04-A4DB-47B9-9454-9442A450B82A}"/>
                </a:ext>
              </a:extLst>
            </p:cNvPr>
            <p:cNvCxnSpPr>
              <a:cxnSpLocks/>
              <a:stCxn id="2" idx="3"/>
              <a:endCxn id="3" idx="2"/>
            </p:cNvCxnSpPr>
            <p:nvPr/>
          </p:nvCxnSpPr>
          <p:spPr>
            <a:xfrm>
              <a:off x="1084982" y="492934"/>
              <a:ext cx="19287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B89B85D-BD84-4D16-B376-B363B56CF99A}"/>
                </a:ext>
              </a:extLst>
            </p:cNvPr>
            <p:cNvCxnSpPr>
              <a:cxnSpLocks/>
              <a:stCxn id="3" idx="6"/>
              <a:endCxn id="4" idx="1"/>
            </p:cNvCxnSpPr>
            <p:nvPr/>
          </p:nvCxnSpPr>
          <p:spPr>
            <a:xfrm>
              <a:off x="3618522" y="492934"/>
              <a:ext cx="19269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3058F9-68CE-471B-9E13-2B600C43714B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>
              <a:off x="6203037" y="492934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DE0DDE9-A127-4F92-8E60-B9B389864EE8}"/>
                </a:ext>
              </a:extLst>
            </p:cNvPr>
            <p:cNvCxnSpPr>
              <a:cxnSpLocks/>
              <a:stCxn id="5" idx="6"/>
              <a:endCxn id="9" idx="1"/>
            </p:cNvCxnSpPr>
            <p:nvPr/>
          </p:nvCxnSpPr>
          <p:spPr>
            <a:xfrm>
              <a:off x="8754560" y="492934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2D8ACFE-3B38-4909-AC1C-6DC09B315395}"/>
                </a:ext>
              </a:extLst>
            </p:cNvPr>
            <p:cNvCxnSpPr>
              <a:cxnSpLocks/>
              <a:stCxn id="6" idx="0"/>
              <a:endCxn id="3" idx="4"/>
            </p:cNvCxnSpPr>
            <p:nvPr/>
          </p:nvCxnSpPr>
          <p:spPr>
            <a:xfrm flipV="1">
              <a:off x="3316122" y="795632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49116CC-CF9D-4DCA-865C-622A22D9135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>
            <a:xfrm flipV="1">
              <a:off x="8452160" y="795632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0B28156-3651-4F1F-9A0B-93560CE88C8A}"/>
                    </a:ext>
                  </a:extLst>
                </p:cNvPr>
                <p:cNvSpPr/>
                <p:nvPr/>
              </p:nvSpPr>
              <p:spPr>
                <a:xfrm>
                  <a:off x="427464" y="4803999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60B28156-3651-4F1F-9A0B-93560CE88C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64" y="4803999"/>
                  <a:ext cx="657518" cy="8544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6F45D80-7227-4B2E-B849-FBE8EB312FE6}"/>
                    </a:ext>
                  </a:extLst>
                </p:cNvPr>
                <p:cNvSpPr/>
                <p:nvPr/>
              </p:nvSpPr>
              <p:spPr>
                <a:xfrm>
                  <a:off x="1742288" y="4928534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6F45D80-7227-4B2E-B849-FBE8EB312F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288" y="4928534"/>
                  <a:ext cx="604800" cy="60539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52586FE-00B9-4289-B5C1-FFD1A6BA6D8B}"/>
                </a:ext>
              </a:extLst>
            </p:cNvPr>
            <p:cNvSpPr/>
            <p:nvPr/>
          </p:nvSpPr>
          <p:spPr>
            <a:xfrm>
              <a:off x="3004183" y="4803999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0930E71-5C3C-4090-801F-FD2B5FA38A76}"/>
                    </a:ext>
                  </a:extLst>
                </p:cNvPr>
                <p:cNvSpPr txBox="1"/>
                <p:nvPr/>
              </p:nvSpPr>
              <p:spPr>
                <a:xfrm>
                  <a:off x="1777988" y="592338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0930E71-5C3C-4090-801F-FD2B5FA38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988" y="5923386"/>
                  <a:ext cx="5334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3D8C6A5-0EDE-47DD-A34E-A527C07ABB01}"/>
                    </a:ext>
                  </a:extLst>
                </p:cNvPr>
                <p:cNvSpPr txBox="1"/>
                <p:nvPr/>
              </p:nvSpPr>
              <p:spPr>
                <a:xfrm>
                  <a:off x="2724062" y="5738720"/>
                  <a:ext cx="12177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3D8C6A5-0EDE-47DD-A34E-A527C07AB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062" y="5738720"/>
                  <a:ext cx="121776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2818256-DA26-4008-BF5E-03C0DFDA6BD1}"/>
                </a:ext>
              </a:extLst>
            </p:cNvPr>
            <p:cNvCxnSpPr>
              <a:cxnSpLocks/>
              <a:stCxn id="44" idx="3"/>
              <a:endCxn id="45" idx="2"/>
            </p:cNvCxnSpPr>
            <p:nvPr/>
          </p:nvCxnSpPr>
          <p:spPr>
            <a:xfrm>
              <a:off x="1084982" y="5231232"/>
              <a:ext cx="6573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198D55B-62C8-41E5-8D56-AD5FEB962F78}"/>
                </a:ext>
              </a:extLst>
            </p:cNvPr>
            <p:cNvCxnSpPr>
              <a:cxnSpLocks/>
              <a:stCxn id="45" idx="6"/>
              <a:endCxn id="46" idx="1"/>
            </p:cNvCxnSpPr>
            <p:nvPr/>
          </p:nvCxnSpPr>
          <p:spPr>
            <a:xfrm>
              <a:off x="2347088" y="5231232"/>
              <a:ext cx="6570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BE5101A-8189-4535-B8DB-8365168EB392}"/>
                </a:ext>
              </a:extLst>
            </p:cNvPr>
            <p:cNvCxnSpPr>
              <a:cxnSpLocks/>
              <a:stCxn id="48" idx="0"/>
              <a:endCxn id="45" idx="4"/>
            </p:cNvCxnSpPr>
            <p:nvPr/>
          </p:nvCxnSpPr>
          <p:spPr>
            <a:xfrm flipV="1">
              <a:off x="2044688" y="5533930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3C0D684-466F-4CFE-8683-A0016122FABF}"/>
                    </a:ext>
                  </a:extLst>
                </p:cNvPr>
                <p:cNvSpPr/>
                <p:nvPr/>
              </p:nvSpPr>
              <p:spPr>
                <a:xfrm>
                  <a:off x="4296516" y="4928534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D3C0D684-466F-4CFE-8683-A0016122F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516" y="4928534"/>
                  <a:ext cx="604800" cy="60539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AD634244-8206-47B9-A91E-F4241E07FB8C}"/>
                </a:ext>
              </a:extLst>
            </p:cNvPr>
            <p:cNvSpPr/>
            <p:nvPr/>
          </p:nvSpPr>
          <p:spPr>
            <a:xfrm>
              <a:off x="5558411" y="4803999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DABD9FA-CE3E-4A81-916E-690EB69CFF6D}"/>
                    </a:ext>
                  </a:extLst>
                </p:cNvPr>
                <p:cNvSpPr txBox="1"/>
                <p:nvPr/>
              </p:nvSpPr>
              <p:spPr>
                <a:xfrm>
                  <a:off x="4332216" y="592338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5DABD9FA-CE3E-4A81-916E-690EB69CF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216" y="5923386"/>
                  <a:ext cx="533400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4B1D023-2B21-4E41-BF71-0E3A17E5AC32}"/>
                    </a:ext>
                  </a:extLst>
                </p:cNvPr>
                <p:cNvSpPr txBox="1"/>
                <p:nvPr/>
              </p:nvSpPr>
              <p:spPr>
                <a:xfrm>
                  <a:off x="4742569" y="5738720"/>
                  <a:ext cx="2554228" cy="404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54B1D023-2B21-4E41-BF71-0E3A17E5A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569" y="5738720"/>
                  <a:ext cx="2554228" cy="40498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C0247B4C-F6E5-4B97-A119-F50C9EBF95D6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3639210" y="5231232"/>
              <a:ext cx="6573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00ACBF1C-7966-44A8-985F-CCFBD674A6F7}"/>
                </a:ext>
              </a:extLst>
            </p:cNvPr>
            <p:cNvCxnSpPr>
              <a:cxnSpLocks/>
              <a:stCxn id="58" idx="6"/>
              <a:endCxn id="59" idx="1"/>
            </p:cNvCxnSpPr>
            <p:nvPr/>
          </p:nvCxnSpPr>
          <p:spPr>
            <a:xfrm>
              <a:off x="4901316" y="5231232"/>
              <a:ext cx="6570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DB24830D-D794-4874-A671-65546F74D11B}"/>
                </a:ext>
              </a:extLst>
            </p:cNvPr>
            <p:cNvCxnSpPr>
              <a:cxnSpLocks/>
              <a:stCxn id="60" idx="0"/>
              <a:endCxn id="58" idx="4"/>
            </p:cNvCxnSpPr>
            <p:nvPr/>
          </p:nvCxnSpPr>
          <p:spPr>
            <a:xfrm flipV="1">
              <a:off x="4598916" y="5533930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CAD6E7F3-571D-4C0C-8DE8-2C614204EAD2}"/>
                    </a:ext>
                  </a:extLst>
                </p:cNvPr>
                <p:cNvSpPr/>
                <p:nvPr/>
              </p:nvSpPr>
              <p:spPr>
                <a:xfrm>
                  <a:off x="6867952" y="4928534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CAD6E7F3-571D-4C0C-8DE8-2C614204EA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952" y="4928534"/>
                  <a:ext cx="604800" cy="60539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84F76D30-784F-438B-810E-F6815B05B1EB}"/>
                </a:ext>
              </a:extLst>
            </p:cNvPr>
            <p:cNvSpPr/>
            <p:nvPr/>
          </p:nvSpPr>
          <p:spPr>
            <a:xfrm>
              <a:off x="8129847" y="4803999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11DE842-1287-40FC-BB2D-B9A4C394B05F}"/>
                    </a:ext>
                  </a:extLst>
                </p:cNvPr>
                <p:cNvSpPr txBox="1"/>
                <p:nvPr/>
              </p:nvSpPr>
              <p:spPr>
                <a:xfrm>
                  <a:off x="6903652" y="592338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11DE842-1287-40FC-BB2D-B9A4C394B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652" y="5923386"/>
                  <a:ext cx="53340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3FE4DE5-6134-467F-B337-E6EDCAD5CAB2}"/>
                    </a:ext>
                  </a:extLst>
                </p:cNvPr>
                <p:cNvSpPr txBox="1"/>
                <p:nvPr/>
              </p:nvSpPr>
              <p:spPr>
                <a:xfrm>
                  <a:off x="7849726" y="5738720"/>
                  <a:ext cx="12177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43FE4DE5-6134-467F-B337-E6EDCAD5C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26" y="5738720"/>
                  <a:ext cx="12177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A5D36665-F64D-46F1-A612-3887DC8EAC39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6210646" y="5231232"/>
              <a:ext cx="657306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30B79A3C-6E3C-4D4E-A453-EEF42D4777D0}"/>
                </a:ext>
              </a:extLst>
            </p:cNvPr>
            <p:cNvCxnSpPr>
              <a:cxnSpLocks/>
              <a:stCxn id="65" idx="6"/>
              <a:endCxn id="66" idx="1"/>
            </p:cNvCxnSpPr>
            <p:nvPr/>
          </p:nvCxnSpPr>
          <p:spPr>
            <a:xfrm>
              <a:off x="7472752" y="5231232"/>
              <a:ext cx="6570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5041C1F-2EA1-43E1-9277-634376051CB8}"/>
                </a:ext>
              </a:extLst>
            </p:cNvPr>
            <p:cNvCxnSpPr>
              <a:cxnSpLocks/>
              <a:stCxn id="67" idx="0"/>
              <a:endCxn id="65" idx="4"/>
            </p:cNvCxnSpPr>
            <p:nvPr/>
          </p:nvCxnSpPr>
          <p:spPr>
            <a:xfrm flipV="1">
              <a:off x="7170352" y="5533930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062BC6C5-3766-4AF7-9EAC-0DCD89789C82}"/>
                    </a:ext>
                  </a:extLst>
                </p:cNvPr>
                <p:cNvSpPr/>
                <p:nvPr/>
              </p:nvSpPr>
              <p:spPr>
                <a:xfrm>
                  <a:off x="9439388" y="4928534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062BC6C5-3766-4AF7-9EAC-0DCD89789C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88" y="4928534"/>
                  <a:ext cx="604800" cy="60539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01A726E-0726-4DD4-BAAC-B38E7B5DDAA3}"/>
                    </a:ext>
                  </a:extLst>
                </p:cNvPr>
                <p:cNvSpPr txBox="1"/>
                <p:nvPr/>
              </p:nvSpPr>
              <p:spPr>
                <a:xfrm>
                  <a:off x="9475088" y="592338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01A726E-0726-4DD4-BAAC-B38E7B5D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088" y="5923386"/>
                  <a:ext cx="53340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7F3D850-56D4-45FA-932D-EA864DC93752}"/>
                    </a:ext>
                  </a:extLst>
                </p:cNvPr>
                <p:cNvSpPr/>
                <p:nvPr/>
              </p:nvSpPr>
              <p:spPr>
                <a:xfrm>
                  <a:off x="10701283" y="4803999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7F3D850-56D4-45FA-932D-EA864DC937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283" y="4803999"/>
                  <a:ext cx="657518" cy="854466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19895F16-8B50-493E-B3A7-8BB1746892BC}"/>
                </a:ext>
              </a:extLst>
            </p:cNvPr>
            <p:cNvCxnSpPr>
              <a:cxnSpLocks/>
              <a:endCxn id="72" idx="2"/>
            </p:cNvCxnSpPr>
            <p:nvPr/>
          </p:nvCxnSpPr>
          <p:spPr>
            <a:xfrm>
              <a:off x="8782293" y="5231232"/>
              <a:ext cx="6570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554519EF-B480-4CE2-BF7B-8E27CC073D82}"/>
                </a:ext>
              </a:extLst>
            </p:cNvPr>
            <p:cNvCxnSpPr>
              <a:cxnSpLocks/>
              <a:stCxn id="72" idx="6"/>
              <a:endCxn id="74" idx="1"/>
            </p:cNvCxnSpPr>
            <p:nvPr/>
          </p:nvCxnSpPr>
          <p:spPr>
            <a:xfrm>
              <a:off x="10044188" y="5231232"/>
              <a:ext cx="6570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8E5FC6DC-341D-4998-907A-414F2C0B6348}"/>
                </a:ext>
              </a:extLst>
            </p:cNvPr>
            <p:cNvCxnSpPr>
              <a:cxnSpLocks/>
              <a:stCxn id="73" idx="0"/>
              <a:endCxn id="72" idx="4"/>
            </p:cNvCxnSpPr>
            <p:nvPr/>
          </p:nvCxnSpPr>
          <p:spPr>
            <a:xfrm flipV="1">
              <a:off x="9741788" y="5533930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8BCF9CE-CB66-4DBE-BF44-080BE5669202}"/>
                    </a:ext>
                  </a:extLst>
                </p:cNvPr>
                <p:cNvSpPr/>
                <p:nvPr/>
              </p:nvSpPr>
              <p:spPr>
                <a:xfrm>
                  <a:off x="427464" y="1554420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78BCF9CE-CB66-4DBE-BF44-080BE56692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64" y="1554420"/>
                  <a:ext cx="657518" cy="854466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E2D9BFA0-7607-46C6-92FE-5FF9AE5F8AAA}"/>
                    </a:ext>
                  </a:extLst>
                </p:cNvPr>
                <p:cNvSpPr/>
                <p:nvPr/>
              </p:nvSpPr>
              <p:spPr>
                <a:xfrm>
                  <a:off x="3013722" y="1678955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E2D9BFA0-7607-46C6-92FE-5FF9AE5F8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722" y="1678955"/>
                  <a:ext cx="604800" cy="60539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2C3A752-0DBC-49AD-A44D-CC8821AC175C}"/>
                </a:ext>
              </a:extLst>
            </p:cNvPr>
            <p:cNvSpPr/>
            <p:nvPr/>
          </p:nvSpPr>
          <p:spPr>
            <a:xfrm>
              <a:off x="5545519" y="1554420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0E64A3F6-677D-43B5-B035-56F911E1793B}"/>
                    </a:ext>
                  </a:extLst>
                </p:cNvPr>
                <p:cNvSpPr/>
                <p:nvPr/>
              </p:nvSpPr>
              <p:spPr>
                <a:xfrm>
                  <a:off x="8149760" y="1678955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0E64A3F6-677D-43B5-B035-56F911E179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760" y="1678955"/>
                  <a:ext cx="604800" cy="605396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B444C30-A913-4542-B59A-A0995E1D8D1D}"/>
                    </a:ext>
                  </a:extLst>
                </p:cNvPr>
                <p:cNvSpPr txBox="1"/>
                <p:nvPr/>
              </p:nvSpPr>
              <p:spPr>
                <a:xfrm>
                  <a:off x="3049422" y="267380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B444C30-A913-4542-B59A-A0995E1D8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22" y="2673807"/>
                  <a:ext cx="533400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3554114A-7608-4F44-A175-580BC4BAF111}"/>
                    </a:ext>
                  </a:extLst>
                </p:cNvPr>
                <p:cNvSpPr txBox="1"/>
                <p:nvPr/>
              </p:nvSpPr>
              <p:spPr>
                <a:xfrm>
                  <a:off x="5265398" y="2489141"/>
                  <a:ext cx="12177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𝑃𝑈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3554114A-7608-4F44-A175-580BC4BAF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398" y="2489141"/>
                  <a:ext cx="121776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294106A-0659-4D44-B4F0-08DF85EB65B7}"/>
                    </a:ext>
                  </a:extLst>
                </p:cNvPr>
                <p:cNvSpPr txBox="1"/>
                <p:nvPr/>
              </p:nvSpPr>
              <p:spPr>
                <a:xfrm>
                  <a:off x="8185460" y="267380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4294106A-0659-4D44-B4F0-08DF85EB6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460" y="2673807"/>
                  <a:ext cx="533400" cy="369332"/>
                </a:xfrm>
                <a:prstGeom prst="rect">
                  <a:avLst/>
                </a:prstGeom>
                <a:blipFill>
                  <a:blip r:embed="rId27"/>
                  <a:stretch>
                    <a:fillRect r="-22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5138459-4B9C-4A77-973B-6F146F693DF5}"/>
                    </a:ext>
                  </a:extLst>
                </p:cNvPr>
                <p:cNvSpPr/>
                <p:nvPr/>
              </p:nvSpPr>
              <p:spPr>
                <a:xfrm>
                  <a:off x="10701283" y="1554420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65138459-4B9C-4A77-973B-6F146F693D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283" y="1554420"/>
                  <a:ext cx="657518" cy="854466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6840028-A741-4BA7-A6C9-8D9C15B49494}"/>
                </a:ext>
              </a:extLst>
            </p:cNvPr>
            <p:cNvCxnSpPr>
              <a:cxnSpLocks/>
              <a:stCxn id="84" idx="3"/>
              <a:endCxn id="85" idx="2"/>
            </p:cNvCxnSpPr>
            <p:nvPr/>
          </p:nvCxnSpPr>
          <p:spPr>
            <a:xfrm>
              <a:off x="1084982" y="1981653"/>
              <a:ext cx="19287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0DCC5EFF-229B-4042-A197-43795C75BD1E}"/>
                </a:ext>
              </a:extLst>
            </p:cNvPr>
            <p:cNvCxnSpPr>
              <a:cxnSpLocks/>
              <a:stCxn id="85" idx="6"/>
              <a:endCxn id="86" idx="1"/>
            </p:cNvCxnSpPr>
            <p:nvPr/>
          </p:nvCxnSpPr>
          <p:spPr>
            <a:xfrm>
              <a:off x="3618522" y="1981653"/>
              <a:ext cx="19269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C725EF4-66D9-4A9D-96EC-14DEA9CE0769}"/>
                </a:ext>
              </a:extLst>
            </p:cNvPr>
            <p:cNvCxnSpPr>
              <a:cxnSpLocks/>
              <a:stCxn id="86" idx="3"/>
              <a:endCxn id="87" idx="2"/>
            </p:cNvCxnSpPr>
            <p:nvPr/>
          </p:nvCxnSpPr>
          <p:spPr>
            <a:xfrm>
              <a:off x="6203037" y="1981653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8C578D85-A6B7-4126-B06B-27444486DFC7}"/>
                </a:ext>
              </a:extLst>
            </p:cNvPr>
            <p:cNvCxnSpPr>
              <a:cxnSpLocks/>
              <a:stCxn id="87" idx="6"/>
              <a:endCxn id="91" idx="1"/>
            </p:cNvCxnSpPr>
            <p:nvPr/>
          </p:nvCxnSpPr>
          <p:spPr>
            <a:xfrm>
              <a:off x="8754560" y="1981653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83F89012-5EAD-4199-9D5F-3966925B7561}"/>
                </a:ext>
              </a:extLst>
            </p:cNvPr>
            <p:cNvCxnSpPr>
              <a:cxnSpLocks/>
              <a:stCxn id="88" idx="0"/>
              <a:endCxn id="85" idx="4"/>
            </p:cNvCxnSpPr>
            <p:nvPr/>
          </p:nvCxnSpPr>
          <p:spPr>
            <a:xfrm flipV="1">
              <a:off x="3316122" y="2284351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3A71C7A2-A089-4DCD-BA99-6B3949446676}"/>
                </a:ext>
              </a:extLst>
            </p:cNvPr>
            <p:cNvCxnSpPr>
              <a:cxnSpLocks/>
              <a:stCxn id="90" idx="0"/>
              <a:endCxn id="87" idx="4"/>
            </p:cNvCxnSpPr>
            <p:nvPr/>
          </p:nvCxnSpPr>
          <p:spPr>
            <a:xfrm flipV="1">
              <a:off x="8452160" y="2284351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1D833499-D081-4429-A988-38B012A36BF1}"/>
                    </a:ext>
                  </a:extLst>
                </p:cNvPr>
                <p:cNvSpPr/>
                <p:nvPr/>
              </p:nvSpPr>
              <p:spPr>
                <a:xfrm>
                  <a:off x="427464" y="3118936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1D833499-D081-4429-A988-38B012A36B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464" y="3118936"/>
                  <a:ext cx="657518" cy="854466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3D916F2-46AE-4D07-A2AB-AC74DEE9ECAB}"/>
                    </a:ext>
                  </a:extLst>
                </p:cNvPr>
                <p:cNvSpPr/>
                <p:nvPr/>
              </p:nvSpPr>
              <p:spPr>
                <a:xfrm>
                  <a:off x="3013722" y="3243471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3D916F2-46AE-4D07-A2AB-AC74DEE9E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3722" y="3243471"/>
                  <a:ext cx="604800" cy="605396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2398F99-7A7D-4256-8A27-A32D262798A8}"/>
                </a:ext>
              </a:extLst>
            </p:cNvPr>
            <p:cNvSpPr/>
            <p:nvPr/>
          </p:nvSpPr>
          <p:spPr>
            <a:xfrm>
              <a:off x="5545519" y="3118936"/>
              <a:ext cx="657518" cy="85446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7FD9EC50-FE50-41F8-963D-D762E36C77AB}"/>
                    </a:ext>
                  </a:extLst>
                </p:cNvPr>
                <p:cNvSpPr/>
                <p:nvPr/>
              </p:nvSpPr>
              <p:spPr>
                <a:xfrm>
                  <a:off x="8149760" y="3243471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7FD9EC50-FE50-41F8-963D-D762E36C77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760" y="3243471"/>
                  <a:ext cx="604800" cy="605396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0E0B7161-DD89-414C-9F0F-1DFA7B0F8217}"/>
                    </a:ext>
                  </a:extLst>
                </p:cNvPr>
                <p:cNvSpPr txBox="1"/>
                <p:nvPr/>
              </p:nvSpPr>
              <p:spPr>
                <a:xfrm>
                  <a:off x="3049422" y="4238323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0E0B7161-DD89-414C-9F0F-1DFA7B0F8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422" y="4238323"/>
                  <a:ext cx="53340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B526D389-E566-4643-B520-B54440DF0916}"/>
                    </a:ext>
                  </a:extLst>
                </p:cNvPr>
                <p:cNvSpPr txBox="1"/>
                <p:nvPr/>
              </p:nvSpPr>
              <p:spPr>
                <a:xfrm>
                  <a:off x="5265398" y="4053657"/>
                  <a:ext cx="12177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B526D389-E566-4643-B520-B54440DF0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398" y="4053657"/>
                  <a:ext cx="1217760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6D7A1EB9-A5F2-479C-862B-63DAA466B269}"/>
                    </a:ext>
                  </a:extLst>
                </p:cNvPr>
                <p:cNvSpPr txBox="1"/>
                <p:nvPr/>
              </p:nvSpPr>
              <p:spPr>
                <a:xfrm>
                  <a:off x="8185460" y="4238323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𝑃𝑈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6D7A1EB9-A5F2-479C-862B-63DAA466B2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460" y="4238323"/>
                  <a:ext cx="533400" cy="3693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0E483A62-2939-408F-A59D-CF9793D3C5C8}"/>
                    </a:ext>
                  </a:extLst>
                </p:cNvPr>
                <p:cNvSpPr/>
                <p:nvPr/>
              </p:nvSpPr>
              <p:spPr>
                <a:xfrm>
                  <a:off x="10701283" y="3118936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0E483A62-2939-408F-A59D-CF9793D3C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1283" y="3118936"/>
                  <a:ext cx="657518" cy="85446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DE2573F1-B167-4B51-929D-668C0DE33112}"/>
                </a:ext>
              </a:extLst>
            </p:cNvPr>
            <p:cNvCxnSpPr>
              <a:cxnSpLocks/>
              <a:stCxn id="114" idx="3"/>
              <a:endCxn id="115" idx="2"/>
            </p:cNvCxnSpPr>
            <p:nvPr/>
          </p:nvCxnSpPr>
          <p:spPr>
            <a:xfrm>
              <a:off x="1084982" y="3546169"/>
              <a:ext cx="192874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29C06739-7F3A-4FD1-BDAD-007B40B07DD6}"/>
                </a:ext>
              </a:extLst>
            </p:cNvPr>
            <p:cNvCxnSpPr>
              <a:cxnSpLocks/>
              <a:stCxn id="115" idx="6"/>
              <a:endCxn id="116" idx="1"/>
            </p:cNvCxnSpPr>
            <p:nvPr/>
          </p:nvCxnSpPr>
          <p:spPr>
            <a:xfrm>
              <a:off x="3618522" y="3546169"/>
              <a:ext cx="192699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BB982779-D981-4497-87D4-B065AED37B98}"/>
                </a:ext>
              </a:extLst>
            </p:cNvPr>
            <p:cNvCxnSpPr>
              <a:cxnSpLocks/>
              <a:stCxn id="116" idx="3"/>
              <a:endCxn id="117" idx="2"/>
            </p:cNvCxnSpPr>
            <p:nvPr/>
          </p:nvCxnSpPr>
          <p:spPr>
            <a:xfrm>
              <a:off x="6203037" y="3546169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65CDE091-4BFD-4ACF-A579-454C8E6FE9CE}"/>
                </a:ext>
              </a:extLst>
            </p:cNvPr>
            <p:cNvCxnSpPr>
              <a:cxnSpLocks/>
              <a:stCxn id="117" idx="6"/>
              <a:endCxn id="121" idx="1"/>
            </p:cNvCxnSpPr>
            <p:nvPr/>
          </p:nvCxnSpPr>
          <p:spPr>
            <a:xfrm>
              <a:off x="8754560" y="3546169"/>
              <a:ext cx="19467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F3A7C48-E5E2-4D60-A74D-583009759F56}"/>
                </a:ext>
              </a:extLst>
            </p:cNvPr>
            <p:cNvCxnSpPr>
              <a:cxnSpLocks/>
              <a:stCxn id="118" idx="0"/>
              <a:endCxn id="115" idx="4"/>
            </p:cNvCxnSpPr>
            <p:nvPr/>
          </p:nvCxnSpPr>
          <p:spPr>
            <a:xfrm flipV="1">
              <a:off x="3316122" y="3848867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661F33E4-4559-427F-84DC-6E76D8EC3AEA}"/>
                </a:ext>
              </a:extLst>
            </p:cNvPr>
            <p:cNvCxnSpPr>
              <a:cxnSpLocks/>
              <a:stCxn id="120" idx="0"/>
              <a:endCxn id="117" idx="4"/>
            </p:cNvCxnSpPr>
            <p:nvPr/>
          </p:nvCxnSpPr>
          <p:spPr>
            <a:xfrm flipV="1">
              <a:off x="8452160" y="3848867"/>
              <a:ext cx="0" cy="3894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185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BABA87F4-B363-4BE6-BAC5-78F53B0A8FCB}"/>
              </a:ext>
            </a:extLst>
          </p:cNvPr>
          <p:cNvGrpSpPr/>
          <p:nvPr/>
        </p:nvGrpSpPr>
        <p:grpSpPr>
          <a:xfrm>
            <a:off x="-353786" y="-878189"/>
            <a:ext cx="12899571" cy="4843364"/>
            <a:chOff x="-25400" y="673100"/>
            <a:chExt cx="12899571" cy="4843364"/>
          </a:xfrm>
        </p:grpSpPr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AEF4AA10-ABD3-41D5-AF07-01FECE7D7816}"/>
                </a:ext>
              </a:extLst>
            </p:cNvPr>
            <p:cNvCxnSpPr>
              <a:cxnSpLocks/>
              <a:stCxn id="5" idx="3"/>
              <a:endCxn id="25" idx="1"/>
            </p:cNvCxnSpPr>
            <p:nvPr/>
          </p:nvCxnSpPr>
          <p:spPr>
            <a:xfrm>
              <a:off x="4806950" y="2560136"/>
              <a:ext cx="2578102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3519DF6-A1D5-43B9-BCAC-67C7B923F728}"/>
                    </a:ext>
                  </a:extLst>
                </p:cNvPr>
                <p:cNvSpPr/>
                <p:nvPr/>
              </p:nvSpPr>
              <p:spPr>
                <a:xfrm>
                  <a:off x="1303764" y="673100"/>
                  <a:ext cx="1617236" cy="1320800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ea typeface="微软雅黑" panose="020B0503020204020204" pitchFamily="34" charset="-122"/>
                    </a:rPr>
                    <a:t>消息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73519DF6-A1D5-43B9-BCAC-67C7B923F7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3764" y="673100"/>
                  <a:ext cx="1617236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E7244CF-A9FE-4B45-B6D3-E4320E2A10E8}"/>
                </a:ext>
              </a:extLst>
            </p:cNvPr>
            <p:cNvSpPr/>
            <p:nvPr/>
          </p:nvSpPr>
          <p:spPr>
            <a:xfrm>
              <a:off x="1303764" y="2763336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 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函数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9B2F1C3-AD9C-4793-B2B7-4D68C473F24F}"/>
                </a:ext>
              </a:extLst>
            </p:cNvPr>
            <p:cNvSpPr/>
            <p:nvPr/>
          </p:nvSpPr>
          <p:spPr>
            <a:xfrm>
              <a:off x="1303764" y="4287336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 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值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822B777-D53C-46D5-A222-4E64F6A1E52B}"/>
                    </a:ext>
                  </a:extLst>
                </p:cNvPr>
                <p:cNvSpPr/>
                <p:nvPr/>
              </p:nvSpPr>
              <p:spPr>
                <a:xfrm>
                  <a:off x="3189714" y="1899736"/>
                  <a:ext cx="1617236" cy="1320800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ea typeface="微软雅黑" panose="020B0503020204020204" pitchFamily="34" charset="-122"/>
                    </a:rPr>
                    <a:t>消息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822B777-D53C-46D5-A222-4E64F6A1E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9714" y="1899736"/>
                  <a:ext cx="1617236" cy="1320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DEA3BC5-B4D4-4F1B-857C-910FBADA8714}"/>
                </a:ext>
              </a:extLst>
            </p:cNvPr>
            <p:cNvSpPr/>
            <p:nvPr/>
          </p:nvSpPr>
          <p:spPr>
            <a:xfrm>
              <a:off x="3189714" y="3220536"/>
              <a:ext cx="1617236" cy="614864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D74514"/>
                  </a:solidFill>
                  <a:ea typeface="微软雅黑" panose="020B0503020204020204" pitchFamily="34" charset="-122"/>
                </a:rPr>
                <a:t>认证码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EE0FC17-37AD-4805-9F11-0BD13E2250C2}"/>
                    </a:ext>
                  </a:extLst>
                </p:cNvPr>
                <p:cNvSpPr txBox="1"/>
                <p:nvPr/>
              </p:nvSpPr>
              <p:spPr>
                <a:xfrm>
                  <a:off x="-25400" y="2886102"/>
                  <a:ext cx="9199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密钥</a:t>
                  </a:r>
                  <a:r>
                    <a:rPr lang="zh-CN" altLang="en-US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𝐾</m:t>
                      </m:r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7EE0FC17-37AD-4805-9F11-0BD13E225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400" y="2886102"/>
                  <a:ext cx="9199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49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EEA4A6A-8F0A-4A45-A693-77DB27A04870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>
              <a:off x="894554" y="3070768"/>
              <a:ext cx="4092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50DFB25-3355-4907-B420-5E41C3491EEE}"/>
                </a:ext>
              </a:extLst>
            </p:cNvPr>
            <p:cNvCxnSpPr>
              <a:cxnSpLocks/>
              <a:stCxn id="2" idx="2"/>
              <a:endCxn id="3" idx="0"/>
            </p:cNvCxnSpPr>
            <p:nvPr/>
          </p:nvCxnSpPr>
          <p:spPr>
            <a:xfrm>
              <a:off x="2112382" y="1993900"/>
              <a:ext cx="0" cy="769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2964EE8-9017-45B0-98A2-C038B6D4C965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2112382" y="3378200"/>
              <a:ext cx="0" cy="9091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9C7B9577-B486-4963-925F-1AE4DC1DB8E0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2921000" y="3835400"/>
              <a:ext cx="1077332" cy="75936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28ED3936-10D2-45A0-B7E5-2A07128FC935}"/>
                </a:ext>
              </a:extLst>
            </p:cNvPr>
            <p:cNvCxnSpPr>
              <a:cxnSpLocks/>
              <a:stCxn id="2" idx="3"/>
              <a:endCxn id="5" idx="0"/>
            </p:cNvCxnSpPr>
            <p:nvPr/>
          </p:nvCxnSpPr>
          <p:spPr>
            <a:xfrm>
              <a:off x="2921000" y="1333500"/>
              <a:ext cx="1077332" cy="56623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2181E3E-2A3C-4F03-A74A-C7F56339BCB2}"/>
                    </a:ext>
                  </a:extLst>
                </p:cNvPr>
                <p:cNvSpPr/>
                <p:nvPr/>
              </p:nvSpPr>
              <p:spPr>
                <a:xfrm>
                  <a:off x="7385052" y="1899736"/>
                  <a:ext cx="1617236" cy="1320800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b="1" dirty="0">
                      <a:solidFill>
                        <a:srgbClr val="D74514"/>
                      </a:solidFill>
                      <a:ea typeface="微软雅黑" panose="020B0503020204020204" pitchFamily="34" charset="-122"/>
                    </a:rPr>
                    <a:t>消息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</m:oMath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52181E3E-2A3C-4F03-A74A-C7F56339B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5052" y="1899736"/>
                  <a:ext cx="1617236" cy="1320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008843E-D507-47A6-946B-E785E97E2B08}"/>
                </a:ext>
              </a:extLst>
            </p:cNvPr>
            <p:cNvSpPr/>
            <p:nvPr/>
          </p:nvSpPr>
          <p:spPr>
            <a:xfrm>
              <a:off x="7385052" y="3220536"/>
              <a:ext cx="1617236" cy="614864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D74514"/>
                  </a:solidFill>
                  <a:ea typeface="微软雅黑" panose="020B0503020204020204" pitchFamily="34" charset="-122"/>
                </a:rPr>
                <a:t>认证码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68C1848-7731-4094-AEE0-F31EA8A100BE}"/>
                </a:ext>
              </a:extLst>
            </p:cNvPr>
            <p:cNvSpPr/>
            <p:nvPr/>
          </p:nvSpPr>
          <p:spPr>
            <a:xfrm>
              <a:off x="9404190" y="1331284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 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函数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097E0AD-6501-47F4-A851-CF65BD25EC26}"/>
                </a:ext>
              </a:extLst>
            </p:cNvPr>
            <p:cNvSpPr/>
            <p:nvPr/>
          </p:nvSpPr>
          <p:spPr>
            <a:xfrm>
              <a:off x="9404190" y="2605672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MAC </a:t>
              </a:r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值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81BF5516-5BBA-4AEC-95B4-0BE597100041}"/>
                </a:ext>
              </a:extLst>
            </p:cNvPr>
            <p:cNvSpPr/>
            <p:nvPr/>
          </p:nvSpPr>
          <p:spPr>
            <a:xfrm>
              <a:off x="9427969" y="3812448"/>
              <a:ext cx="1617236" cy="614864"/>
            </a:xfrm>
            <a:prstGeom prst="diamond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相等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38B1EA0-0D5C-46D4-A48F-4377D420D895}"/>
                </a:ext>
              </a:extLst>
            </p:cNvPr>
            <p:cNvSpPr/>
            <p:nvPr/>
          </p:nvSpPr>
          <p:spPr>
            <a:xfrm>
              <a:off x="9427969" y="4901600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认证有效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827E8CD-AACA-4BCA-AB22-6FB12C8C6EDC}"/>
                </a:ext>
              </a:extLst>
            </p:cNvPr>
            <p:cNvSpPr/>
            <p:nvPr/>
          </p:nvSpPr>
          <p:spPr>
            <a:xfrm>
              <a:off x="11256935" y="4901600"/>
              <a:ext cx="1617236" cy="61486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认证无效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云形 31">
              <a:extLst>
                <a:ext uri="{FF2B5EF4-FFF2-40B4-BE49-F238E27FC236}">
                  <a16:creationId xmlns:a16="http://schemas.microsoft.com/office/drawing/2014/main" id="{DCB9242A-64BA-4F41-A34C-14882D2A3D9E}"/>
                </a:ext>
              </a:extLst>
            </p:cNvPr>
            <p:cNvSpPr/>
            <p:nvPr/>
          </p:nvSpPr>
          <p:spPr>
            <a:xfrm>
              <a:off x="5208851" y="2151104"/>
              <a:ext cx="1774299" cy="818064"/>
            </a:xfrm>
            <a:prstGeom prst="cloud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公开信道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8CC1164-D423-4229-B6C0-1C2FCB2833CD}"/>
                    </a:ext>
                  </a:extLst>
                </p:cNvPr>
                <p:cNvSpPr txBox="1"/>
                <p:nvPr/>
              </p:nvSpPr>
              <p:spPr>
                <a:xfrm>
                  <a:off x="11605576" y="1454050"/>
                  <a:ext cx="91995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密钥</a:t>
                  </a:r>
                  <a:r>
                    <a:rPr lang="zh-CN" altLang="en-US" b="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𝐾</m:t>
                      </m:r>
                    </m:oMath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F8CC1164-D423-4229-B6C0-1C2FCB283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5576" y="1454050"/>
                  <a:ext cx="91995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311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58E6BE5-EAB3-44C9-9C8A-798217B3BB38}"/>
                </a:ext>
              </a:extLst>
            </p:cNvPr>
            <p:cNvCxnSpPr>
              <a:cxnSpLocks/>
              <a:stCxn id="33" idx="1"/>
              <a:endCxn id="27" idx="3"/>
            </p:cNvCxnSpPr>
            <p:nvPr/>
          </p:nvCxnSpPr>
          <p:spPr>
            <a:xfrm flipH="1">
              <a:off x="11021426" y="1638716"/>
              <a:ext cx="5841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642EADA-9ADE-41D5-A7F0-C2BE99D142C1}"/>
                </a:ext>
              </a:extLst>
            </p:cNvPr>
            <p:cNvCxnSpPr>
              <a:cxnSpLocks/>
              <a:stCxn id="28" idx="2"/>
              <a:endCxn id="29" idx="0"/>
            </p:cNvCxnSpPr>
            <p:nvPr/>
          </p:nvCxnSpPr>
          <p:spPr>
            <a:xfrm>
              <a:off x="10212808" y="3220536"/>
              <a:ext cx="23779" cy="591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6DFD596F-4408-4736-B96F-B74A42900D5C}"/>
                </a:ext>
              </a:extLst>
            </p:cNvPr>
            <p:cNvCxnSpPr>
              <a:cxnSpLocks/>
              <a:stCxn id="27" idx="2"/>
              <a:endCxn id="28" idx="0"/>
            </p:cNvCxnSpPr>
            <p:nvPr/>
          </p:nvCxnSpPr>
          <p:spPr>
            <a:xfrm>
              <a:off x="10212808" y="1946148"/>
              <a:ext cx="0" cy="65952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CC56F71-3312-4316-AC43-93298ABDB92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10236587" y="4427312"/>
              <a:ext cx="0" cy="4742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111CA3F5-9F0A-4B96-A578-FCEE4D045B8C}"/>
                </a:ext>
              </a:extLst>
            </p:cNvPr>
            <p:cNvCxnSpPr>
              <a:cxnSpLocks/>
              <a:stCxn id="26" idx="2"/>
              <a:endCxn id="29" idx="1"/>
            </p:cNvCxnSpPr>
            <p:nvPr/>
          </p:nvCxnSpPr>
          <p:spPr>
            <a:xfrm rot="16200000" flipH="1">
              <a:off x="8668579" y="3360490"/>
              <a:ext cx="284480" cy="123429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4F5BC14B-5391-4060-8023-5C51A02842AF}"/>
                </a:ext>
              </a:extLst>
            </p:cNvPr>
            <p:cNvCxnSpPr>
              <a:cxnSpLocks/>
              <a:stCxn id="25" idx="0"/>
              <a:endCxn id="27" idx="1"/>
            </p:cNvCxnSpPr>
            <p:nvPr/>
          </p:nvCxnSpPr>
          <p:spPr>
            <a:xfrm rot="5400000" flipH="1" flipV="1">
              <a:off x="8668420" y="1163966"/>
              <a:ext cx="261020" cy="121052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DD2BA6E6-5E44-4C93-8783-7A150F0F2C84}"/>
                </a:ext>
              </a:extLst>
            </p:cNvPr>
            <p:cNvCxnSpPr>
              <a:cxnSpLocks/>
              <a:stCxn id="29" idx="3"/>
              <a:endCxn id="31" idx="0"/>
            </p:cNvCxnSpPr>
            <p:nvPr/>
          </p:nvCxnSpPr>
          <p:spPr>
            <a:xfrm>
              <a:off x="11045205" y="4119880"/>
              <a:ext cx="1020348" cy="781720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F332F7B-D6C9-42C0-A8EA-528CA8507107}"/>
                </a:ext>
              </a:extLst>
            </p:cNvPr>
            <p:cNvSpPr txBox="1"/>
            <p:nvPr/>
          </p:nvSpPr>
          <p:spPr>
            <a:xfrm>
              <a:off x="11293451" y="3750548"/>
              <a:ext cx="5603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否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44DECCF-7C3E-4F74-B6F0-CC18E082AC6A}"/>
                </a:ext>
              </a:extLst>
            </p:cNvPr>
            <p:cNvSpPr txBox="1"/>
            <p:nvPr/>
          </p:nvSpPr>
          <p:spPr>
            <a:xfrm>
              <a:off x="10212808" y="4401036"/>
              <a:ext cx="56037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是</a:t>
              </a:r>
              <a:endPara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3A38F11F-D529-4073-A60A-E12A9D55CD55}"/>
              </a:ext>
            </a:extLst>
          </p:cNvPr>
          <p:cNvGrpSpPr/>
          <p:nvPr/>
        </p:nvGrpSpPr>
        <p:grpSpPr>
          <a:xfrm>
            <a:off x="1156370" y="4226298"/>
            <a:ext cx="9879259" cy="3093747"/>
            <a:chOff x="622047" y="529804"/>
            <a:chExt cx="9879259" cy="3093747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BC07515-7A43-4828-B45E-0953531D9B89}"/>
                </a:ext>
              </a:extLst>
            </p:cNvPr>
            <p:cNvGrpSpPr/>
            <p:nvPr/>
          </p:nvGrpSpPr>
          <p:grpSpPr>
            <a:xfrm>
              <a:off x="2058032" y="1484143"/>
              <a:ext cx="728097" cy="1944857"/>
              <a:chOff x="2631056" y="1719092"/>
              <a:chExt cx="728097" cy="1944857"/>
            </a:xfrm>
          </p:grpSpPr>
          <p:sp>
            <p:nvSpPr>
              <p:cNvPr id="107" name="流程图: 手动操作 106">
                <a:extLst>
                  <a:ext uri="{FF2B5EF4-FFF2-40B4-BE49-F238E27FC236}">
                    <a16:creationId xmlns:a16="http://schemas.microsoft.com/office/drawing/2014/main" id="{75932860-0316-466A-9E50-59E1127105A9}"/>
                  </a:ext>
                </a:extLst>
              </p:cNvPr>
              <p:cNvSpPr/>
              <p:nvPr/>
            </p:nvSpPr>
            <p:spPr>
              <a:xfrm rot="16200000">
                <a:off x="2022676" y="2327472"/>
                <a:ext cx="1944857" cy="728097"/>
              </a:xfrm>
              <a:prstGeom prst="flowChartManualOperation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E67C04B6-FE39-4CF3-A399-1E8DE8D1A91D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𝒇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8" name="文本框 107">
                    <a:extLst>
                      <a:ext uri="{FF2B5EF4-FFF2-40B4-BE49-F238E27FC236}">
                        <a16:creationId xmlns:a16="http://schemas.microsoft.com/office/drawing/2014/main" id="{E67C04B6-FE39-4CF3-A399-1E8DE8D1A9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CF44339-69E3-4696-BD70-6B5D95F310BE}"/>
                </a:ext>
              </a:extLst>
            </p:cNvPr>
            <p:cNvGrpSpPr/>
            <p:nvPr/>
          </p:nvGrpSpPr>
          <p:grpSpPr>
            <a:xfrm>
              <a:off x="4222112" y="1484143"/>
              <a:ext cx="728097" cy="1944857"/>
              <a:chOff x="2631056" y="1719092"/>
              <a:chExt cx="728097" cy="1944857"/>
            </a:xfrm>
          </p:grpSpPr>
          <p:sp>
            <p:nvSpPr>
              <p:cNvPr id="105" name="流程图: 手动操作 104">
                <a:extLst>
                  <a:ext uri="{FF2B5EF4-FFF2-40B4-BE49-F238E27FC236}">
                    <a16:creationId xmlns:a16="http://schemas.microsoft.com/office/drawing/2014/main" id="{C3334715-B101-475F-9566-E999380470C1}"/>
                  </a:ext>
                </a:extLst>
              </p:cNvPr>
              <p:cNvSpPr/>
              <p:nvPr/>
            </p:nvSpPr>
            <p:spPr>
              <a:xfrm rot="16200000">
                <a:off x="2022676" y="2327472"/>
                <a:ext cx="1944857" cy="728097"/>
              </a:xfrm>
              <a:prstGeom prst="flowChartManualOperation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A77F5333-7AF2-4C53-A4F4-AAA04707417D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𝒇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6" name="文本框 105">
                    <a:extLst>
                      <a:ext uri="{FF2B5EF4-FFF2-40B4-BE49-F238E27FC236}">
                        <a16:creationId xmlns:a16="http://schemas.microsoft.com/office/drawing/2014/main" id="{A77F5333-7AF2-4C53-A4F4-AAA0470741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73CC680A-EADF-4475-A464-20DF9701D5BB}"/>
                </a:ext>
              </a:extLst>
            </p:cNvPr>
            <p:cNvCxnSpPr>
              <a:cxnSpLocks/>
              <a:stCxn id="108" idx="3"/>
              <a:endCxn id="106" idx="1"/>
            </p:cNvCxnSpPr>
            <p:nvPr/>
          </p:nvCxnSpPr>
          <p:spPr>
            <a:xfrm>
              <a:off x="2786129" y="2456571"/>
              <a:ext cx="1435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2F3F7178-4CD6-4E60-9A3E-EFCBF5A7A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175" y="227110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AE22644-A61D-4C2A-9607-B37B7EC76AB3}"/>
                    </a:ext>
                  </a:extLst>
                </p:cNvPr>
                <p:cNvSpPr txBox="1"/>
                <p:nvPr/>
              </p:nvSpPr>
              <p:spPr>
                <a:xfrm>
                  <a:off x="3031678" y="191842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AE22644-A61D-4C2A-9607-B37B7EC76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1678" y="1918427"/>
                  <a:ext cx="9019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FD1A696-4080-4514-A39F-A28A87036B04}"/>
                    </a:ext>
                  </a:extLst>
                </p:cNvPr>
                <p:cNvSpPr txBox="1"/>
                <p:nvPr/>
              </p:nvSpPr>
              <p:spPr>
                <a:xfrm>
                  <a:off x="3053140" y="2636999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1FD1A696-4080-4514-A39F-A28A87036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140" y="2636999"/>
                  <a:ext cx="9019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1830EE2A-C7E8-4B0B-B8BD-4B6FDA17C491}"/>
                    </a:ext>
                  </a:extLst>
                </p:cNvPr>
                <p:cNvSpPr txBox="1"/>
                <p:nvPr/>
              </p:nvSpPr>
              <p:spPr>
                <a:xfrm>
                  <a:off x="2724935" y="1200684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1830EE2A-C7E8-4B0B-B8BD-4B6FDA17C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935" y="1200684"/>
                  <a:ext cx="90196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3787258-8E1E-4EDE-9D3A-AB1EE60CFBD5}"/>
                    </a:ext>
                  </a:extLst>
                </p:cNvPr>
                <p:cNvSpPr txBox="1"/>
                <p:nvPr/>
              </p:nvSpPr>
              <p:spPr>
                <a:xfrm>
                  <a:off x="3016120" y="529804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3787258-8E1E-4EDE-9D3A-AB1EE60CFB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6120" y="529804"/>
                  <a:ext cx="901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99BC8E-B349-4D6F-8202-16FB89A4F98E}"/>
                </a:ext>
              </a:extLst>
            </p:cNvPr>
            <p:cNvSpPr/>
            <p:nvPr/>
          </p:nvSpPr>
          <p:spPr>
            <a:xfrm>
              <a:off x="4224634" y="1561643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18765444-1A44-4045-9875-00FE52A62BD5}"/>
                </a:ext>
              </a:extLst>
            </p:cNvPr>
            <p:cNvSpPr/>
            <p:nvPr/>
          </p:nvSpPr>
          <p:spPr>
            <a:xfrm>
              <a:off x="4224633" y="3013797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F39966E3-E447-4E23-96DB-B748B4F1796A}"/>
                </a:ext>
              </a:extLst>
            </p:cNvPr>
            <p:cNvSpPr/>
            <p:nvPr/>
          </p:nvSpPr>
          <p:spPr>
            <a:xfrm>
              <a:off x="2058031" y="1561643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5BDF492E-FBC4-4C8B-B7A9-16CFC866DD2B}"/>
                </a:ext>
              </a:extLst>
            </p:cNvPr>
            <p:cNvSpPr/>
            <p:nvPr/>
          </p:nvSpPr>
          <p:spPr>
            <a:xfrm>
              <a:off x="2058030" y="3013797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ACC576CB-B2D2-481E-AA22-76F4F41812E2}"/>
                </a:ext>
              </a:extLst>
            </p:cNvPr>
            <p:cNvCxnSpPr>
              <a:cxnSpLocks/>
              <a:stCxn id="69" idx="2"/>
              <a:endCxn id="70" idx="1"/>
            </p:cNvCxnSpPr>
            <p:nvPr/>
          </p:nvCxnSpPr>
          <p:spPr>
            <a:xfrm rot="16200000" flipH="1">
              <a:off x="3433752" y="932484"/>
              <a:ext cx="824230" cy="75753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26E40EF-9620-42E6-98F3-E7401E429D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5175" y="1115342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80303A7-440B-40E4-B05A-1BFC438E1D36}"/>
                    </a:ext>
                  </a:extLst>
                </p:cNvPr>
                <p:cNvSpPr txBox="1"/>
                <p:nvPr/>
              </p:nvSpPr>
              <p:spPr>
                <a:xfrm>
                  <a:off x="847387" y="532483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880303A7-440B-40E4-B05A-1BFC438E1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87" y="532483"/>
                  <a:ext cx="90196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CD7252C4-C491-4E4F-8E24-831E1957F13E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rot="16200000" flipH="1">
              <a:off x="1265019" y="935163"/>
              <a:ext cx="824230" cy="75753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942CDBE-CE40-4E55-B73D-236EBDACE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6442" y="1118021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4F3D573C-5572-41EA-BA69-58B69F275DBA}"/>
                    </a:ext>
                  </a:extLst>
                </p:cNvPr>
                <p:cNvSpPr txBox="1"/>
                <p:nvPr/>
              </p:nvSpPr>
              <p:spPr>
                <a:xfrm>
                  <a:off x="933260" y="1200684"/>
                  <a:ext cx="29410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4F3D573C-5572-41EA-BA69-58B69F275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260" y="1200684"/>
                  <a:ext cx="294106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2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3FD1B1C6-2DC5-496E-A724-CDD40F61CEBF}"/>
                </a:ext>
              </a:extLst>
            </p:cNvPr>
            <p:cNvCxnSpPr>
              <a:cxnSpLocks/>
            </p:cNvCxnSpPr>
            <p:nvPr/>
          </p:nvCxnSpPr>
          <p:spPr>
            <a:xfrm>
              <a:off x="622047" y="3073791"/>
              <a:ext cx="1435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429A9B61-F020-4429-99D5-9CF5C042F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1093" y="288832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400C178-4B5C-4A77-B307-B38371AE80AD}"/>
                    </a:ext>
                  </a:extLst>
                </p:cNvPr>
                <p:cNvSpPr txBox="1"/>
                <p:nvPr/>
              </p:nvSpPr>
              <p:spPr>
                <a:xfrm>
                  <a:off x="867596" y="253564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400C178-4B5C-4A77-B307-B38371AE8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596" y="2535647"/>
                  <a:ext cx="90196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CAD4E-9F2E-4AB7-8179-A8BF5ED6DA48}"/>
                    </a:ext>
                  </a:extLst>
                </p:cNvPr>
                <p:cNvSpPr txBox="1"/>
                <p:nvPr/>
              </p:nvSpPr>
              <p:spPr>
                <a:xfrm>
                  <a:off x="708660" y="3254219"/>
                  <a:ext cx="10823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A07CAD4E-9F2E-4AB7-8179-A8BF5ED6D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660" y="3254219"/>
                  <a:ext cx="108235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0833D9C3-667A-4D6F-ACE0-FA1CA9A50809}"/>
                </a:ext>
              </a:extLst>
            </p:cNvPr>
            <p:cNvGrpSpPr/>
            <p:nvPr/>
          </p:nvGrpSpPr>
          <p:grpSpPr>
            <a:xfrm>
              <a:off x="8070212" y="1489566"/>
              <a:ext cx="728097" cy="1944857"/>
              <a:chOff x="2631056" y="1719092"/>
              <a:chExt cx="728097" cy="1944857"/>
            </a:xfrm>
          </p:grpSpPr>
          <p:sp>
            <p:nvSpPr>
              <p:cNvPr id="103" name="流程图: 手动操作 102">
                <a:extLst>
                  <a:ext uri="{FF2B5EF4-FFF2-40B4-BE49-F238E27FC236}">
                    <a16:creationId xmlns:a16="http://schemas.microsoft.com/office/drawing/2014/main" id="{943C9FD5-9BBA-40D8-B539-906B8B6F217D}"/>
                  </a:ext>
                </a:extLst>
              </p:cNvPr>
              <p:cNvSpPr/>
              <p:nvPr/>
            </p:nvSpPr>
            <p:spPr>
              <a:xfrm rot="16200000">
                <a:off x="2022676" y="2327472"/>
                <a:ext cx="1944857" cy="728097"/>
              </a:xfrm>
              <a:prstGeom prst="flowChartManualOperation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C8D7148E-A5A0-46FF-B941-A23EFFDD2D6C}"/>
                      </a:ext>
                    </a:extLst>
                  </p:cNvPr>
                  <p:cNvSpPr txBox="1"/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𝒇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C8D7148E-A5A0-46FF-B941-A23EFFDD2D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31056" y="2506052"/>
                    <a:ext cx="728097" cy="37093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EA701394-F42B-4BF4-A440-6488B89DC224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>
              <a:off x="6634229" y="2461994"/>
              <a:ext cx="14359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E573D9B-2E00-4CD5-A0C4-F566DDF99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275" y="2276526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525D0F9-ED7F-4681-B573-A62189F083BA}"/>
                    </a:ext>
                  </a:extLst>
                </p:cNvPr>
                <p:cNvSpPr txBox="1"/>
                <p:nvPr/>
              </p:nvSpPr>
              <p:spPr>
                <a:xfrm>
                  <a:off x="6879778" y="1923850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6525D0F9-ED7F-4681-B573-A62189F083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778" y="1923850"/>
                  <a:ext cx="90196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FC19D41-E4FE-4AB3-9DF0-6602B5267CBB}"/>
                    </a:ext>
                  </a:extLst>
                </p:cNvPr>
                <p:cNvSpPr txBox="1"/>
                <p:nvPr/>
              </p:nvSpPr>
              <p:spPr>
                <a:xfrm>
                  <a:off x="6901240" y="2642422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0FC19D41-E4FE-4AB3-9DF0-6602B5267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240" y="2642422"/>
                  <a:ext cx="90196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AE5D2483-F50A-4788-BDAE-7C3DF4489347}"/>
                    </a:ext>
                  </a:extLst>
                </p:cNvPr>
                <p:cNvSpPr txBox="1"/>
                <p:nvPr/>
              </p:nvSpPr>
              <p:spPr>
                <a:xfrm>
                  <a:off x="6573035" y="120610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AE5D2483-F50A-4788-BDAE-7C3DF4489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3035" y="1206107"/>
                  <a:ext cx="90196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6CF35F8-8A72-4482-A0B6-9D6A939E2EEF}"/>
                    </a:ext>
                  </a:extLst>
                </p:cNvPr>
                <p:cNvSpPr txBox="1"/>
                <p:nvPr/>
              </p:nvSpPr>
              <p:spPr>
                <a:xfrm>
                  <a:off x="6864220" y="53522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6CF35F8-8A72-4482-A0B6-9D6A939E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20" y="535227"/>
                  <a:ext cx="90196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1A976073-3F69-4AD4-A429-DA39E4842C7E}"/>
                </a:ext>
              </a:extLst>
            </p:cNvPr>
            <p:cNvSpPr/>
            <p:nvPr/>
          </p:nvSpPr>
          <p:spPr>
            <a:xfrm>
              <a:off x="8072734" y="1567066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76DE918E-B722-422E-9CFF-E6700780EF17}"/>
                </a:ext>
              </a:extLst>
            </p:cNvPr>
            <p:cNvSpPr/>
            <p:nvPr/>
          </p:nvSpPr>
          <p:spPr>
            <a:xfrm>
              <a:off x="8072733" y="3019220"/>
              <a:ext cx="141716" cy="323446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79DFD482-0067-4403-A821-21CEBA04CCCE}"/>
                </a:ext>
              </a:extLst>
            </p:cNvPr>
            <p:cNvCxnSpPr>
              <a:cxnSpLocks/>
              <a:stCxn id="90" idx="2"/>
              <a:endCxn id="91" idx="1"/>
            </p:cNvCxnSpPr>
            <p:nvPr/>
          </p:nvCxnSpPr>
          <p:spPr>
            <a:xfrm rot="16200000" flipH="1">
              <a:off x="7281852" y="937907"/>
              <a:ext cx="824230" cy="75753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F66605DE-F962-4ABC-B988-29E6BD565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3275" y="1120765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548C2F2-B566-45B2-8A92-D904923CFFDA}"/>
                    </a:ext>
                  </a:extLst>
                </p:cNvPr>
                <p:cNvSpPr txBox="1"/>
                <p:nvPr/>
              </p:nvSpPr>
              <p:spPr>
                <a:xfrm>
                  <a:off x="6358018" y="2267667"/>
                  <a:ext cx="22415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4548C2F2-B566-45B2-8A92-D904923CF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018" y="2267667"/>
                  <a:ext cx="224152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BB2785E3-621D-4138-A1F9-8D9821EA1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210" y="2456571"/>
              <a:ext cx="1298190" cy="5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AC397417-4BD9-4967-AA31-A0748AE02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9256" y="227670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00E7EF3-FBD4-4B05-ABAB-EFE2B1521518}"/>
                    </a:ext>
                  </a:extLst>
                </p:cNvPr>
                <p:cNvSpPr txBox="1"/>
                <p:nvPr/>
              </p:nvSpPr>
              <p:spPr>
                <a:xfrm>
                  <a:off x="5195759" y="192402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F00E7EF3-FBD4-4B05-ABAB-EFE2B1521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759" y="1924027"/>
                  <a:ext cx="901960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A02424B6-1B94-43C6-BC81-821C26129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0523" y="2450971"/>
              <a:ext cx="1298190" cy="56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1255E432-FDF5-4928-92BD-C23A30B0C7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9569" y="227110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0EA036A-3F48-482B-8C50-98AA217EA2ED}"/>
                    </a:ext>
                  </a:extLst>
                </p:cNvPr>
                <p:cNvSpPr txBox="1"/>
                <p:nvPr/>
              </p:nvSpPr>
              <p:spPr>
                <a:xfrm>
                  <a:off x="9046072" y="1918427"/>
                  <a:ext cx="90196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10EA036A-3F48-482B-8C50-98AA217EA2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072" y="1918427"/>
                  <a:ext cx="90196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F512239-518E-430A-8B00-A6345FDE1921}"/>
                    </a:ext>
                  </a:extLst>
                </p:cNvPr>
                <p:cNvSpPr txBox="1"/>
                <p:nvPr/>
              </p:nvSpPr>
              <p:spPr>
                <a:xfrm>
                  <a:off x="10016098" y="2265544"/>
                  <a:ext cx="48520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F512239-518E-430A-8B00-A6345FDE1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6098" y="2265544"/>
                  <a:ext cx="485208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6381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CA7250B-5919-4EC4-90A8-0E84B30F5094}"/>
              </a:ext>
            </a:extLst>
          </p:cNvPr>
          <p:cNvGrpSpPr/>
          <p:nvPr/>
        </p:nvGrpSpPr>
        <p:grpSpPr>
          <a:xfrm>
            <a:off x="582508" y="401751"/>
            <a:ext cx="9466146" cy="7177204"/>
            <a:chOff x="582508" y="401751"/>
            <a:chExt cx="9466146" cy="7177204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518518EF-42FB-4B5F-83FA-A91CB87D2E0C}"/>
                </a:ext>
              </a:extLst>
            </p:cNvPr>
            <p:cNvGrpSpPr/>
            <p:nvPr/>
          </p:nvGrpSpPr>
          <p:grpSpPr>
            <a:xfrm>
              <a:off x="582508" y="4990788"/>
              <a:ext cx="9265822" cy="2588167"/>
              <a:chOff x="461303" y="5562288"/>
              <a:chExt cx="9265822" cy="25881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A5312489-FC94-4086-A076-2F6878A12472}"/>
                      </a:ext>
                    </a:extLst>
                  </p:cNvPr>
                  <p:cNvSpPr/>
                  <p:nvPr/>
                </p:nvSpPr>
                <p:spPr>
                  <a:xfrm>
                    <a:off x="461303" y="618437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6" name="矩形 135">
                    <a:extLst>
                      <a:ext uri="{FF2B5EF4-FFF2-40B4-BE49-F238E27FC236}">
                        <a16:creationId xmlns:a16="http://schemas.microsoft.com/office/drawing/2014/main" id="{A5312489-FC94-4086-A076-2F6878A124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303" y="6184377"/>
                    <a:ext cx="657518" cy="8544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4923ABD0-40A8-4784-B1E9-5870CC1D2A96}"/>
                      </a:ext>
                    </a:extLst>
                  </p:cNvPr>
                  <p:cNvSpPr/>
                  <p:nvPr/>
                </p:nvSpPr>
                <p:spPr>
                  <a:xfrm>
                    <a:off x="2765708" y="7545059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4923ABD0-40A8-4784-B1E9-5870CC1D2A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5708" y="7545059"/>
                    <a:ext cx="604800" cy="60539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F6BF93FD-A6A4-47D9-AECA-C4013DF115AF}"/>
                      </a:ext>
                    </a:extLst>
                  </p:cNvPr>
                  <p:cNvSpPr/>
                  <p:nvPr/>
                </p:nvSpPr>
                <p:spPr>
                  <a:xfrm>
                    <a:off x="3529936" y="6290872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F6BF93FD-A6A4-47D9-AECA-C4013DF115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9936" y="6290872"/>
                    <a:ext cx="604800" cy="60539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7CDBE81D-2B5A-4C12-87B4-C75AB7AE8B9D}"/>
                  </a:ext>
                </a:extLst>
              </p:cNvPr>
              <p:cNvSpPr/>
              <p:nvPr/>
            </p:nvSpPr>
            <p:spPr>
              <a:xfrm>
                <a:off x="4634749" y="5967271"/>
                <a:ext cx="657518" cy="854466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04555261-23B6-4B06-B2BF-2719F24E336C}"/>
                  </a:ext>
                </a:extLst>
              </p:cNvPr>
              <p:cNvSpPr/>
              <p:nvPr/>
            </p:nvSpPr>
            <p:spPr>
              <a:xfrm>
                <a:off x="4634749" y="6854324"/>
                <a:ext cx="657518" cy="402764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91CFB032-56C6-4C83-980F-1F007B740B02}"/>
                      </a:ext>
                    </a:extLst>
                  </p:cNvPr>
                  <p:cNvSpPr/>
                  <p:nvPr/>
                </p:nvSpPr>
                <p:spPr>
                  <a:xfrm>
                    <a:off x="5767287" y="6308912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2" name="椭圆 141">
                    <a:extLst>
                      <a:ext uri="{FF2B5EF4-FFF2-40B4-BE49-F238E27FC236}">
                        <a16:creationId xmlns:a16="http://schemas.microsoft.com/office/drawing/2014/main" id="{91CFB032-56C6-4C83-980F-1F007B740B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7287" y="6308912"/>
                    <a:ext cx="604800" cy="60539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487E71EC-629A-439D-A554-AC264002196D}"/>
                      </a:ext>
                    </a:extLst>
                  </p:cNvPr>
                  <p:cNvSpPr txBox="1"/>
                  <p:nvPr/>
                </p:nvSpPr>
                <p:spPr>
                  <a:xfrm>
                    <a:off x="6512274" y="7193767"/>
                    <a:ext cx="12030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𝐶𝑜𝑚𝑝𝑎𝑟𝑒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文本框 142">
                    <a:extLst>
                      <a:ext uri="{FF2B5EF4-FFF2-40B4-BE49-F238E27FC236}">
                        <a16:creationId xmlns:a16="http://schemas.microsoft.com/office/drawing/2014/main" id="{487E71EC-629A-439D-A554-AC26400219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2274" y="7193767"/>
                    <a:ext cx="12030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直接箭头连接符 143">
                <a:extLst>
                  <a:ext uri="{FF2B5EF4-FFF2-40B4-BE49-F238E27FC236}">
                    <a16:creationId xmlns:a16="http://schemas.microsoft.com/office/drawing/2014/main" id="{69EB922C-511D-48C3-AD72-1288F9B8411A}"/>
                  </a:ext>
                </a:extLst>
              </p:cNvPr>
              <p:cNvCxnSpPr>
                <a:cxnSpLocks/>
                <a:stCxn id="136" idx="3"/>
                <a:endCxn id="149" idx="2"/>
              </p:cNvCxnSpPr>
              <p:nvPr/>
            </p:nvCxnSpPr>
            <p:spPr>
              <a:xfrm>
                <a:off x="1118821" y="6611610"/>
                <a:ext cx="36495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EA560F06-6F04-4CFE-92ED-674FE9A218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01408" y="6729642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文本框 144">
                    <a:extLst>
                      <a:ext uri="{FF2B5EF4-FFF2-40B4-BE49-F238E27FC236}">
                        <a16:creationId xmlns:a16="http://schemas.microsoft.com/office/drawing/2014/main" id="{EA560F06-6F04-4CFE-92ED-674FE9A218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1408" y="6729642"/>
                    <a:ext cx="5334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137DC49E-D92E-4B56-A5EC-0C89AD142334}"/>
                  </a:ext>
                </a:extLst>
              </p:cNvPr>
              <p:cNvCxnSpPr>
                <a:cxnSpLocks/>
                <a:stCxn id="145" idx="2"/>
                <a:endCxn id="137" idx="0"/>
              </p:cNvCxnSpPr>
              <p:nvPr/>
            </p:nvCxnSpPr>
            <p:spPr>
              <a:xfrm>
                <a:off x="3068108" y="7098974"/>
                <a:ext cx="0" cy="446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连接符: 肘形 146">
                <a:extLst>
                  <a:ext uri="{FF2B5EF4-FFF2-40B4-BE49-F238E27FC236}">
                    <a16:creationId xmlns:a16="http://schemas.microsoft.com/office/drawing/2014/main" id="{526C0430-3193-4357-9C75-C769D023972F}"/>
                  </a:ext>
                </a:extLst>
              </p:cNvPr>
              <p:cNvCxnSpPr>
                <a:cxnSpLocks/>
                <a:stCxn id="149" idx="6"/>
                <a:endCxn id="137" idx="2"/>
              </p:cNvCxnSpPr>
              <p:nvPr/>
            </p:nvCxnSpPr>
            <p:spPr>
              <a:xfrm>
                <a:off x="2088575" y="6611610"/>
                <a:ext cx="677133" cy="1236147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连接符: 肘形 147">
                <a:extLst>
                  <a:ext uri="{FF2B5EF4-FFF2-40B4-BE49-F238E27FC236}">
                    <a16:creationId xmlns:a16="http://schemas.microsoft.com/office/drawing/2014/main" id="{299F97C0-E609-49F7-85A6-34DD0B5ABDCF}"/>
                  </a:ext>
                </a:extLst>
              </p:cNvPr>
              <p:cNvCxnSpPr>
                <a:cxnSpLocks/>
                <a:stCxn id="137" idx="6"/>
                <a:endCxn id="138" idx="4"/>
              </p:cNvCxnSpPr>
              <p:nvPr/>
            </p:nvCxnSpPr>
            <p:spPr>
              <a:xfrm flipV="1">
                <a:off x="3370508" y="6896268"/>
                <a:ext cx="461828" cy="95148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CB516B54-5FC3-4800-B771-932194AA693C}"/>
                      </a:ext>
                    </a:extLst>
                  </p:cNvPr>
                  <p:cNvSpPr/>
                  <p:nvPr/>
                </p:nvSpPr>
                <p:spPr>
                  <a:xfrm>
                    <a:off x="1483775" y="6308912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𝑬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49" name="椭圆 148">
                    <a:extLst>
                      <a:ext uri="{FF2B5EF4-FFF2-40B4-BE49-F238E27FC236}">
                        <a16:creationId xmlns:a16="http://schemas.microsoft.com/office/drawing/2014/main" id="{CB516B54-5FC3-4800-B771-932194AA69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3775" y="6308912"/>
                    <a:ext cx="604800" cy="605396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6E41BDBC-71F7-4B0A-932E-29959D1A9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521636" y="7193767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文本框 149">
                    <a:extLst>
                      <a:ext uri="{FF2B5EF4-FFF2-40B4-BE49-F238E27FC236}">
                        <a16:creationId xmlns:a16="http://schemas.microsoft.com/office/drawing/2014/main" id="{6E41BDBC-71F7-4B0A-932E-29959D1A9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1636" y="7193767"/>
                    <a:ext cx="5334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883E7D8D-9A2D-46B4-A01A-1B43F04649BA}"/>
                  </a:ext>
                </a:extLst>
              </p:cNvPr>
              <p:cNvCxnSpPr>
                <a:cxnSpLocks/>
                <a:stCxn id="150" idx="0"/>
                <a:endCxn id="149" idx="4"/>
              </p:cNvCxnSpPr>
              <p:nvPr/>
            </p:nvCxnSpPr>
            <p:spPr>
              <a:xfrm flipH="1" flipV="1">
                <a:off x="1786175" y="6914308"/>
                <a:ext cx="2161" cy="2794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直接箭头连接符 151">
                <a:extLst>
                  <a:ext uri="{FF2B5EF4-FFF2-40B4-BE49-F238E27FC236}">
                    <a16:creationId xmlns:a16="http://schemas.microsoft.com/office/drawing/2014/main" id="{AE26E401-E24C-4D07-A728-B5C1E3135110}"/>
                  </a:ext>
                </a:extLst>
              </p:cNvPr>
              <p:cNvCxnSpPr>
                <a:cxnSpLocks/>
                <a:stCxn id="138" idx="6"/>
              </p:cNvCxnSpPr>
              <p:nvPr/>
            </p:nvCxnSpPr>
            <p:spPr>
              <a:xfrm>
                <a:off x="4134736" y="6593570"/>
                <a:ext cx="50001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88993670-B1CA-4DC8-A173-0CDAABD9828F}"/>
                  </a:ext>
                </a:extLst>
              </p:cNvPr>
              <p:cNvCxnSpPr>
                <a:cxnSpLocks/>
                <a:stCxn id="149" idx="6"/>
                <a:endCxn id="138" idx="2"/>
              </p:cNvCxnSpPr>
              <p:nvPr/>
            </p:nvCxnSpPr>
            <p:spPr>
              <a:xfrm flipV="1">
                <a:off x="2088575" y="6593570"/>
                <a:ext cx="1441361" cy="180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047A8903-B4D9-48F4-8B40-5C2D74B2406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2987" y="7193767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文本框 153">
                    <a:extLst>
                      <a:ext uri="{FF2B5EF4-FFF2-40B4-BE49-F238E27FC236}">
                        <a16:creationId xmlns:a16="http://schemas.microsoft.com/office/drawing/2014/main" id="{047A8903-B4D9-48F4-8B40-5C2D74B240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2987" y="7193767"/>
                    <a:ext cx="53340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6FCA5DA4-F5F5-4D4F-B186-07B3A01AC1FB}"/>
                  </a:ext>
                </a:extLst>
              </p:cNvPr>
              <p:cNvCxnSpPr>
                <a:cxnSpLocks/>
                <a:stCxn id="154" idx="0"/>
                <a:endCxn id="142" idx="4"/>
              </p:cNvCxnSpPr>
              <p:nvPr/>
            </p:nvCxnSpPr>
            <p:spPr>
              <a:xfrm flipV="1">
                <a:off x="6069687" y="6914308"/>
                <a:ext cx="0" cy="2794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连接符: 肘形 155">
                <a:extLst>
                  <a:ext uri="{FF2B5EF4-FFF2-40B4-BE49-F238E27FC236}">
                    <a16:creationId xmlns:a16="http://schemas.microsoft.com/office/drawing/2014/main" id="{52C1EF1A-89AA-424B-8ABA-C04EE9561AD5}"/>
                  </a:ext>
                </a:extLst>
              </p:cNvPr>
              <p:cNvCxnSpPr>
                <a:cxnSpLocks/>
                <a:stCxn id="142" idx="6"/>
                <a:endCxn id="143" idx="0"/>
              </p:cNvCxnSpPr>
              <p:nvPr/>
            </p:nvCxnSpPr>
            <p:spPr>
              <a:xfrm>
                <a:off x="6372087" y="6611610"/>
                <a:ext cx="741720" cy="58215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连接符: 肘形 156">
                <a:extLst>
                  <a:ext uri="{FF2B5EF4-FFF2-40B4-BE49-F238E27FC236}">
                    <a16:creationId xmlns:a16="http://schemas.microsoft.com/office/drawing/2014/main" id="{B29E438D-7B02-4431-92E9-01228137462C}"/>
                  </a:ext>
                </a:extLst>
              </p:cNvPr>
              <p:cNvCxnSpPr>
                <a:cxnSpLocks/>
                <a:stCxn id="141" idx="3"/>
                <a:endCxn id="143" idx="2"/>
              </p:cNvCxnSpPr>
              <p:nvPr/>
            </p:nvCxnSpPr>
            <p:spPr>
              <a:xfrm>
                <a:off x="5292267" y="7055706"/>
                <a:ext cx="1821540" cy="507393"/>
              </a:xfrm>
              <a:prstGeom prst="bentConnector4">
                <a:avLst>
                  <a:gd name="adj1" fmla="val 14245"/>
                  <a:gd name="adj2" fmla="val 145054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椭圆 157">
                    <a:extLst>
                      <a:ext uri="{FF2B5EF4-FFF2-40B4-BE49-F238E27FC236}">
                        <a16:creationId xmlns:a16="http://schemas.microsoft.com/office/drawing/2014/main" id="{73A03BEF-04D6-4664-A341-CF7D4D39AB8D}"/>
                      </a:ext>
                    </a:extLst>
                  </p:cNvPr>
                  <p:cNvSpPr/>
                  <p:nvPr/>
                </p:nvSpPr>
                <p:spPr>
                  <a:xfrm>
                    <a:off x="7715340" y="6326952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8" name="椭圆 157">
                    <a:extLst>
                      <a:ext uri="{FF2B5EF4-FFF2-40B4-BE49-F238E27FC236}">
                        <a16:creationId xmlns:a16="http://schemas.microsoft.com/office/drawing/2014/main" id="{73A03BEF-04D6-4664-A341-CF7D4D39AB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5340" y="6326952"/>
                    <a:ext cx="604800" cy="60539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9" name="连接符: 肘形 158">
                <a:extLst>
                  <a:ext uri="{FF2B5EF4-FFF2-40B4-BE49-F238E27FC236}">
                    <a16:creationId xmlns:a16="http://schemas.microsoft.com/office/drawing/2014/main" id="{B4324436-F814-4252-A9A9-3F2E043D1ED7}"/>
                  </a:ext>
                </a:extLst>
              </p:cNvPr>
              <p:cNvCxnSpPr>
                <a:cxnSpLocks/>
                <a:stCxn id="140" idx="3"/>
                <a:endCxn id="158" idx="0"/>
              </p:cNvCxnSpPr>
              <p:nvPr/>
            </p:nvCxnSpPr>
            <p:spPr>
              <a:xfrm flipV="1">
                <a:off x="5292267" y="6326952"/>
                <a:ext cx="2725473" cy="67552"/>
              </a:xfrm>
              <a:prstGeom prst="bentConnector4">
                <a:avLst>
                  <a:gd name="adj1" fmla="val 9504"/>
                  <a:gd name="adj2" fmla="val 59861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BF1C5690-0964-4D2B-AC17-5596A195904C}"/>
                      </a:ext>
                    </a:extLst>
                  </p:cNvPr>
                  <p:cNvSpPr txBox="1"/>
                  <p:nvPr/>
                </p:nvSpPr>
                <p:spPr>
                  <a:xfrm>
                    <a:off x="7751040" y="7193767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文本框 159">
                    <a:extLst>
                      <a:ext uri="{FF2B5EF4-FFF2-40B4-BE49-F238E27FC236}">
                        <a16:creationId xmlns:a16="http://schemas.microsoft.com/office/drawing/2014/main" id="{BF1C5690-0964-4D2B-AC17-5596A19590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51040" y="7193767"/>
                    <a:ext cx="53340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72AEF6F3-21D8-4785-872F-DA0A741D6D6D}"/>
                  </a:ext>
                </a:extLst>
              </p:cNvPr>
              <p:cNvCxnSpPr>
                <a:cxnSpLocks/>
                <a:stCxn id="160" idx="0"/>
                <a:endCxn id="158" idx="4"/>
              </p:cNvCxnSpPr>
              <p:nvPr/>
            </p:nvCxnSpPr>
            <p:spPr>
              <a:xfrm flipV="1">
                <a:off x="8017740" y="6932348"/>
                <a:ext cx="0" cy="2614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矩形 161">
                    <a:extLst>
                      <a:ext uri="{FF2B5EF4-FFF2-40B4-BE49-F238E27FC236}">
                        <a16:creationId xmlns:a16="http://schemas.microsoft.com/office/drawing/2014/main" id="{47D73575-8B09-49AC-A772-E389B0E00A8E}"/>
                      </a:ext>
                    </a:extLst>
                  </p:cNvPr>
                  <p:cNvSpPr/>
                  <p:nvPr/>
                </p:nvSpPr>
                <p:spPr>
                  <a:xfrm>
                    <a:off x="9069607" y="6208591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62" name="矩形 161">
                    <a:extLst>
                      <a:ext uri="{FF2B5EF4-FFF2-40B4-BE49-F238E27FC236}">
                        <a16:creationId xmlns:a16="http://schemas.microsoft.com/office/drawing/2014/main" id="{47D73575-8B09-49AC-A772-E389B0E00A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9607" y="6208591"/>
                    <a:ext cx="657518" cy="8544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5E9A9E5B-7425-4DE3-95EB-CC35A9AA916A}"/>
                  </a:ext>
                </a:extLst>
              </p:cNvPr>
              <p:cNvCxnSpPr>
                <a:cxnSpLocks/>
                <a:stCxn id="158" idx="6"/>
                <a:endCxn id="162" idx="1"/>
              </p:cNvCxnSpPr>
              <p:nvPr/>
            </p:nvCxnSpPr>
            <p:spPr>
              <a:xfrm>
                <a:off x="8320140" y="6629650"/>
                <a:ext cx="749467" cy="61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9F07DBDA-B082-471B-A9F0-76BB30F3FFBE}"/>
                  </a:ext>
                </a:extLst>
              </p:cNvPr>
              <p:cNvCxnSpPr>
                <a:cxnSpLocks/>
                <a:endCxn id="142" idx="2"/>
              </p:cNvCxnSpPr>
              <p:nvPr/>
            </p:nvCxnSpPr>
            <p:spPr>
              <a:xfrm>
                <a:off x="5292267" y="6611610"/>
                <a:ext cx="4750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文本框 175">
                    <a:extLst>
                      <a:ext uri="{FF2B5EF4-FFF2-40B4-BE49-F238E27FC236}">
                        <a16:creationId xmlns:a16="http://schemas.microsoft.com/office/drawing/2014/main" id="{93F86B62-CE5D-4A44-8B6E-1A5F6F2D732A}"/>
                      </a:ext>
                    </a:extLst>
                  </p:cNvPr>
                  <p:cNvSpPr txBox="1"/>
                  <p:nvPr/>
                </p:nvSpPr>
                <p:spPr>
                  <a:xfrm>
                    <a:off x="4203791" y="7290592"/>
                    <a:ext cx="1622242" cy="40498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D7451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6" name="文本框 175">
                    <a:extLst>
                      <a:ext uri="{FF2B5EF4-FFF2-40B4-BE49-F238E27FC236}">
                        <a16:creationId xmlns:a16="http://schemas.microsoft.com/office/drawing/2014/main" id="{93F86B62-CE5D-4A44-8B6E-1A5F6F2D7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3791" y="7290592"/>
                    <a:ext cx="1622242" cy="4049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7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A3C26D3F-908F-4253-8CBD-708657FE2AD5}"/>
                      </a:ext>
                    </a:extLst>
                  </p:cNvPr>
                  <p:cNvSpPr txBox="1"/>
                  <p:nvPr/>
                </p:nvSpPr>
                <p:spPr>
                  <a:xfrm>
                    <a:off x="4118548" y="5562288"/>
                    <a:ext cx="162224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D7451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7" name="文本框 176">
                    <a:extLst>
                      <a:ext uri="{FF2B5EF4-FFF2-40B4-BE49-F238E27FC236}">
                        <a16:creationId xmlns:a16="http://schemas.microsoft.com/office/drawing/2014/main" id="{A3C26D3F-908F-4253-8CBD-708657FE2A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8548" y="5562288"/>
                    <a:ext cx="162224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435FDD6B-534C-452D-AB5F-F13A1B893FC7}"/>
                </a:ext>
              </a:extLst>
            </p:cNvPr>
            <p:cNvGrpSpPr/>
            <p:nvPr/>
          </p:nvGrpSpPr>
          <p:grpSpPr>
            <a:xfrm>
              <a:off x="587892" y="2694125"/>
              <a:ext cx="9460762" cy="2193321"/>
              <a:chOff x="587892" y="2743015"/>
              <a:chExt cx="9460762" cy="21933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F28BE426-3BE0-4B17-8863-89CC76A36435}"/>
                      </a:ext>
                    </a:extLst>
                  </p:cNvPr>
                  <p:cNvSpPr/>
                  <p:nvPr/>
                </p:nvSpPr>
                <p:spPr>
                  <a:xfrm>
                    <a:off x="587892" y="2952218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0" name="矩形 209">
                    <a:extLst>
                      <a:ext uri="{FF2B5EF4-FFF2-40B4-BE49-F238E27FC236}">
                        <a16:creationId xmlns:a16="http://schemas.microsoft.com/office/drawing/2014/main" id="{F28BE426-3BE0-4B17-8863-89CC76A364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892" y="2952218"/>
                    <a:ext cx="657518" cy="8544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30DFC680-BDFE-4F95-B586-91A72BDD6905}"/>
                      </a:ext>
                    </a:extLst>
                  </p:cNvPr>
                  <p:cNvSpPr/>
                  <p:nvPr/>
                </p:nvSpPr>
                <p:spPr>
                  <a:xfrm>
                    <a:off x="1604980" y="4330940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30DFC680-BDFE-4F95-B586-91A72BDD69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4980" y="4330940"/>
                    <a:ext cx="604800" cy="605396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29FE4B89-1EC6-4154-9062-183D61631960}"/>
                      </a:ext>
                    </a:extLst>
                  </p:cNvPr>
                  <p:cNvSpPr/>
                  <p:nvPr/>
                </p:nvSpPr>
                <p:spPr>
                  <a:xfrm>
                    <a:off x="2369208" y="3076753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29FE4B89-1EC6-4154-9062-183D616319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9208" y="3076753"/>
                    <a:ext cx="604800" cy="605396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3" name="组合 212">
                <a:extLst>
                  <a:ext uri="{FF2B5EF4-FFF2-40B4-BE49-F238E27FC236}">
                    <a16:creationId xmlns:a16="http://schemas.microsoft.com/office/drawing/2014/main" id="{8A76F508-DB56-4774-BB03-3F3A1DE0C489}"/>
                  </a:ext>
                </a:extLst>
              </p:cNvPr>
              <p:cNvGrpSpPr/>
              <p:nvPr/>
            </p:nvGrpSpPr>
            <p:grpSpPr>
              <a:xfrm>
                <a:off x="6968063" y="2747304"/>
                <a:ext cx="657518" cy="1265433"/>
                <a:chOff x="4389864" y="3001767"/>
                <a:chExt cx="657518" cy="12654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887D7827-AD00-480D-9D3E-79413B4C0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</m:t>
                            </m:r>
                          </m:oMath>
                        </m:oMathPara>
                      </a14:m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14" name="矩形 213">
                      <a:extLst>
                        <a:ext uri="{FF2B5EF4-FFF2-40B4-BE49-F238E27FC236}">
                          <a16:creationId xmlns:a16="http://schemas.microsoft.com/office/drawing/2014/main" id="{887D7827-AD00-480D-9D3E-79413B4C013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FDE76830-99EC-4F8C-9978-9E54C57C846D}"/>
                    </a:ext>
                  </a:extLst>
                </p:cNvPr>
                <p:cNvSpPr/>
                <p:nvPr/>
              </p:nvSpPr>
              <p:spPr>
                <a:xfrm>
                  <a:off x="4389864" y="3864436"/>
                  <a:ext cx="657518" cy="402764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椭圆 215">
                    <a:extLst>
                      <a:ext uri="{FF2B5EF4-FFF2-40B4-BE49-F238E27FC236}">
                        <a16:creationId xmlns:a16="http://schemas.microsoft.com/office/drawing/2014/main" id="{258844A8-6543-4269-B8F7-532925BA2B4F}"/>
                      </a:ext>
                    </a:extLst>
                  </p:cNvPr>
                  <p:cNvSpPr/>
                  <p:nvPr/>
                </p:nvSpPr>
                <p:spPr>
                  <a:xfrm>
                    <a:off x="8100601" y="3076753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6" name="椭圆 215">
                    <a:extLst>
                      <a:ext uri="{FF2B5EF4-FFF2-40B4-BE49-F238E27FC236}">
                        <a16:creationId xmlns:a16="http://schemas.microsoft.com/office/drawing/2014/main" id="{258844A8-6543-4269-B8F7-532925BA2B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00601" y="3076753"/>
                    <a:ext cx="604800" cy="605396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4EF9FB53-99B4-46A6-9D03-3EB518E7D58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5588" y="3961608"/>
                    <a:ext cx="12030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𝐶𝑜𝑚𝑝𝑎𝑟𝑒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7" name="文本框 216">
                    <a:extLst>
                      <a:ext uri="{FF2B5EF4-FFF2-40B4-BE49-F238E27FC236}">
                        <a16:creationId xmlns:a16="http://schemas.microsoft.com/office/drawing/2014/main" id="{4EF9FB53-99B4-46A6-9D03-3EB518E7D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5588" y="3961608"/>
                    <a:ext cx="1203066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8" name="直接箭头连接符 217">
                <a:extLst>
                  <a:ext uri="{FF2B5EF4-FFF2-40B4-BE49-F238E27FC236}">
                    <a16:creationId xmlns:a16="http://schemas.microsoft.com/office/drawing/2014/main" id="{F8524AFB-7B12-4C66-BE82-BBE81ABBAF6E}"/>
                  </a:ext>
                </a:extLst>
              </p:cNvPr>
              <p:cNvCxnSpPr>
                <a:cxnSpLocks/>
                <a:stCxn id="210" idx="3"/>
                <a:endCxn id="212" idx="2"/>
              </p:cNvCxnSpPr>
              <p:nvPr/>
            </p:nvCxnSpPr>
            <p:spPr>
              <a:xfrm>
                <a:off x="1245410" y="3379451"/>
                <a:ext cx="112379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1612C269-E442-4A7F-8CE9-878299F81013}"/>
                      </a:ext>
                    </a:extLst>
                  </p:cNvPr>
                  <p:cNvSpPr txBox="1"/>
                  <p:nvPr/>
                </p:nvSpPr>
                <p:spPr>
                  <a:xfrm>
                    <a:off x="1640680" y="3515523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9" name="文本框 218">
                    <a:extLst>
                      <a:ext uri="{FF2B5EF4-FFF2-40B4-BE49-F238E27FC236}">
                        <a16:creationId xmlns:a16="http://schemas.microsoft.com/office/drawing/2014/main" id="{1612C269-E442-4A7F-8CE9-878299F810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0680" y="3515523"/>
                    <a:ext cx="533400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0" name="直接箭头连接符 219">
                <a:extLst>
                  <a:ext uri="{FF2B5EF4-FFF2-40B4-BE49-F238E27FC236}">
                    <a16:creationId xmlns:a16="http://schemas.microsoft.com/office/drawing/2014/main" id="{F5F98821-A7A3-4793-B7A5-592A946543FF}"/>
                  </a:ext>
                </a:extLst>
              </p:cNvPr>
              <p:cNvCxnSpPr>
                <a:cxnSpLocks/>
                <a:stCxn id="219" idx="2"/>
                <a:endCxn id="211" idx="0"/>
              </p:cNvCxnSpPr>
              <p:nvPr/>
            </p:nvCxnSpPr>
            <p:spPr>
              <a:xfrm>
                <a:off x="1907380" y="3884855"/>
                <a:ext cx="0" cy="446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连接符: 肘形 220">
                <a:extLst>
                  <a:ext uri="{FF2B5EF4-FFF2-40B4-BE49-F238E27FC236}">
                    <a16:creationId xmlns:a16="http://schemas.microsoft.com/office/drawing/2014/main" id="{2E7C6914-C44D-4EFF-8F35-B816C2D732A2}"/>
                  </a:ext>
                </a:extLst>
              </p:cNvPr>
              <p:cNvCxnSpPr>
                <a:cxnSpLocks/>
                <a:stCxn id="210" idx="2"/>
                <a:endCxn id="211" idx="2"/>
              </p:cNvCxnSpPr>
              <p:nvPr/>
            </p:nvCxnSpPr>
            <p:spPr>
              <a:xfrm rot="16200000" flipH="1">
                <a:off x="847338" y="3875996"/>
                <a:ext cx="826954" cy="68832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连接符: 肘形 221">
                <a:extLst>
                  <a:ext uri="{FF2B5EF4-FFF2-40B4-BE49-F238E27FC236}">
                    <a16:creationId xmlns:a16="http://schemas.microsoft.com/office/drawing/2014/main" id="{44FDC822-2D89-4ADC-8C82-2E908E44309A}"/>
                  </a:ext>
                </a:extLst>
              </p:cNvPr>
              <p:cNvCxnSpPr>
                <a:cxnSpLocks/>
                <a:stCxn id="211" idx="6"/>
                <a:endCxn id="212" idx="4"/>
              </p:cNvCxnSpPr>
              <p:nvPr/>
            </p:nvCxnSpPr>
            <p:spPr>
              <a:xfrm flipV="1">
                <a:off x="2209780" y="3682149"/>
                <a:ext cx="461828" cy="95148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椭圆 222">
                    <a:extLst>
                      <a:ext uri="{FF2B5EF4-FFF2-40B4-BE49-F238E27FC236}">
                        <a16:creationId xmlns:a16="http://schemas.microsoft.com/office/drawing/2014/main" id="{9FBC1DC3-199B-4659-A2E6-F8B1052FAD22}"/>
                      </a:ext>
                    </a:extLst>
                  </p:cNvPr>
                  <p:cNvSpPr/>
                  <p:nvPr/>
                </p:nvSpPr>
                <p:spPr>
                  <a:xfrm>
                    <a:off x="3392892" y="3076753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𝑬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23" name="椭圆 222">
                    <a:extLst>
                      <a:ext uri="{FF2B5EF4-FFF2-40B4-BE49-F238E27FC236}">
                        <a16:creationId xmlns:a16="http://schemas.microsoft.com/office/drawing/2014/main" id="{9FBC1DC3-199B-4659-A2E6-F8B1052FAD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2892" y="3076753"/>
                    <a:ext cx="604800" cy="605396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A7A64C45-3A5C-4C74-AAE1-8CB928C9092F}"/>
                      </a:ext>
                    </a:extLst>
                  </p:cNvPr>
                  <p:cNvSpPr txBox="1"/>
                  <p:nvPr/>
                </p:nvSpPr>
                <p:spPr>
                  <a:xfrm>
                    <a:off x="3430753" y="3961608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4" name="文本框 223">
                    <a:extLst>
                      <a:ext uri="{FF2B5EF4-FFF2-40B4-BE49-F238E27FC236}">
                        <a16:creationId xmlns:a16="http://schemas.microsoft.com/office/drawing/2014/main" id="{A7A64C45-3A5C-4C74-AAE1-8CB928C90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0753" y="3961608"/>
                    <a:ext cx="53340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5" name="直接箭头连接符 224">
                <a:extLst>
                  <a:ext uri="{FF2B5EF4-FFF2-40B4-BE49-F238E27FC236}">
                    <a16:creationId xmlns:a16="http://schemas.microsoft.com/office/drawing/2014/main" id="{903E487A-053F-4609-A635-E491E7707F74}"/>
                  </a:ext>
                </a:extLst>
              </p:cNvPr>
              <p:cNvCxnSpPr>
                <a:cxnSpLocks/>
                <a:stCxn id="224" idx="0"/>
                <a:endCxn id="223" idx="4"/>
              </p:cNvCxnSpPr>
              <p:nvPr/>
            </p:nvCxnSpPr>
            <p:spPr>
              <a:xfrm flipH="1" flipV="1">
                <a:off x="3695292" y="3682149"/>
                <a:ext cx="2161" cy="2794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接箭头连接符 225">
                <a:extLst>
                  <a:ext uri="{FF2B5EF4-FFF2-40B4-BE49-F238E27FC236}">
                    <a16:creationId xmlns:a16="http://schemas.microsoft.com/office/drawing/2014/main" id="{BDB5925F-C095-4363-ACF4-3172CA63F3EE}"/>
                  </a:ext>
                </a:extLst>
              </p:cNvPr>
              <p:cNvCxnSpPr>
                <a:cxnSpLocks/>
                <a:stCxn id="212" idx="6"/>
                <a:endCxn id="223" idx="2"/>
              </p:cNvCxnSpPr>
              <p:nvPr/>
            </p:nvCxnSpPr>
            <p:spPr>
              <a:xfrm>
                <a:off x="2974008" y="3379451"/>
                <a:ext cx="418884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接箭头连接符 226">
                <a:extLst>
                  <a:ext uri="{FF2B5EF4-FFF2-40B4-BE49-F238E27FC236}">
                    <a16:creationId xmlns:a16="http://schemas.microsoft.com/office/drawing/2014/main" id="{7FEC20AA-524D-4536-9B9C-BA070CD49116}"/>
                  </a:ext>
                </a:extLst>
              </p:cNvPr>
              <p:cNvCxnSpPr>
                <a:cxnSpLocks/>
                <a:stCxn id="223" idx="6"/>
                <a:endCxn id="238" idx="1"/>
              </p:cNvCxnSpPr>
              <p:nvPr/>
            </p:nvCxnSpPr>
            <p:spPr>
              <a:xfrm flipV="1">
                <a:off x="3997692" y="3377876"/>
                <a:ext cx="724423" cy="157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8" name="文本框 227">
                    <a:extLst>
                      <a:ext uri="{FF2B5EF4-FFF2-40B4-BE49-F238E27FC236}">
                        <a16:creationId xmlns:a16="http://schemas.microsoft.com/office/drawing/2014/main" id="{E13C6E7F-58A4-46A3-A702-167B2EE92D48}"/>
                      </a:ext>
                    </a:extLst>
                  </p:cNvPr>
                  <p:cNvSpPr txBox="1"/>
                  <p:nvPr/>
                </p:nvSpPr>
                <p:spPr>
                  <a:xfrm>
                    <a:off x="8136301" y="3961608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8" name="文本框 227">
                    <a:extLst>
                      <a:ext uri="{FF2B5EF4-FFF2-40B4-BE49-F238E27FC236}">
                        <a16:creationId xmlns:a16="http://schemas.microsoft.com/office/drawing/2014/main" id="{E13C6E7F-58A4-46A3-A702-167B2EE92D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6301" y="3961608"/>
                    <a:ext cx="533400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9" name="直接箭头连接符 228">
                <a:extLst>
                  <a:ext uri="{FF2B5EF4-FFF2-40B4-BE49-F238E27FC236}">
                    <a16:creationId xmlns:a16="http://schemas.microsoft.com/office/drawing/2014/main" id="{FAE8B08C-4566-45AD-BFD8-D667863A61F2}"/>
                  </a:ext>
                </a:extLst>
              </p:cNvPr>
              <p:cNvCxnSpPr>
                <a:cxnSpLocks/>
                <a:stCxn id="228" idx="0"/>
                <a:endCxn id="216" idx="4"/>
              </p:cNvCxnSpPr>
              <p:nvPr/>
            </p:nvCxnSpPr>
            <p:spPr>
              <a:xfrm flipV="1">
                <a:off x="8403001" y="3682149"/>
                <a:ext cx="0" cy="2794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连接符: 肘形 229">
                <a:extLst>
                  <a:ext uri="{FF2B5EF4-FFF2-40B4-BE49-F238E27FC236}">
                    <a16:creationId xmlns:a16="http://schemas.microsoft.com/office/drawing/2014/main" id="{6D699909-3D2B-453E-938B-BDCAC3DCCADC}"/>
                  </a:ext>
                </a:extLst>
              </p:cNvPr>
              <p:cNvCxnSpPr>
                <a:cxnSpLocks/>
                <a:stCxn id="216" idx="6"/>
                <a:endCxn id="217" idx="0"/>
              </p:cNvCxnSpPr>
              <p:nvPr/>
            </p:nvCxnSpPr>
            <p:spPr>
              <a:xfrm>
                <a:off x="8705401" y="3379451"/>
                <a:ext cx="741720" cy="58215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连接符: 肘形 230">
                <a:extLst>
                  <a:ext uri="{FF2B5EF4-FFF2-40B4-BE49-F238E27FC236}">
                    <a16:creationId xmlns:a16="http://schemas.microsoft.com/office/drawing/2014/main" id="{683A2FF8-2D46-444D-B6BE-422C45D5BE10}"/>
                  </a:ext>
                </a:extLst>
              </p:cNvPr>
              <p:cNvCxnSpPr>
                <a:cxnSpLocks/>
                <a:stCxn id="215" idx="3"/>
                <a:endCxn id="217" idx="2"/>
              </p:cNvCxnSpPr>
              <p:nvPr/>
            </p:nvCxnSpPr>
            <p:spPr>
              <a:xfrm>
                <a:off x="7625581" y="3811355"/>
                <a:ext cx="1821540" cy="519585"/>
              </a:xfrm>
              <a:prstGeom prst="bentConnector4">
                <a:avLst>
                  <a:gd name="adj1" fmla="val 17424"/>
                  <a:gd name="adj2" fmla="val 143997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68E9838-11C6-4DB5-BCD0-696607CEC592}"/>
                  </a:ext>
                </a:extLst>
              </p:cNvPr>
              <p:cNvSpPr/>
              <p:nvPr/>
            </p:nvSpPr>
            <p:spPr>
              <a:xfrm>
                <a:off x="4722115" y="2743015"/>
                <a:ext cx="657518" cy="1269722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椭圆 240">
                    <a:extLst>
                      <a:ext uri="{FF2B5EF4-FFF2-40B4-BE49-F238E27FC236}">
                        <a16:creationId xmlns:a16="http://schemas.microsoft.com/office/drawing/2014/main" id="{E820EAB2-20A1-4A19-BE00-697D1BEA7461}"/>
                      </a:ext>
                    </a:extLst>
                  </p:cNvPr>
                  <p:cNvSpPr/>
                  <p:nvPr/>
                </p:nvSpPr>
                <p:spPr>
                  <a:xfrm>
                    <a:off x="5845913" y="3075065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1" name="椭圆 240">
                    <a:extLst>
                      <a:ext uri="{FF2B5EF4-FFF2-40B4-BE49-F238E27FC236}">
                        <a16:creationId xmlns:a16="http://schemas.microsoft.com/office/drawing/2014/main" id="{E820EAB2-20A1-4A19-BE00-697D1BEA74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913" y="3075065"/>
                    <a:ext cx="604800" cy="605396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2" name="文本框 241">
                    <a:extLst>
                      <a:ext uri="{FF2B5EF4-FFF2-40B4-BE49-F238E27FC236}">
                        <a16:creationId xmlns:a16="http://schemas.microsoft.com/office/drawing/2014/main" id="{70948811-199D-4725-B46E-ED47B9B8A9CE}"/>
                      </a:ext>
                    </a:extLst>
                  </p:cNvPr>
                  <p:cNvSpPr txBox="1"/>
                  <p:nvPr/>
                </p:nvSpPr>
                <p:spPr>
                  <a:xfrm>
                    <a:off x="5881613" y="3941880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2" name="文本框 241">
                    <a:extLst>
                      <a:ext uri="{FF2B5EF4-FFF2-40B4-BE49-F238E27FC236}">
                        <a16:creationId xmlns:a16="http://schemas.microsoft.com/office/drawing/2014/main" id="{70948811-199D-4725-B46E-ED47B9B8A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1613" y="3941880"/>
                    <a:ext cx="53340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14F5E5EA-CCD1-437C-B77F-0E94B89F455C}"/>
                  </a:ext>
                </a:extLst>
              </p:cNvPr>
              <p:cNvCxnSpPr>
                <a:cxnSpLocks/>
                <a:stCxn id="242" idx="0"/>
                <a:endCxn id="241" idx="4"/>
              </p:cNvCxnSpPr>
              <p:nvPr/>
            </p:nvCxnSpPr>
            <p:spPr>
              <a:xfrm flipV="1">
                <a:off x="6148313" y="3680461"/>
                <a:ext cx="0" cy="26141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接箭头连接符 243">
                <a:extLst>
                  <a:ext uri="{FF2B5EF4-FFF2-40B4-BE49-F238E27FC236}">
                    <a16:creationId xmlns:a16="http://schemas.microsoft.com/office/drawing/2014/main" id="{F106099C-8D5E-4C56-91F4-6536E539CFF7}"/>
                  </a:ext>
                </a:extLst>
              </p:cNvPr>
              <p:cNvCxnSpPr>
                <a:cxnSpLocks/>
                <a:stCxn id="238" idx="3"/>
                <a:endCxn id="241" idx="2"/>
              </p:cNvCxnSpPr>
              <p:nvPr/>
            </p:nvCxnSpPr>
            <p:spPr>
              <a:xfrm flipV="1">
                <a:off x="5379633" y="3377763"/>
                <a:ext cx="466280" cy="11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接箭头连接符 246">
                <a:extLst>
                  <a:ext uri="{FF2B5EF4-FFF2-40B4-BE49-F238E27FC236}">
                    <a16:creationId xmlns:a16="http://schemas.microsoft.com/office/drawing/2014/main" id="{937E36DE-72ED-4D38-A2A8-E1002728CC29}"/>
                  </a:ext>
                </a:extLst>
              </p:cNvPr>
              <p:cNvCxnSpPr>
                <a:cxnSpLocks/>
                <a:stCxn id="241" idx="6"/>
              </p:cNvCxnSpPr>
              <p:nvPr/>
            </p:nvCxnSpPr>
            <p:spPr>
              <a:xfrm>
                <a:off x="6450713" y="3377763"/>
                <a:ext cx="51735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1" name="文本框 250">
                    <a:extLst>
                      <a:ext uri="{FF2B5EF4-FFF2-40B4-BE49-F238E27FC236}">
                        <a16:creationId xmlns:a16="http://schemas.microsoft.com/office/drawing/2014/main" id="{6F262EE2-024F-4398-9AAB-B5B19BFA30CA}"/>
                      </a:ext>
                    </a:extLst>
                  </p:cNvPr>
                  <p:cNvSpPr txBox="1"/>
                  <p:nvPr/>
                </p:nvSpPr>
                <p:spPr>
                  <a:xfrm>
                    <a:off x="3742305" y="4297395"/>
                    <a:ext cx="2428764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D74514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</a:rPr>
                                    <m:t> ∥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D7451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solidFill>
                                                <a:srgbClr val="D7451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D7451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solidFill>
                                                <a:srgbClr val="D74514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CN" b="0" i="1" smtClean="0">
                                          <a:solidFill>
                                            <a:srgbClr val="D74514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rgbClr val="D74514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1" name="文本框 250">
                    <a:extLst>
                      <a:ext uri="{FF2B5EF4-FFF2-40B4-BE49-F238E27FC236}">
                        <a16:creationId xmlns:a16="http://schemas.microsoft.com/office/drawing/2014/main" id="{6F262EE2-024F-4398-9AAB-B5B19BFA30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2305" y="4297395"/>
                    <a:ext cx="2428764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2" name="直接箭头连接符 251">
                <a:extLst>
                  <a:ext uri="{FF2B5EF4-FFF2-40B4-BE49-F238E27FC236}">
                    <a16:creationId xmlns:a16="http://schemas.microsoft.com/office/drawing/2014/main" id="{B60B8CA8-00FD-4850-9D09-01DB889B648A}"/>
                  </a:ext>
                </a:extLst>
              </p:cNvPr>
              <p:cNvCxnSpPr>
                <a:cxnSpLocks/>
                <a:endCxn id="216" idx="2"/>
              </p:cNvCxnSpPr>
              <p:nvPr/>
            </p:nvCxnSpPr>
            <p:spPr>
              <a:xfrm>
                <a:off x="7625581" y="3379451"/>
                <a:ext cx="47502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文本框 255">
                    <a:extLst>
                      <a:ext uri="{FF2B5EF4-FFF2-40B4-BE49-F238E27FC236}">
                        <a16:creationId xmlns:a16="http://schemas.microsoft.com/office/drawing/2014/main" id="{EAC82567-F4C8-424F-B0F0-8F4863483C97}"/>
                      </a:ext>
                    </a:extLst>
                  </p:cNvPr>
                  <p:cNvSpPr txBox="1"/>
                  <p:nvPr/>
                </p:nvSpPr>
                <p:spPr>
                  <a:xfrm>
                    <a:off x="6765646" y="4019099"/>
                    <a:ext cx="104898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文本框 255">
                    <a:extLst>
                      <a:ext uri="{FF2B5EF4-FFF2-40B4-BE49-F238E27FC236}">
                        <a16:creationId xmlns:a16="http://schemas.microsoft.com/office/drawing/2014/main" id="{EAC82567-F4C8-424F-B0F0-8F4863483C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5646" y="4019099"/>
                    <a:ext cx="1048989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7D293E88-BF67-46C0-BF1D-3A8BEAA7B2BE}"/>
                </a:ext>
              </a:extLst>
            </p:cNvPr>
            <p:cNvGrpSpPr/>
            <p:nvPr/>
          </p:nvGrpSpPr>
          <p:grpSpPr>
            <a:xfrm>
              <a:off x="582508" y="401751"/>
              <a:ext cx="9463837" cy="2189032"/>
              <a:chOff x="582508" y="401751"/>
              <a:chExt cx="9463837" cy="21890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D4D15A60-F1ED-48FF-8535-A5E46C63A3BF}"/>
                      </a:ext>
                    </a:extLst>
                  </p:cNvPr>
                  <p:cNvSpPr/>
                  <p:nvPr/>
                </p:nvSpPr>
                <p:spPr>
                  <a:xfrm>
                    <a:off x="582508" y="606665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D4D15A60-F1ED-48FF-8535-A5E46C63A3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508" y="606665"/>
                    <a:ext cx="657518" cy="85446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ACA92F96-56F7-4E1F-9BB9-85BB2E495A19}"/>
                      </a:ext>
                    </a:extLst>
                  </p:cNvPr>
                  <p:cNvSpPr/>
                  <p:nvPr/>
                </p:nvSpPr>
                <p:spPr>
                  <a:xfrm>
                    <a:off x="1599596" y="1985387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ACA92F96-56F7-4E1F-9BB9-85BB2E495A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9596" y="1985387"/>
                    <a:ext cx="604800" cy="605396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280BF594-0240-4BB8-9DFC-9882158D9391}"/>
                      </a:ext>
                    </a:extLst>
                  </p:cNvPr>
                  <p:cNvSpPr/>
                  <p:nvPr/>
                </p:nvSpPr>
                <p:spPr>
                  <a:xfrm>
                    <a:off x="2363824" y="731200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280BF594-0240-4BB8-9DFC-9882158D93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3824" y="731200"/>
                    <a:ext cx="604800" cy="605396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93170FFA-844B-4F0C-BB41-46E3E957654B}"/>
                  </a:ext>
                </a:extLst>
              </p:cNvPr>
              <p:cNvGrpSpPr/>
              <p:nvPr/>
            </p:nvGrpSpPr>
            <p:grpSpPr>
              <a:xfrm>
                <a:off x="4755954" y="401751"/>
                <a:ext cx="657518" cy="1265433"/>
                <a:chOff x="4389864" y="3001767"/>
                <a:chExt cx="657518" cy="12654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A877494D-8F78-4D4E-944B-394D1F7C4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</m:t>
                            </m:r>
                          </m:oMath>
                        </m:oMathPara>
                      </a14:m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A877494D-8F78-4D4E-944B-394D1F7C449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1AA4B704-E794-4E56-8CAD-063007240B24}"/>
                    </a:ext>
                  </a:extLst>
                </p:cNvPr>
                <p:cNvSpPr/>
                <p:nvPr/>
              </p:nvSpPr>
              <p:spPr>
                <a:xfrm>
                  <a:off x="4389864" y="3864436"/>
                  <a:ext cx="657518" cy="402764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BFFC8740-0E5C-4922-850B-E974821E011C}"/>
                      </a:ext>
                    </a:extLst>
                  </p:cNvPr>
                  <p:cNvSpPr/>
                  <p:nvPr/>
                </p:nvSpPr>
                <p:spPr>
                  <a:xfrm>
                    <a:off x="8098292" y="731200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𝑪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83" name="椭圆 82">
                    <a:extLst>
                      <a:ext uri="{FF2B5EF4-FFF2-40B4-BE49-F238E27FC236}">
                        <a16:creationId xmlns:a16="http://schemas.microsoft.com/office/drawing/2014/main" id="{BFFC8740-0E5C-4922-850B-E974821E011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92" y="731200"/>
                    <a:ext cx="604800" cy="605396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1311B6F4-F625-49A5-82ED-0EC756DD19C2}"/>
                      </a:ext>
                    </a:extLst>
                  </p:cNvPr>
                  <p:cNvSpPr txBox="1"/>
                  <p:nvPr/>
                </p:nvSpPr>
                <p:spPr>
                  <a:xfrm>
                    <a:off x="8843279" y="1616055"/>
                    <a:ext cx="12030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𝐶𝑜𝑚𝑝𝑎𝑟𝑒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文本框 97">
                    <a:extLst>
                      <a:ext uri="{FF2B5EF4-FFF2-40B4-BE49-F238E27FC236}">
                        <a16:creationId xmlns:a16="http://schemas.microsoft.com/office/drawing/2014/main" id="{1311B6F4-F625-49A5-82ED-0EC756DD19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279" y="1616055"/>
                    <a:ext cx="120306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0C1D5D98-741F-4565-A123-BA89C5C2607F}"/>
                  </a:ext>
                </a:extLst>
              </p:cNvPr>
              <p:cNvCxnSpPr>
                <a:cxnSpLocks/>
                <a:stCxn id="78" idx="3"/>
                <a:endCxn id="80" idx="2"/>
              </p:cNvCxnSpPr>
              <p:nvPr/>
            </p:nvCxnSpPr>
            <p:spPr>
              <a:xfrm>
                <a:off x="1240026" y="1033898"/>
                <a:ext cx="112379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1DEEDB-54D6-40B4-9CB2-A3613A34817D}"/>
                      </a:ext>
                    </a:extLst>
                  </p:cNvPr>
                  <p:cNvSpPr txBox="1"/>
                  <p:nvPr/>
                </p:nvSpPr>
                <p:spPr>
                  <a:xfrm>
                    <a:off x="1635296" y="1169970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文本框 99">
                    <a:extLst>
                      <a:ext uri="{FF2B5EF4-FFF2-40B4-BE49-F238E27FC236}">
                        <a16:creationId xmlns:a16="http://schemas.microsoft.com/office/drawing/2014/main" id="{851DEEDB-54D6-40B4-9CB2-A3613A3481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296" y="1169970"/>
                    <a:ext cx="533400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DDBF6B87-283C-4A51-A0D9-70D7CA5DD2A4}"/>
                  </a:ext>
                </a:extLst>
              </p:cNvPr>
              <p:cNvCxnSpPr>
                <a:cxnSpLocks/>
                <a:stCxn id="100" idx="2"/>
                <a:endCxn id="79" idx="0"/>
              </p:cNvCxnSpPr>
              <p:nvPr/>
            </p:nvCxnSpPr>
            <p:spPr>
              <a:xfrm>
                <a:off x="1901996" y="1539302"/>
                <a:ext cx="0" cy="446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连接符: 肘形 101">
                <a:extLst>
                  <a:ext uri="{FF2B5EF4-FFF2-40B4-BE49-F238E27FC236}">
                    <a16:creationId xmlns:a16="http://schemas.microsoft.com/office/drawing/2014/main" id="{A1594F1A-DE28-4DBC-A367-82E9435BDAFE}"/>
                  </a:ext>
                </a:extLst>
              </p:cNvPr>
              <p:cNvCxnSpPr>
                <a:cxnSpLocks/>
                <a:stCxn id="78" idx="2"/>
                <a:endCxn id="79" idx="2"/>
              </p:cNvCxnSpPr>
              <p:nvPr/>
            </p:nvCxnSpPr>
            <p:spPr>
              <a:xfrm rot="16200000" flipH="1">
                <a:off x="841954" y="1530443"/>
                <a:ext cx="826954" cy="68832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连接符: 肘形 102">
                <a:extLst>
                  <a:ext uri="{FF2B5EF4-FFF2-40B4-BE49-F238E27FC236}">
                    <a16:creationId xmlns:a16="http://schemas.microsoft.com/office/drawing/2014/main" id="{8D8500E6-685C-4875-A087-1E5E518CCE49}"/>
                  </a:ext>
                </a:extLst>
              </p:cNvPr>
              <p:cNvCxnSpPr>
                <a:cxnSpLocks/>
                <a:stCxn id="79" idx="6"/>
                <a:endCxn id="80" idx="4"/>
              </p:cNvCxnSpPr>
              <p:nvPr/>
            </p:nvCxnSpPr>
            <p:spPr>
              <a:xfrm flipV="1">
                <a:off x="2204396" y="1336596"/>
                <a:ext cx="461828" cy="95148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>
                <a:extLst>
                  <a:ext uri="{FF2B5EF4-FFF2-40B4-BE49-F238E27FC236}">
                    <a16:creationId xmlns:a16="http://schemas.microsoft.com/office/drawing/2014/main" id="{F474F7DD-264A-4B8A-A65C-170B99C06273}"/>
                  </a:ext>
                </a:extLst>
              </p:cNvPr>
              <p:cNvCxnSpPr>
                <a:cxnSpLocks/>
                <a:stCxn id="80" idx="6"/>
              </p:cNvCxnSpPr>
              <p:nvPr/>
            </p:nvCxnSpPr>
            <p:spPr>
              <a:xfrm>
                <a:off x="2968624" y="1033898"/>
                <a:ext cx="17684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78CDB93D-F4C8-4227-8C79-D77CAA6360E8}"/>
                      </a:ext>
                    </a:extLst>
                  </p:cNvPr>
                  <p:cNvSpPr txBox="1"/>
                  <p:nvPr/>
                </p:nvSpPr>
                <p:spPr>
                  <a:xfrm>
                    <a:off x="8133992" y="1616055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文本框 108">
                    <a:extLst>
                      <a:ext uri="{FF2B5EF4-FFF2-40B4-BE49-F238E27FC236}">
                        <a16:creationId xmlns:a16="http://schemas.microsoft.com/office/drawing/2014/main" id="{78CDB93D-F4C8-4227-8C79-D77CAA6360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3992" y="1616055"/>
                    <a:ext cx="533400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0" name="直接箭头连接符 109">
                <a:extLst>
                  <a:ext uri="{FF2B5EF4-FFF2-40B4-BE49-F238E27FC236}">
                    <a16:creationId xmlns:a16="http://schemas.microsoft.com/office/drawing/2014/main" id="{A6D9C38B-9196-45F5-879B-0B08E62DA36F}"/>
                  </a:ext>
                </a:extLst>
              </p:cNvPr>
              <p:cNvCxnSpPr>
                <a:cxnSpLocks/>
                <a:stCxn id="109" idx="0"/>
                <a:endCxn id="83" idx="4"/>
              </p:cNvCxnSpPr>
              <p:nvPr/>
            </p:nvCxnSpPr>
            <p:spPr>
              <a:xfrm flipV="1">
                <a:off x="8400692" y="1336596"/>
                <a:ext cx="0" cy="27945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连接符: 肘形 110">
                <a:extLst>
                  <a:ext uri="{FF2B5EF4-FFF2-40B4-BE49-F238E27FC236}">
                    <a16:creationId xmlns:a16="http://schemas.microsoft.com/office/drawing/2014/main" id="{4DD871DB-4490-4B15-BA8A-018D0B4976F5}"/>
                  </a:ext>
                </a:extLst>
              </p:cNvPr>
              <p:cNvCxnSpPr>
                <a:cxnSpLocks/>
                <a:stCxn id="83" idx="6"/>
                <a:endCxn id="98" idx="0"/>
              </p:cNvCxnSpPr>
              <p:nvPr/>
            </p:nvCxnSpPr>
            <p:spPr>
              <a:xfrm>
                <a:off x="8703092" y="1033898"/>
                <a:ext cx="741720" cy="58215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连接符: 肘形 128">
                <a:extLst>
                  <a:ext uri="{FF2B5EF4-FFF2-40B4-BE49-F238E27FC236}">
                    <a16:creationId xmlns:a16="http://schemas.microsoft.com/office/drawing/2014/main" id="{8F0522B3-7869-4666-B22E-5CFA7AE2D8CE}"/>
                  </a:ext>
                </a:extLst>
              </p:cNvPr>
              <p:cNvCxnSpPr>
                <a:cxnSpLocks/>
                <a:stCxn id="82" idx="3"/>
                <a:endCxn id="98" idx="2"/>
              </p:cNvCxnSpPr>
              <p:nvPr/>
            </p:nvCxnSpPr>
            <p:spPr>
              <a:xfrm>
                <a:off x="5413472" y="1465802"/>
                <a:ext cx="4031340" cy="519585"/>
              </a:xfrm>
              <a:prstGeom prst="bentConnector4">
                <a:avLst>
                  <a:gd name="adj1" fmla="val 42539"/>
                  <a:gd name="adj2" fmla="val 143997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文本框 256">
                    <a:extLst>
                      <a:ext uri="{FF2B5EF4-FFF2-40B4-BE49-F238E27FC236}">
                        <a16:creationId xmlns:a16="http://schemas.microsoft.com/office/drawing/2014/main" id="{B43785B0-8604-49A0-BF02-46913951EF70}"/>
                      </a:ext>
                    </a:extLst>
                  </p:cNvPr>
                  <p:cNvSpPr txBox="1"/>
                  <p:nvPr/>
                </p:nvSpPr>
                <p:spPr>
                  <a:xfrm>
                    <a:off x="4530665" y="1683900"/>
                    <a:ext cx="104898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文本框 256">
                    <a:extLst>
                      <a:ext uri="{FF2B5EF4-FFF2-40B4-BE49-F238E27FC236}">
                        <a16:creationId xmlns:a16="http://schemas.microsoft.com/office/drawing/2014/main" id="{B43785B0-8604-49A0-BF02-46913951E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30665" y="1683900"/>
                    <a:ext cx="1048989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9" name="直接箭头连接符 258">
                <a:extLst>
                  <a:ext uri="{FF2B5EF4-FFF2-40B4-BE49-F238E27FC236}">
                    <a16:creationId xmlns:a16="http://schemas.microsoft.com/office/drawing/2014/main" id="{C02A0F34-45F2-4C8D-8FB6-45409CBF9F1C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>
                <a:off x="5413472" y="1032211"/>
                <a:ext cx="2684820" cy="16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597187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F75B8927-2520-4772-B5E5-BD5C3A31D650}"/>
              </a:ext>
            </a:extLst>
          </p:cNvPr>
          <p:cNvGrpSpPr/>
          <p:nvPr/>
        </p:nvGrpSpPr>
        <p:grpSpPr>
          <a:xfrm>
            <a:off x="141722" y="351446"/>
            <a:ext cx="6184768" cy="3278072"/>
            <a:chOff x="1602222" y="173646"/>
            <a:chExt cx="6184768" cy="327807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F30B020-4440-41A1-8B19-83507BF4010A}"/>
                </a:ext>
              </a:extLst>
            </p:cNvPr>
            <p:cNvSpPr/>
            <p:nvPr/>
          </p:nvSpPr>
          <p:spPr>
            <a:xfrm>
              <a:off x="2074024" y="1689504"/>
              <a:ext cx="1198121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65D6C7C-28C2-43C4-9C45-B5AC34335E5C}"/>
                    </a:ext>
                  </a:extLst>
                </p:cNvPr>
                <p:cNvSpPr txBox="1"/>
                <p:nvPr/>
              </p:nvSpPr>
              <p:spPr>
                <a:xfrm>
                  <a:off x="2363343" y="173646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965D6C7C-28C2-43C4-9C45-B5AC34335E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343" y="173646"/>
                  <a:ext cx="613653" cy="370294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B46E1A1-EF5D-43A2-A93B-874BCE2D64D9}"/>
                </a:ext>
              </a:extLst>
            </p:cNvPr>
            <p:cNvCxnSpPr>
              <a:cxnSpLocks/>
              <a:stCxn id="50" idx="2"/>
              <a:endCxn id="47" idx="0"/>
            </p:cNvCxnSpPr>
            <p:nvPr/>
          </p:nvCxnSpPr>
          <p:spPr>
            <a:xfrm>
              <a:off x="2670170" y="543940"/>
              <a:ext cx="2915" cy="1145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C18BD0-42B4-4011-9CA0-1666DA5DCEA5}"/>
                    </a:ext>
                  </a:extLst>
                </p:cNvPr>
                <p:cNvSpPr txBox="1"/>
                <p:nvPr/>
              </p:nvSpPr>
              <p:spPr>
                <a:xfrm>
                  <a:off x="2363343" y="3081424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C18BD0-42B4-4011-9CA0-1666DA5DCE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343" y="3081424"/>
                  <a:ext cx="613653" cy="370294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21B2FA3-3134-4651-B9A0-F67CB1A14CC2}"/>
                </a:ext>
              </a:extLst>
            </p:cNvPr>
            <p:cNvCxnSpPr>
              <a:cxnSpLocks/>
              <a:stCxn id="47" idx="2"/>
              <a:endCxn id="52" idx="0"/>
            </p:cNvCxnSpPr>
            <p:nvPr/>
          </p:nvCxnSpPr>
          <p:spPr>
            <a:xfrm flipH="1">
              <a:off x="2670170" y="2591204"/>
              <a:ext cx="2915" cy="490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296CD646-F8BE-47D8-8CB9-92C1D671777A}"/>
                </a:ext>
              </a:extLst>
            </p:cNvPr>
            <p:cNvCxnSpPr>
              <a:cxnSpLocks/>
              <a:stCxn id="55" idx="3"/>
              <a:endCxn id="47" idx="1"/>
            </p:cNvCxnSpPr>
            <p:nvPr/>
          </p:nvCxnSpPr>
          <p:spPr>
            <a:xfrm>
              <a:off x="1826374" y="2140354"/>
              <a:ext cx="2476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671AD7D-1564-4EEC-8667-C6DCE39F25ED}"/>
                    </a:ext>
                  </a:extLst>
                </p:cNvPr>
                <p:cNvSpPr txBox="1"/>
                <p:nvPr/>
              </p:nvSpPr>
              <p:spPr>
                <a:xfrm>
                  <a:off x="1602222" y="1955207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4671AD7D-1564-4EEC-8667-C6DCE39F2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222" y="1955207"/>
                  <a:ext cx="224152" cy="370294"/>
                </a:xfrm>
                <a:prstGeom prst="rect">
                  <a:avLst/>
                </a:prstGeom>
                <a:blipFill>
                  <a:blip r:embed="rId4"/>
                  <a:stretch>
                    <a:fillRect l="-37838" r="-81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BDAE1DD2-89C7-4A57-9996-FC698A18C1AA}"/>
                </a:ext>
              </a:extLst>
            </p:cNvPr>
            <p:cNvSpPr/>
            <p:nvPr/>
          </p:nvSpPr>
          <p:spPr>
            <a:xfrm>
              <a:off x="3943345" y="1689504"/>
              <a:ext cx="1198121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18071F5-115D-46C0-B752-C9BC8BDB0EF4}"/>
                </a:ext>
              </a:extLst>
            </p:cNvPr>
            <p:cNvGrpSpPr/>
            <p:nvPr/>
          </p:nvGrpSpPr>
          <p:grpSpPr>
            <a:xfrm>
              <a:off x="4334265" y="912408"/>
              <a:ext cx="410453" cy="410453"/>
              <a:chOff x="2440697" y="1704484"/>
              <a:chExt cx="445378" cy="445378"/>
            </a:xfrm>
          </p:grpSpPr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EA003E8A-7783-4D16-9DFB-F98405214413}"/>
                  </a:ext>
                </a:extLst>
              </p:cNvPr>
              <p:cNvSpPr/>
              <p:nvPr/>
            </p:nvSpPr>
            <p:spPr>
              <a:xfrm>
                <a:off x="2440697" y="1704484"/>
                <a:ext cx="445378" cy="445378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4FECB7B0-6446-48C4-BFD8-54F071618342}"/>
                  </a:ext>
                </a:extLst>
              </p:cNvPr>
              <p:cNvCxnSpPr>
                <a:cxnSpLocks/>
                <a:stCxn id="83" idx="6"/>
                <a:endCxn id="83" idx="2"/>
              </p:cNvCxnSpPr>
              <p:nvPr/>
            </p:nvCxnSpPr>
            <p:spPr>
              <a:xfrm flipH="1">
                <a:off x="2440697" y="1927173"/>
                <a:ext cx="445378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E66FE6AD-E331-4264-8E8E-15B009D006B4}"/>
                  </a:ext>
                </a:extLst>
              </p:cNvPr>
              <p:cNvCxnSpPr>
                <a:cxnSpLocks/>
                <a:stCxn id="83" idx="4"/>
                <a:endCxn id="83" idx="0"/>
              </p:cNvCxnSpPr>
              <p:nvPr/>
            </p:nvCxnSpPr>
            <p:spPr>
              <a:xfrm flipV="1">
                <a:off x="2663386" y="1704484"/>
                <a:ext cx="0" cy="445378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99CB217-B733-4299-B584-6934A2E5909E}"/>
                </a:ext>
              </a:extLst>
            </p:cNvPr>
            <p:cNvCxnSpPr>
              <a:cxnSpLocks/>
              <a:stCxn id="83" idx="4"/>
              <a:endCxn id="56" idx="0"/>
            </p:cNvCxnSpPr>
            <p:nvPr/>
          </p:nvCxnSpPr>
          <p:spPr>
            <a:xfrm>
              <a:off x="4539492" y="1322861"/>
              <a:ext cx="2914" cy="3666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29B9320-BE25-48AC-8C02-1D00F6AF82CE}"/>
                    </a:ext>
                  </a:extLst>
                </p:cNvPr>
                <p:cNvSpPr txBox="1"/>
                <p:nvPr/>
              </p:nvSpPr>
              <p:spPr>
                <a:xfrm>
                  <a:off x="4232664" y="173646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929B9320-BE25-48AC-8C02-1D00F6AF8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664" y="173646"/>
                  <a:ext cx="613653" cy="370294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DAE545A-CCB4-42A2-926A-92072C957BB3}"/>
                </a:ext>
              </a:extLst>
            </p:cNvPr>
            <p:cNvCxnSpPr>
              <a:cxnSpLocks/>
              <a:stCxn id="59" idx="2"/>
              <a:endCxn id="83" idx="0"/>
            </p:cNvCxnSpPr>
            <p:nvPr/>
          </p:nvCxnSpPr>
          <p:spPr>
            <a:xfrm>
              <a:off x="4539491" y="543940"/>
              <a:ext cx="1" cy="3684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9DC0C58-F7E0-41FF-A267-E47040DBA86F}"/>
                    </a:ext>
                  </a:extLst>
                </p:cNvPr>
                <p:cNvSpPr txBox="1"/>
                <p:nvPr/>
              </p:nvSpPr>
              <p:spPr>
                <a:xfrm>
                  <a:off x="4232664" y="3081424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B9DC0C58-F7E0-41FF-A267-E47040DBA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664" y="3081424"/>
                  <a:ext cx="613653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6788918-DA82-42F0-8B82-7C59B1B67D50}"/>
                </a:ext>
              </a:extLst>
            </p:cNvPr>
            <p:cNvCxnSpPr>
              <a:cxnSpLocks/>
              <a:stCxn id="56" idx="2"/>
              <a:endCxn id="61" idx="0"/>
            </p:cNvCxnSpPr>
            <p:nvPr/>
          </p:nvCxnSpPr>
          <p:spPr>
            <a:xfrm flipH="1">
              <a:off x="4539491" y="2591204"/>
              <a:ext cx="2915" cy="490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42CD0B49-6A5A-4039-A655-58469D502779}"/>
                </a:ext>
              </a:extLst>
            </p:cNvPr>
            <p:cNvCxnSpPr>
              <a:cxnSpLocks/>
              <a:stCxn id="64" idx="3"/>
              <a:endCxn id="56" idx="1"/>
            </p:cNvCxnSpPr>
            <p:nvPr/>
          </p:nvCxnSpPr>
          <p:spPr>
            <a:xfrm>
              <a:off x="3695695" y="2140354"/>
              <a:ext cx="2476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947DD21-E3B1-4248-8F7F-E0FF29126272}"/>
                    </a:ext>
                  </a:extLst>
                </p:cNvPr>
                <p:cNvSpPr txBox="1"/>
                <p:nvPr/>
              </p:nvSpPr>
              <p:spPr>
                <a:xfrm>
                  <a:off x="3471543" y="1955207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947DD21-E3B1-4248-8F7F-E0FF291262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543" y="1955207"/>
                  <a:ext cx="224152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40541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连接符: 肘形 64">
              <a:extLst>
                <a:ext uri="{FF2B5EF4-FFF2-40B4-BE49-F238E27FC236}">
                  <a16:creationId xmlns:a16="http://schemas.microsoft.com/office/drawing/2014/main" id="{70212128-993D-4757-BE83-2687DE54A197}"/>
                </a:ext>
              </a:extLst>
            </p:cNvPr>
            <p:cNvCxnSpPr>
              <a:cxnSpLocks/>
              <a:stCxn id="47" idx="2"/>
              <a:endCxn id="83" idx="2"/>
            </p:cNvCxnSpPr>
            <p:nvPr/>
          </p:nvCxnSpPr>
          <p:spPr>
            <a:xfrm rot="5400000" flipH="1" flipV="1">
              <a:off x="2766890" y="1023830"/>
              <a:ext cx="1473569" cy="1661180"/>
            </a:xfrm>
            <a:prstGeom prst="bentConnector4">
              <a:avLst>
                <a:gd name="adj1" fmla="val -15513"/>
                <a:gd name="adj2" fmla="val 43949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7537BE1C-E035-4595-B004-1964A35B7507}"/>
                </a:ext>
              </a:extLst>
            </p:cNvPr>
            <p:cNvSpPr/>
            <p:nvPr/>
          </p:nvSpPr>
          <p:spPr>
            <a:xfrm>
              <a:off x="6588869" y="1689504"/>
              <a:ext cx="1198121" cy="901700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DES</a:t>
              </a:r>
            </a:p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22E1F551-003B-4505-8057-A116EC08E46A}"/>
                </a:ext>
              </a:extLst>
            </p:cNvPr>
            <p:cNvGrpSpPr/>
            <p:nvPr/>
          </p:nvGrpSpPr>
          <p:grpSpPr>
            <a:xfrm>
              <a:off x="6979789" y="912408"/>
              <a:ext cx="410453" cy="410453"/>
              <a:chOff x="2440697" y="1704484"/>
              <a:chExt cx="445378" cy="445378"/>
            </a:xfrm>
          </p:grpSpPr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FFEB0E7F-6B00-4772-99C6-6F4B8D5F728B}"/>
                  </a:ext>
                </a:extLst>
              </p:cNvPr>
              <p:cNvSpPr/>
              <p:nvPr/>
            </p:nvSpPr>
            <p:spPr>
              <a:xfrm>
                <a:off x="2440697" y="1704484"/>
                <a:ext cx="445378" cy="445378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C2D7C05B-E106-4DC6-B607-BCE75BE82F58}"/>
                  </a:ext>
                </a:extLst>
              </p:cNvPr>
              <p:cNvCxnSpPr>
                <a:cxnSpLocks/>
                <a:stCxn id="80" idx="6"/>
                <a:endCxn id="80" idx="2"/>
              </p:cNvCxnSpPr>
              <p:nvPr/>
            </p:nvCxnSpPr>
            <p:spPr>
              <a:xfrm flipH="1">
                <a:off x="2440697" y="1927173"/>
                <a:ext cx="445378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0F9DBB83-5456-45C4-98B9-E8878DD2A021}"/>
                  </a:ext>
                </a:extLst>
              </p:cNvPr>
              <p:cNvCxnSpPr>
                <a:cxnSpLocks/>
                <a:stCxn id="80" idx="4"/>
                <a:endCxn id="80" idx="0"/>
              </p:cNvCxnSpPr>
              <p:nvPr/>
            </p:nvCxnSpPr>
            <p:spPr>
              <a:xfrm flipV="1">
                <a:off x="2663386" y="1704484"/>
                <a:ext cx="0" cy="445378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E63AA73-64C6-40D1-BE4D-FF708A2C0613}"/>
                </a:ext>
              </a:extLst>
            </p:cNvPr>
            <p:cNvCxnSpPr>
              <a:cxnSpLocks/>
              <a:stCxn id="80" idx="4"/>
              <a:endCxn id="66" idx="0"/>
            </p:cNvCxnSpPr>
            <p:nvPr/>
          </p:nvCxnSpPr>
          <p:spPr>
            <a:xfrm>
              <a:off x="7185016" y="1322861"/>
              <a:ext cx="2914" cy="3666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4C2A3BE-3322-4D02-86F8-260AC39008E4}"/>
                    </a:ext>
                  </a:extLst>
                </p:cNvPr>
                <p:cNvSpPr txBox="1"/>
                <p:nvPr/>
              </p:nvSpPr>
              <p:spPr>
                <a:xfrm>
                  <a:off x="6878188" y="173646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64C2A3BE-3322-4D02-86F8-260AC3900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88" y="173646"/>
                  <a:ext cx="613653" cy="370294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799F807-6042-4664-8894-0885AD6FC25E}"/>
                </a:ext>
              </a:extLst>
            </p:cNvPr>
            <p:cNvCxnSpPr>
              <a:cxnSpLocks/>
              <a:stCxn id="69" idx="2"/>
              <a:endCxn id="80" idx="0"/>
            </p:cNvCxnSpPr>
            <p:nvPr/>
          </p:nvCxnSpPr>
          <p:spPr>
            <a:xfrm>
              <a:off x="7185015" y="543940"/>
              <a:ext cx="1" cy="3684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AE115DBB-2A13-4127-835B-3A6297F741F2}"/>
                    </a:ext>
                  </a:extLst>
                </p:cNvPr>
                <p:cNvSpPr txBox="1"/>
                <p:nvPr/>
              </p:nvSpPr>
              <p:spPr>
                <a:xfrm>
                  <a:off x="6878188" y="3081424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AE115DBB-2A13-4127-835B-3A6297F74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188" y="3081424"/>
                  <a:ext cx="613653" cy="370294"/>
                </a:xfrm>
                <a:prstGeom prst="rect">
                  <a:avLst/>
                </a:prstGeom>
                <a:blipFill>
                  <a:blip r:embed="rId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7700256F-2147-4C33-AA18-B59811118288}"/>
                </a:ext>
              </a:extLst>
            </p:cNvPr>
            <p:cNvCxnSpPr>
              <a:cxnSpLocks/>
              <a:stCxn id="66" idx="2"/>
              <a:endCxn id="71" idx="0"/>
            </p:cNvCxnSpPr>
            <p:nvPr/>
          </p:nvCxnSpPr>
          <p:spPr>
            <a:xfrm flipH="1">
              <a:off x="7185015" y="2591204"/>
              <a:ext cx="2915" cy="4902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CB83732-719F-450D-83B6-C3BF2CAF08F9}"/>
                </a:ext>
              </a:extLst>
            </p:cNvPr>
            <p:cNvCxnSpPr>
              <a:cxnSpLocks/>
              <a:stCxn id="74" idx="3"/>
              <a:endCxn id="66" idx="1"/>
            </p:cNvCxnSpPr>
            <p:nvPr/>
          </p:nvCxnSpPr>
          <p:spPr>
            <a:xfrm>
              <a:off x="6341219" y="2140354"/>
              <a:ext cx="2476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472C67F-2D0B-472D-8BC9-16B761E90FAF}"/>
                    </a:ext>
                  </a:extLst>
                </p:cNvPr>
                <p:cNvSpPr txBox="1"/>
                <p:nvPr/>
              </p:nvSpPr>
              <p:spPr>
                <a:xfrm>
                  <a:off x="6117067" y="1955207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𝐾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B472C67F-2D0B-472D-8BC9-16B761E90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067" y="1955207"/>
                  <a:ext cx="224152" cy="370294"/>
                </a:xfrm>
                <a:prstGeom prst="rect">
                  <a:avLst/>
                </a:prstGeom>
                <a:blipFill>
                  <a:blip r:embed="rId10"/>
                  <a:stretch>
                    <a:fillRect l="-40541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6C148D83-AFBA-4FBA-A160-067B53B5912A}"/>
                    </a:ext>
                  </a:extLst>
                </p:cNvPr>
                <p:cNvSpPr txBox="1"/>
                <p:nvPr/>
              </p:nvSpPr>
              <p:spPr>
                <a:xfrm>
                  <a:off x="5528939" y="1955688"/>
                  <a:ext cx="22415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6C148D83-AFBA-4FBA-A160-067B53B59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8939" y="1955688"/>
                  <a:ext cx="224152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7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3224A2-6D33-40E1-93AA-798CAD9E2188}"/>
                    </a:ext>
                  </a:extLst>
                </p:cNvPr>
                <p:cNvSpPr txBox="1"/>
                <p:nvPr/>
              </p:nvSpPr>
              <p:spPr>
                <a:xfrm>
                  <a:off x="5922316" y="932487"/>
                  <a:ext cx="613653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113224A2-6D33-40E1-93AA-798CAD9E2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316" y="932487"/>
                  <a:ext cx="613653" cy="370294"/>
                </a:xfrm>
                <a:prstGeom prst="rect">
                  <a:avLst/>
                </a:prstGeom>
                <a:blipFill>
                  <a:blip r:embed="rId12"/>
                  <a:stretch>
                    <a:fillRect l="-9901" b="-163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23FC5D5E-2665-456E-89AB-543222184CF3}"/>
                </a:ext>
              </a:extLst>
            </p:cNvPr>
            <p:cNvCxnSpPr>
              <a:cxnSpLocks/>
              <a:stCxn id="78" idx="3"/>
              <a:endCxn id="80" idx="2"/>
            </p:cNvCxnSpPr>
            <p:nvPr/>
          </p:nvCxnSpPr>
          <p:spPr>
            <a:xfrm>
              <a:off x="6535969" y="1117634"/>
              <a:ext cx="44382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9E6F3291-09C7-4429-9D38-77CEA5A6B9E7}"/>
              </a:ext>
            </a:extLst>
          </p:cNvPr>
          <p:cNvGrpSpPr/>
          <p:nvPr/>
        </p:nvGrpSpPr>
        <p:grpSpPr>
          <a:xfrm>
            <a:off x="4349252" y="3186517"/>
            <a:ext cx="7915275" cy="5162550"/>
            <a:chOff x="1095375" y="361950"/>
            <a:chExt cx="7915275" cy="5162550"/>
          </a:xfrm>
        </p:grpSpPr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0EA6E76-8F04-47D4-8BA3-FDA506B97158}"/>
                </a:ext>
              </a:extLst>
            </p:cNvPr>
            <p:cNvSpPr/>
            <p:nvPr/>
          </p:nvSpPr>
          <p:spPr>
            <a:xfrm>
              <a:off x="3848100" y="361950"/>
              <a:ext cx="5162550" cy="5162550"/>
            </a:xfrm>
            <a:prstGeom prst="ellipse">
              <a:avLst/>
            </a:prstGeom>
            <a:solidFill>
              <a:srgbClr val="D7451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5EB9F0C1-2FAC-40BC-9228-1BBF8B96FD49}"/>
                </a:ext>
              </a:extLst>
            </p:cNvPr>
            <p:cNvSpPr/>
            <p:nvPr/>
          </p:nvSpPr>
          <p:spPr>
            <a:xfrm>
              <a:off x="4276725" y="1333500"/>
              <a:ext cx="3295650" cy="3295650"/>
            </a:xfrm>
            <a:prstGeom prst="ellipse">
              <a:avLst/>
            </a:prstGeom>
            <a:solidFill>
              <a:srgbClr val="D7451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AF8DB81E-F0A7-4109-AEA1-05CA29DA9F6C}"/>
                </a:ext>
              </a:extLst>
            </p:cNvPr>
            <p:cNvSpPr/>
            <p:nvPr/>
          </p:nvSpPr>
          <p:spPr>
            <a:xfrm>
              <a:off x="1095375" y="823912"/>
              <a:ext cx="4314825" cy="4314825"/>
            </a:xfrm>
            <a:prstGeom prst="ellipse">
              <a:avLst/>
            </a:prstGeom>
            <a:solidFill>
              <a:srgbClr val="D74514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91AB8EAA-46C8-4B54-9164-F9E6ECC8D19D}"/>
                    </a:ext>
                  </a:extLst>
                </p:cNvPr>
                <p:cNvSpPr txBox="1"/>
                <p:nvPr/>
              </p:nvSpPr>
              <p:spPr>
                <a:xfrm>
                  <a:off x="1486090" y="2796658"/>
                  <a:ext cx="214769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抗</m:t>
                      </m:r>
                    </m:oMath>
                  </a14:m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原像攻击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91AB8EAA-46C8-4B54-9164-F9E6ECC8D1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090" y="2796658"/>
                  <a:ext cx="2147697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F126E50-9466-40B5-BAC4-722E9CAB27B9}"/>
                    </a:ext>
                  </a:extLst>
                </p:cNvPr>
                <p:cNvSpPr txBox="1"/>
                <p:nvPr/>
              </p:nvSpPr>
              <p:spPr>
                <a:xfrm>
                  <a:off x="5355526" y="2796658"/>
                  <a:ext cx="214769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抗</m:t>
                      </m:r>
                    </m:oMath>
                  </a14:m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强碰撞攻击</a:t>
                  </a:r>
                  <a:endPara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9F126E50-9466-40B5-BAC4-722E9CAB27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526" y="2796658"/>
                  <a:ext cx="2147697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357D15AD-E192-4C7C-A1DB-3C255AC60AB3}"/>
                    </a:ext>
                  </a:extLst>
                </p:cNvPr>
                <p:cNvSpPr txBox="1"/>
                <p:nvPr/>
              </p:nvSpPr>
              <p:spPr>
                <a:xfrm>
                  <a:off x="5424678" y="709374"/>
                  <a:ext cx="214769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zh-CN" altLang="en-US" b="1" i="1" dirty="0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抗</m:t>
                      </m:r>
                      <m:r>
                        <a:rPr lang="zh-CN" altLang="en-US" b="1" i="1" dirty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弱</m:t>
                      </m:r>
                    </m:oMath>
                  </a14:m>
                  <a:r>
                    <a:rPr lang="zh-CN" altLang="en-US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碰撞攻击</a:t>
                  </a:r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357D15AD-E192-4C7C-A1DB-3C255AC60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4678" y="709374"/>
                  <a:ext cx="2147697" cy="369332"/>
                </a:xfrm>
                <a:prstGeom prst="rect">
                  <a:avLst/>
                </a:prstGeom>
                <a:blipFill>
                  <a:blip r:embed="rId1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6411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CCDA446-1587-490E-912F-BD0B30D362ED}"/>
              </a:ext>
            </a:extLst>
          </p:cNvPr>
          <p:cNvGrpSpPr/>
          <p:nvPr/>
        </p:nvGrpSpPr>
        <p:grpSpPr>
          <a:xfrm>
            <a:off x="462886" y="-8022064"/>
            <a:ext cx="9460762" cy="2193321"/>
            <a:chOff x="587892" y="2743015"/>
            <a:chExt cx="9460762" cy="21933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E8FB7D4-7BEF-47FE-AECC-AB21F7E8D3C5}"/>
                    </a:ext>
                  </a:extLst>
                </p:cNvPr>
                <p:cNvSpPr/>
                <p:nvPr/>
              </p:nvSpPr>
              <p:spPr>
                <a:xfrm>
                  <a:off x="587892" y="2952218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9E8FB7D4-7BEF-47FE-AECC-AB21F7E8D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892" y="2952218"/>
                  <a:ext cx="657518" cy="854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896013-FD08-4031-A592-EB099A4F6456}"/>
                    </a:ext>
                  </a:extLst>
                </p:cNvPr>
                <p:cNvSpPr/>
                <p:nvPr/>
              </p:nvSpPr>
              <p:spPr>
                <a:xfrm>
                  <a:off x="1604980" y="433094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E896013-FD08-4031-A592-EB099A4F64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980" y="4330940"/>
                  <a:ext cx="604800" cy="60539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0F5B68C9-B97E-448B-A3AB-E12C179A0A75}"/>
                    </a:ext>
                  </a:extLst>
                </p:cNvPr>
                <p:cNvSpPr/>
                <p:nvPr/>
              </p:nvSpPr>
              <p:spPr>
                <a:xfrm>
                  <a:off x="2369208" y="307675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0F5B68C9-B97E-448B-A3AB-E12C179A0A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9208" y="3076753"/>
                  <a:ext cx="604800" cy="60539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6D1A54E4-E7B5-4C08-BC3A-8E97F535729E}"/>
                </a:ext>
              </a:extLst>
            </p:cNvPr>
            <p:cNvGrpSpPr/>
            <p:nvPr/>
          </p:nvGrpSpPr>
          <p:grpSpPr>
            <a:xfrm>
              <a:off x="6968063" y="2747304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8CE85211-E26A-4613-B566-81177C6CA13D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8CE85211-E26A-4613-B566-81177C6CA1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5256586-00B8-42C7-8E1F-20EE9BFBB0E1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A956E5EA-D793-4F9E-BAF2-0EBD0F60C46E}"/>
                    </a:ext>
                  </a:extLst>
                </p:cNvPr>
                <p:cNvSpPr/>
                <p:nvPr/>
              </p:nvSpPr>
              <p:spPr>
                <a:xfrm>
                  <a:off x="8100601" y="307675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A956E5EA-D793-4F9E-BAF2-0EBD0F60C4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601" y="3076753"/>
                  <a:ext cx="604800" cy="60539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7617044-86C3-460A-9F97-90A00FC8FE3D}"/>
                    </a:ext>
                  </a:extLst>
                </p:cNvPr>
                <p:cNvSpPr txBox="1"/>
                <p:nvPr/>
              </p:nvSpPr>
              <p:spPr>
                <a:xfrm>
                  <a:off x="8845588" y="3961608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7617044-86C3-460A-9F97-90A00FC8F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5588" y="3961608"/>
                  <a:ext cx="12030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6FF5C96-387E-4968-A085-999C6E659511}"/>
                </a:ext>
              </a:extLst>
            </p:cNvPr>
            <p:cNvCxnSpPr>
              <a:cxnSpLocks/>
              <a:stCxn id="26" idx="3"/>
              <a:endCxn id="28" idx="2"/>
            </p:cNvCxnSpPr>
            <p:nvPr/>
          </p:nvCxnSpPr>
          <p:spPr>
            <a:xfrm>
              <a:off x="1245410" y="3379451"/>
              <a:ext cx="11237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连接符: 肘形 34">
              <a:extLst>
                <a:ext uri="{FF2B5EF4-FFF2-40B4-BE49-F238E27FC236}">
                  <a16:creationId xmlns:a16="http://schemas.microsoft.com/office/drawing/2014/main" id="{3F980E00-E270-4C44-B867-E9608330D068}"/>
                </a:ext>
              </a:extLst>
            </p:cNvPr>
            <p:cNvCxnSpPr>
              <a:cxnSpLocks/>
              <a:stCxn id="26" idx="2"/>
              <a:endCxn id="27" idx="2"/>
            </p:cNvCxnSpPr>
            <p:nvPr/>
          </p:nvCxnSpPr>
          <p:spPr>
            <a:xfrm rot="16200000" flipH="1">
              <a:off x="847338" y="3875996"/>
              <a:ext cx="826954" cy="68832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A220DEE6-826A-46B4-9A86-B15F71584105}"/>
                </a:ext>
              </a:extLst>
            </p:cNvPr>
            <p:cNvCxnSpPr>
              <a:cxnSpLocks/>
              <a:stCxn id="27" idx="6"/>
              <a:endCxn id="28" idx="4"/>
            </p:cNvCxnSpPr>
            <p:nvPr/>
          </p:nvCxnSpPr>
          <p:spPr>
            <a:xfrm flipV="1">
              <a:off x="2209780" y="3682149"/>
              <a:ext cx="461828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A5E412A-E30D-4F69-9A33-BAFC4532D1EC}"/>
                    </a:ext>
                  </a:extLst>
                </p:cNvPr>
                <p:cNvSpPr/>
                <p:nvPr/>
              </p:nvSpPr>
              <p:spPr>
                <a:xfrm>
                  <a:off x="3392892" y="307675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6A5E412A-E30D-4F69-9A33-BAFC4532D1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2892" y="3076753"/>
                  <a:ext cx="604800" cy="60539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B43A761-9EB0-4BF2-B546-81A942BB1B4A}"/>
                    </a:ext>
                  </a:extLst>
                </p:cNvPr>
                <p:cNvSpPr txBox="1"/>
                <p:nvPr/>
              </p:nvSpPr>
              <p:spPr>
                <a:xfrm>
                  <a:off x="3430753" y="396160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B43A761-9EB0-4BF2-B546-81A942BB1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3" y="3961608"/>
                  <a:ext cx="5334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257074-C744-4845-95E3-971375B4DB74}"/>
                </a:ext>
              </a:extLst>
            </p:cNvPr>
            <p:cNvCxnSpPr>
              <a:cxnSpLocks/>
              <a:stCxn id="38" idx="0"/>
              <a:endCxn id="37" idx="4"/>
            </p:cNvCxnSpPr>
            <p:nvPr/>
          </p:nvCxnSpPr>
          <p:spPr>
            <a:xfrm flipH="1" flipV="1">
              <a:off x="3695292" y="3682149"/>
              <a:ext cx="2161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2AA8F10-B1B6-4982-B05F-982FCFAC1DB1}"/>
                </a:ext>
              </a:extLst>
            </p:cNvPr>
            <p:cNvCxnSpPr>
              <a:cxnSpLocks/>
              <a:stCxn id="28" idx="6"/>
              <a:endCxn id="37" idx="2"/>
            </p:cNvCxnSpPr>
            <p:nvPr/>
          </p:nvCxnSpPr>
          <p:spPr>
            <a:xfrm>
              <a:off x="2974008" y="3379451"/>
              <a:ext cx="4188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A0C1DAF-2469-4264-B3D6-5072974EA412}"/>
                </a:ext>
              </a:extLst>
            </p:cNvPr>
            <p:cNvCxnSpPr>
              <a:cxnSpLocks/>
              <a:stCxn id="37" idx="6"/>
              <a:endCxn id="46" idx="1"/>
            </p:cNvCxnSpPr>
            <p:nvPr/>
          </p:nvCxnSpPr>
          <p:spPr>
            <a:xfrm flipV="1">
              <a:off x="3997692" y="3377876"/>
              <a:ext cx="724423" cy="15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11948CC3-0561-475D-82EA-9657B247699C}"/>
                </a:ext>
              </a:extLst>
            </p:cNvPr>
            <p:cNvCxnSpPr>
              <a:cxnSpLocks/>
              <a:stCxn id="30" idx="6"/>
              <a:endCxn id="31" idx="0"/>
            </p:cNvCxnSpPr>
            <p:nvPr/>
          </p:nvCxnSpPr>
          <p:spPr>
            <a:xfrm>
              <a:off x="8705401" y="3379451"/>
              <a:ext cx="741720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EF5E28FF-80D6-4647-BB40-CE996A4B4499}"/>
                </a:ext>
              </a:extLst>
            </p:cNvPr>
            <p:cNvCxnSpPr>
              <a:cxnSpLocks/>
              <a:stCxn id="56" idx="3"/>
              <a:endCxn id="31" idx="2"/>
            </p:cNvCxnSpPr>
            <p:nvPr/>
          </p:nvCxnSpPr>
          <p:spPr>
            <a:xfrm>
              <a:off x="7625581" y="3811355"/>
              <a:ext cx="1821540" cy="519585"/>
            </a:xfrm>
            <a:prstGeom prst="bentConnector4">
              <a:avLst>
                <a:gd name="adj1" fmla="val 17424"/>
                <a:gd name="adj2" fmla="val 14399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5E1F38-47DB-470C-B31A-7D88B795A205}"/>
                </a:ext>
              </a:extLst>
            </p:cNvPr>
            <p:cNvSpPr/>
            <p:nvPr/>
          </p:nvSpPr>
          <p:spPr>
            <a:xfrm>
              <a:off x="4722115" y="2743015"/>
              <a:ext cx="657518" cy="126972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554FB51F-8E1C-42FD-B514-3EF7E2F0901C}"/>
                    </a:ext>
                  </a:extLst>
                </p:cNvPr>
                <p:cNvSpPr/>
                <p:nvPr/>
              </p:nvSpPr>
              <p:spPr>
                <a:xfrm>
                  <a:off x="5845913" y="3075065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554FB51F-8E1C-42FD-B514-3EF7E2F090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5913" y="3075065"/>
                  <a:ext cx="604800" cy="60539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405AF11-06D4-4F8C-B955-0D934165443F}"/>
                    </a:ext>
                  </a:extLst>
                </p:cNvPr>
                <p:cNvSpPr txBox="1"/>
                <p:nvPr/>
              </p:nvSpPr>
              <p:spPr>
                <a:xfrm>
                  <a:off x="5881613" y="394188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405AF11-06D4-4F8C-B955-0D9341654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1613" y="3941880"/>
                  <a:ext cx="5334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32D3B123-27AA-456E-A0BA-5A3D45C05BFD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flipV="1">
              <a:off x="6148313" y="3680461"/>
              <a:ext cx="0" cy="2614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5BD2D738-A826-4924-AAC9-982444B374CD}"/>
                </a:ext>
              </a:extLst>
            </p:cNvPr>
            <p:cNvCxnSpPr>
              <a:cxnSpLocks/>
              <a:stCxn id="46" idx="3"/>
              <a:endCxn id="47" idx="2"/>
            </p:cNvCxnSpPr>
            <p:nvPr/>
          </p:nvCxnSpPr>
          <p:spPr>
            <a:xfrm flipV="1">
              <a:off x="5379633" y="3377763"/>
              <a:ext cx="466280" cy="1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0AE7C30-75C5-4485-BC6B-125A34C07AC3}"/>
                </a:ext>
              </a:extLst>
            </p:cNvPr>
            <p:cNvCxnSpPr>
              <a:cxnSpLocks/>
              <a:stCxn id="47" idx="6"/>
            </p:cNvCxnSpPr>
            <p:nvPr/>
          </p:nvCxnSpPr>
          <p:spPr>
            <a:xfrm>
              <a:off x="6450713" y="3377763"/>
              <a:ext cx="5173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0344719-FEE5-46E0-A641-B0F321353B06}"/>
                    </a:ext>
                  </a:extLst>
                </p:cNvPr>
                <p:cNvSpPr txBox="1"/>
                <p:nvPr/>
              </p:nvSpPr>
              <p:spPr>
                <a:xfrm>
                  <a:off x="3742305" y="4297395"/>
                  <a:ext cx="24287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 ∥</m:t>
                            </m:r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0344719-FEE5-46E0-A641-B0F321353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305" y="4297395"/>
                  <a:ext cx="242876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6C39055F-E598-40E6-96EB-273EEBD5BDE5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7625581" y="3379451"/>
              <a:ext cx="47502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D7D7723-1FE7-490A-9AAF-A8A6F52B28B9}"/>
                    </a:ext>
                  </a:extLst>
                </p:cNvPr>
                <p:cNvSpPr txBox="1"/>
                <p:nvPr/>
              </p:nvSpPr>
              <p:spPr>
                <a:xfrm>
                  <a:off x="6765646" y="4019099"/>
                  <a:ext cx="104898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7D7D7723-1FE7-490A-9AAF-A8A6F52B2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5646" y="4019099"/>
                  <a:ext cx="10489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3B88A82-98B2-48E2-B8A7-2832977CD219}"/>
              </a:ext>
            </a:extLst>
          </p:cNvPr>
          <p:cNvGrpSpPr/>
          <p:nvPr/>
        </p:nvGrpSpPr>
        <p:grpSpPr>
          <a:xfrm>
            <a:off x="480903" y="-5652822"/>
            <a:ext cx="9463837" cy="2189032"/>
            <a:chOff x="582508" y="401751"/>
            <a:chExt cx="9463837" cy="218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447B5FA-DCEA-4D9B-9095-D0FD4D22EC29}"/>
                    </a:ext>
                  </a:extLst>
                </p:cNvPr>
                <p:cNvSpPr/>
                <p:nvPr/>
              </p:nvSpPr>
              <p:spPr>
                <a:xfrm>
                  <a:off x="582508" y="606665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B447B5FA-DCEA-4D9B-9095-D0FD4D22E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8" y="606665"/>
                  <a:ext cx="657518" cy="85446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FF32731-7078-460B-9B1E-E2C52156C1B2}"/>
                    </a:ext>
                  </a:extLst>
                </p:cNvPr>
                <p:cNvSpPr/>
                <p:nvPr/>
              </p:nvSpPr>
              <p:spPr>
                <a:xfrm>
                  <a:off x="2513996" y="1985387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EFF32731-7078-460B-9B1E-E2C52156C1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996" y="1985387"/>
                  <a:ext cx="604800" cy="60539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0C32B10-DA93-4C8F-93F0-6DD8C1F7C9AF}"/>
                    </a:ext>
                  </a:extLst>
                </p:cNvPr>
                <p:cNvSpPr/>
                <p:nvPr/>
              </p:nvSpPr>
              <p:spPr>
                <a:xfrm>
                  <a:off x="3278224" y="73120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90C32B10-DA93-4C8F-93F0-6DD8C1F7C9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224" y="731200"/>
                  <a:ext cx="604800" cy="60539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0921F3E-732D-42B5-8893-F819CFDDDFD9}"/>
                </a:ext>
              </a:extLst>
            </p:cNvPr>
            <p:cNvGrpSpPr/>
            <p:nvPr/>
          </p:nvGrpSpPr>
          <p:grpSpPr>
            <a:xfrm>
              <a:off x="4755954" y="401751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B4EAC8D-6DE2-48F0-8673-CEC63D7598BB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EB4EAC8D-6DE2-48F0-8673-CEC63D7598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19F0064-0610-474F-AEDD-CFBCCBFAB32A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1AA95E3-A83F-4670-B7F3-B0E74288F3CC}"/>
                    </a:ext>
                  </a:extLst>
                </p:cNvPr>
                <p:cNvSpPr/>
                <p:nvPr/>
              </p:nvSpPr>
              <p:spPr>
                <a:xfrm>
                  <a:off x="8098292" y="73120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61AA95E3-A83F-4670-B7F3-B0E74288F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292" y="731200"/>
                  <a:ext cx="604800" cy="60539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92930A1-E680-452E-9565-3B209C50AE07}"/>
                    </a:ext>
                  </a:extLst>
                </p:cNvPr>
                <p:cNvSpPr txBox="1"/>
                <p:nvPr/>
              </p:nvSpPr>
              <p:spPr>
                <a:xfrm>
                  <a:off x="8843279" y="1616055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092930A1-E680-452E-9565-3B209C50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279" y="1616055"/>
                  <a:ext cx="1203066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50C2204-D6E2-4708-A82C-AFD78F8AB9DD}"/>
                </a:ext>
              </a:extLst>
            </p:cNvPr>
            <p:cNvCxnSpPr>
              <a:cxnSpLocks/>
              <a:stCxn id="6" idx="3"/>
              <a:endCxn id="8" idx="2"/>
            </p:cNvCxnSpPr>
            <p:nvPr/>
          </p:nvCxnSpPr>
          <p:spPr>
            <a:xfrm>
              <a:off x="1240026" y="1033898"/>
              <a:ext cx="20381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AD17DCF-74F9-4FCE-9395-736906B8FCA1}"/>
                    </a:ext>
                  </a:extLst>
                </p:cNvPr>
                <p:cNvSpPr txBox="1"/>
                <p:nvPr/>
              </p:nvSpPr>
              <p:spPr>
                <a:xfrm>
                  <a:off x="2549696" y="116997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AD17DCF-74F9-4FCE-9395-736906B8F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696" y="1169970"/>
                  <a:ext cx="53340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B3CE343-D864-4A62-82A6-968816BBECC1}"/>
                </a:ext>
              </a:extLst>
            </p:cNvPr>
            <p:cNvCxnSpPr>
              <a:cxnSpLocks/>
              <a:stCxn id="13" idx="2"/>
              <a:endCxn id="7" idx="0"/>
            </p:cNvCxnSpPr>
            <p:nvPr/>
          </p:nvCxnSpPr>
          <p:spPr>
            <a:xfrm>
              <a:off x="2816396" y="1539302"/>
              <a:ext cx="0" cy="446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E86EBAED-E355-461F-BB59-9D9E6336A51E}"/>
                </a:ext>
              </a:extLst>
            </p:cNvPr>
            <p:cNvCxnSpPr>
              <a:cxnSpLocks/>
              <a:stCxn id="6" idx="2"/>
              <a:endCxn id="88" idx="2"/>
            </p:cNvCxnSpPr>
            <p:nvPr/>
          </p:nvCxnSpPr>
          <p:spPr>
            <a:xfrm rot="16200000" flipH="1">
              <a:off x="776053" y="1596345"/>
              <a:ext cx="826954" cy="5565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01879E0B-6032-4A96-BF77-43ACF047A9FB}"/>
                </a:ext>
              </a:extLst>
            </p:cNvPr>
            <p:cNvCxnSpPr>
              <a:cxnSpLocks/>
              <a:stCxn id="7" idx="6"/>
              <a:endCxn id="8" idx="4"/>
            </p:cNvCxnSpPr>
            <p:nvPr/>
          </p:nvCxnSpPr>
          <p:spPr>
            <a:xfrm flipV="1">
              <a:off x="3118796" y="1336596"/>
              <a:ext cx="461828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91C8417-22B0-48FE-89BD-60843DE5216B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 flipV="1">
              <a:off x="3883024" y="1032211"/>
              <a:ext cx="891507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73CF398-A712-4EA3-9132-15FD1AF2E2E5}"/>
                    </a:ext>
                  </a:extLst>
                </p:cNvPr>
                <p:cNvSpPr txBox="1"/>
                <p:nvPr/>
              </p:nvSpPr>
              <p:spPr>
                <a:xfrm>
                  <a:off x="8133992" y="161605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73CF398-A712-4EA3-9132-15FD1AF2E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992" y="1616055"/>
                  <a:ext cx="53340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1A56588-6622-43C6-98F5-0F634966BE41}"/>
                </a:ext>
              </a:extLst>
            </p:cNvPr>
            <p:cNvCxnSpPr>
              <a:cxnSpLocks/>
              <a:stCxn id="18" idx="0"/>
              <a:endCxn id="10" idx="4"/>
            </p:cNvCxnSpPr>
            <p:nvPr/>
          </p:nvCxnSpPr>
          <p:spPr>
            <a:xfrm flipV="1">
              <a:off x="8400692" y="1336596"/>
              <a:ext cx="0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D84F5A09-74C2-4203-B467-B9590132CE17}"/>
                </a:ext>
              </a:extLst>
            </p:cNvPr>
            <p:cNvCxnSpPr>
              <a:cxnSpLocks/>
              <a:stCxn id="10" idx="6"/>
              <a:endCxn id="11" idx="0"/>
            </p:cNvCxnSpPr>
            <p:nvPr/>
          </p:nvCxnSpPr>
          <p:spPr>
            <a:xfrm>
              <a:off x="8703092" y="1033898"/>
              <a:ext cx="741720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2F81862D-16FC-4448-ADBE-7A7BCCE7DD41}"/>
                </a:ext>
              </a:extLst>
            </p:cNvPr>
            <p:cNvCxnSpPr>
              <a:cxnSpLocks/>
              <a:stCxn id="25" idx="3"/>
              <a:endCxn id="96" idx="2"/>
            </p:cNvCxnSpPr>
            <p:nvPr/>
          </p:nvCxnSpPr>
          <p:spPr>
            <a:xfrm>
              <a:off x="5413472" y="1465802"/>
              <a:ext cx="1372435" cy="7459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10B9F57-65BF-4725-B657-0C00FFB7830E}"/>
                    </a:ext>
                  </a:extLst>
                </p:cNvPr>
                <p:cNvSpPr txBox="1"/>
                <p:nvPr/>
              </p:nvSpPr>
              <p:spPr>
                <a:xfrm>
                  <a:off x="4014320" y="1683900"/>
                  <a:ext cx="2081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D10B9F57-65BF-4725-B657-0C00FFB78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320" y="1683900"/>
                  <a:ext cx="208168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16E4998-DCCD-4818-8BD5-9E11ED6983D7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5413472" y="1032211"/>
              <a:ext cx="2684820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5D728B1C-555B-422E-9883-FC3BBD6BEDE5}"/>
                    </a:ext>
                  </a:extLst>
                </p:cNvPr>
                <p:cNvSpPr/>
                <p:nvPr/>
              </p:nvSpPr>
              <p:spPr>
                <a:xfrm>
                  <a:off x="1467793" y="1985387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5D728B1C-555B-422E-9883-FC3BBD6BED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793" y="1985387"/>
                  <a:ext cx="604800" cy="605396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9D4470A-9A22-4BE4-A6D0-009E08AFAEB4}"/>
                </a:ext>
              </a:extLst>
            </p:cNvPr>
            <p:cNvCxnSpPr>
              <a:cxnSpLocks/>
              <a:stCxn id="88" idx="6"/>
              <a:endCxn id="7" idx="2"/>
            </p:cNvCxnSpPr>
            <p:nvPr/>
          </p:nvCxnSpPr>
          <p:spPr>
            <a:xfrm>
              <a:off x="2072593" y="2288085"/>
              <a:ext cx="441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D043A312-CF7F-4B06-AB47-311519E3D1E3}"/>
                    </a:ext>
                  </a:extLst>
                </p:cNvPr>
                <p:cNvSpPr/>
                <p:nvPr/>
              </p:nvSpPr>
              <p:spPr>
                <a:xfrm>
                  <a:off x="6785907" y="190900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D043A312-CF7F-4B06-AB47-311519E3D1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907" y="1909006"/>
                  <a:ext cx="604800" cy="605396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连接符: 肘形 97">
              <a:extLst>
                <a:ext uri="{FF2B5EF4-FFF2-40B4-BE49-F238E27FC236}">
                  <a16:creationId xmlns:a16="http://schemas.microsoft.com/office/drawing/2014/main" id="{AC48238D-3BA7-4943-8A5A-5F179943F069}"/>
                </a:ext>
              </a:extLst>
            </p:cNvPr>
            <p:cNvCxnSpPr>
              <a:cxnSpLocks/>
              <a:stCxn id="96" idx="6"/>
              <a:endCxn id="11" idx="2"/>
            </p:cNvCxnSpPr>
            <p:nvPr/>
          </p:nvCxnSpPr>
          <p:spPr>
            <a:xfrm flipV="1">
              <a:off x="7390707" y="1985387"/>
              <a:ext cx="2054105" cy="22631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7D45EE3-F029-4D95-A13B-CD554A64EAF1}"/>
              </a:ext>
            </a:extLst>
          </p:cNvPr>
          <p:cNvGrpSpPr/>
          <p:nvPr/>
        </p:nvGrpSpPr>
        <p:grpSpPr>
          <a:xfrm>
            <a:off x="480903" y="-3287869"/>
            <a:ext cx="9463837" cy="2189032"/>
            <a:chOff x="582508" y="401751"/>
            <a:chExt cx="9463837" cy="218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0FE56D4-E088-4CAB-A50D-A96DE649513B}"/>
                    </a:ext>
                  </a:extLst>
                </p:cNvPr>
                <p:cNvSpPr/>
                <p:nvPr/>
              </p:nvSpPr>
              <p:spPr>
                <a:xfrm>
                  <a:off x="582508" y="606665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00FE56D4-E088-4CAB-A50D-A96DE64951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08" y="606665"/>
                  <a:ext cx="657518" cy="85446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9458DD42-EA0A-4CE6-B6C9-AC69EB67D46C}"/>
                    </a:ext>
                  </a:extLst>
                </p:cNvPr>
                <p:cNvSpPr/>
                <p:nvPr/>
              </p:nvSpPr>
              <p:spPr>
                <a:xfrm>
                  <a:off x="2513996" y="1985387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9458DD42-EA0A-4CE6-B6C9-AC69EB67D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996" y="1985387"/>
                  <a:ext cx="604800" cy="605396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7DAE518C-3F12-44F7-8E23-D44527507175}"/>
                    </a:ext>
                  </a:extLst>
                </p:cNvPr>
                <p:cNvSpPr/>
                <p:nvPr/>
              </p:nvSpPr>
              <p:spPr>
                <a:xfrm>
                  <a:off x="3278224" y="73120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7DAE518C-3F12-44F7-8E23-D445275071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8224" y="731200"/>
                  <a:ext cx="604800" cy="60539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99C955D8-C4BD-42CC-928E-AEFF93E68963}"/>
                </a:ext>
              </a:extLst>
            </p:cNvPr>
            <p:cNvGrpSpPr/>
            <p:nvPr/>
          </p:nvGrpSpPr>
          <p:grpSpPr>
            <a:xfrm>
              <a:off x="4755954" y="401751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584C2495-D0F3-4D3C-AA36-1A9F9EB994C2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25" name="矩形 124">
                    <a:extLst>
                      <a:ext uri="{FF2B5EF4-FFF2-40B4-BE49-F238E27FC236}">
                        <a16:creationId xmlns:a16="http://schemas.microsoft.com/office/drawing/2014/main" id="{584C2495-D0F3-4D3C-AA36-1A9F9EB994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67970BE-FC22-49E0-931A-D039D6E799B0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9B88DFD-C0F3-4B96-BFA8-36D33FFBA48E}"/>
                    </a:ext>
                  </a:extLst>
                </p:cNvPr>
                <p:cNvSpPr/>
                <p:nvPr/>
              </p:nvSpPr>
              <p:spPr>
                <a:xfrm>
                  <a:off x="8098292" y="73120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9B88DFD-C0F3-4B96-BFA8-36D33FFBA4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292" y="731200"/>
                  <a:ext cx="604800" cy="605396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9FD37AC-E958-4A2A-B5ED-A0BFF99DE0CF}"/>
                    </a:ext>
                  </a:extLst>
                </p:cNvPr>
                <p:cNvSpPr txBox="1"/>
                <p:nvPr/>
              </p:nvSpPr>
              <p:spPr>
                <a:xfrm>
                  <a:off x="8843279" y="1616055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09FD37AC-E958-4A2A-B5ED-A0BFF99DE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279" y="1616055"/>
                  <a:ext cx="1203066" cy="369332"/>
                </a:xfrm>
                <a:prstGeom prst="rect">
                  <a:avLst/>
                </a:prstGeom>
                <a:blipFill>
                  <a:blip r:embed="rId2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42D09744-D991-49A5-AD6A-D7ACDAE4C648}"/>
                </a:ext>
              </a:extLst>
            </p:cNvPr>
            <p:cNvCxnSpPr>
              <a:cxnSpLocks/>
              <a:stCxn id="103" idx="3"/>
              <a:endCxn id="105" idx="2"/>
            </p:cNvCxnSpPr>
            <p:nvPr/>
          </p:nvCxnSpPr>
          <p:spPr>
            <a:xfrm>
              <a:off x="1240026" y="1033898"/>
              <a:ext cx="20381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B1A6C2A-F7F1-4F22-972F-A45B845950DD}"/>
                    </a:ext>
                  </a:extLst>
                </p:cNvPr>
                <p:cNvSpPr txBox="1"/>
                <p:nvPr/>
              </p:nvSpPr>
              <p:spPr>
                <a:xfrm>
                  <a:off x="2549696" y="116997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BB1A6C2A-F7F1-4F22-972F-A45B84595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696" y="1169970"/>
                  <a:ext cx="53340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4563EBF-07BE-416E-8836-15846EE0EAD8}"/>
                </a:ext>
              </a:extLst>
            </p:cNvPr>
            <p:cNvCxnSpPr>
              <a:cxnSpLocks/>
              <a:stCxn id="110" idx="2"/>
              <a:endCxn id="104" idx="0"/>
            </p:cNvCxnSpPr>
            <p:nvPr/>
          </p:nvCxnSpPr>
          <p:spPr>
            <a:xfrm>
              <a:off x="2816396" y="1539302"/>
              <a:ext cx="0" cy="446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400E8A77-E01C-439F-9F7A-19F5A73F6E4D}"/>
                </a:ext>
              </a:extLst>
            </p:cNvPr>
            <p:cNvCxnSpPr>
              <a:cxnSpLocks/>
              <a:stCxn id="103" idx="2"/>
              <a:endCxn id="121" idx="2"/>
            </p:cNvCxnSpPr>
            <p:nvPr/>
          </p:nvCxnSpPr>
          <p:spPr>
            <a:xfrm rot="16200000" flipH="1">
              <a:off x="776053" y="1596345"/>
              <a:ext cx="826954" cy="5565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8A70C6ED-453C-44FF-B5BF-70621DE335CA}"/>
                </a:ext>
              </a:extLst>
            </p:cNvPr>
            <p:cNvCxnSpPr>
              <a:cxnSpLocks/>
              <a:stCxn id="104" idx="6"/>
              <a:endCxn id="105" idx="4"/>
            </p:cNvCxnSpPr>
            <p:nvPr/>
          </p:nvCxnSpPr>
          <p:spPr>
            <a:xfrm flipV="1">
              <a:off x="3118796" y="1336596"/>
              <a:ext cx="461828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EEAE84D1-06F3-4B90-A2B7-E5E508CB2919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 flipV="1">
              <a:off x="3883024" y="1032211"/>
              <a:ext cx="891507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DAC6FB5B-2970-4AA8-A137-CE420BEA2357}"/>
                    </a:ext>
                  </a:extLst>
                </p:cNvPr>
                <p:cNvSpPr txBox="1"/>
                <p:nvPr/>
              </p:nvSpPr>
              <p:spPr>
                <a:xfrm>
                  <a:off x="8133992" y="1616055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DAC6FB5B-2970-4AA8-A137-CE420BEA23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3992" y="1616055"/>
                  <a:ext cx="533400" cy="369332"/>
                </a:xfrm>
                <a:prstGeom prst="rect">
                  <a:avLst/>
                </a:prstGeom>
                <a:blipFill>
                  <a:blip r:embed="rId30"/>
                  <a:stretch>
                    <a:fillRect r="-1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E8D78265-D03D-447F-98A9-F626C18A7253}"/>
                </a:ext>
              </a:extLst>
            </p:cNvPr>
            <p:cNvCxnSpPr>
              <a:cxnSpLocks/>
              <a:stCxn id="115" idx="0"/>
              <a:endCxn id="107" idx="4"/>
            </p:cNvCxnSpPr>
            <p:nvPr/>
          </p:nvCxnSpPr>
          <p:spPr>
            <a:xfrm flipV="1">
              <a:off x="8400692" y="1336596"/>
              <a:ext cx="0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连接符: 肘形 116">
              <a:extLst>
                <a:ext uri="{FF2B5EF4-FFF2-40B4-BE49-F238E27FC236}">
                  <a16:creationId xmlns:a16="http://schemas.microsoft.com/office/drawing/2014/main" id="{239EE6ED-D7CA-45F9-A248-35B6EA747699}"/>
                </a:ext>
              </a:extLst>
            </p:cNvPr>
            <p:cNvCxnSpPr>
              <a:cxnSpLocks/>
              <a:stCxn id="107" idx="6"/>
              <a:endCxn id="108" idx="0"/>
            </p:cNvCxnSpPr>
            <p:nvPr/>
          </p:nvCxnSpPr>
          <p:spPr>
            <a:xfrm>
              <a:off x="8703092" y="1033898"/>
              <a:ext cx="741720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连接符: 肘形 117">
              <a:extLst>
                <a:ext uri="{FF2B5EF4-FFF2-40B4-BE49-F238E27FC236}">
                  <a16:creationId xmlns:a16="http://schemas.microsoft.com/office/drawing/2014/main" id="{08717129-5BD4-491C-A8E1-D17886B1E404}"/>
                </a:ext>
              </a:extLst>
            </p:cNvPr>
            <p:cNvCxnSpPr>
              <a:cxnSpLocks/>
              <a:stCxn id="126" idx="3"/>
              <a:endCxn id="123" idx="2"/>
            </p:cNvCxnSpPr>
            <p:nvPr/>
          </p:nvCxnSpPr>
          <p:spPr>
            <a:xfrm>
              <a:off x="5413472" y="1465802"/>
              <a:ext cx="1372435" cy="7459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1382AC7-9B76-4509-8D7F-ADF71287F154}"/>
                    </a:ext>
                  </a:extLst>
                </p:cNvPr>
                <p:cNvSpPr txBox="1"/>
                <p:nvPr/>
              </p:nvSpPr>
              <p:spPr>
                <a:xfrm>
                  <a:off x="4014320" y="1683900"/>
                  <a:ext cx="2081680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61382AC7-9B76-4509-8D7F-ADF71287F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4320" y="1683900"/>
                  <a:ext cx="2081680" cy="404213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C7BAF82A-5990-46A0-8D30-757D3E55B03C}"/>
                </a:ext>
              </a:extLst>
            </p:cNvPr>
            <p:cNvCxnSpPr>
              <a:cxnSpLocks/>
              <a:endCxn id="107" idx="2"/>
            </p:cNvCxnSpPr>
            <p:nvPr/>
          </p:nvCxnSpPr>
          <p:spPr>
            <a:xfrm>
              <a:off x="5413472" y="1032211"/>
              <a:ext cx="2684820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DA8236-C9DB-44A3-B3F9-DFF0C125BA50}"/>
                    </a:ext>
                  </a:extLst>
                </p:cNvPr>
                <p:cNvSpPr/>
                <p:nvPr/>
              </p:nvSpPr>
              <p:spPr>
                <a:xfrm>
                  <a:off x="1467793" y="1985387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46DA8236-C9DB-44A3-B3F9-DFF0C125B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793" y="1985387"/>
                  <a:ext cx="604800" cy="605396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F831333A-F200-4B17-9F7E-BD1AC58DE327}"/>
                </a:ext>
              </a:extLst>
            </p:cNvPr>
            <p:cNvCxnSpPr>
              <a:cxnSpLocks/>
              <a:stCxn id="121" idx="6"/>
              <a:endCxn id="104" idx="2"/>
            </p:cNvCxnSpPr>
            <p:nvPr/>
          </p:nvCxnSpPr>
          <p:spPr>
            <a:xfrm>
              <a:off x="2072593" y="2288085"/>
              <a:ext cx="441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496A64F2-C919-4046-946D-3511A553AF93}"/>
                    </a:ext>
                  </a:extLst>
                </p:cNvPr>
                <p:cNvSpPr/>
                <p:nvPr/>
              </p:nvSpPr>
              <p:spPr>
                <a:xfrm>
                  <a:off x="6785907" y="190900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496A64F2-C919-4046-946D-3511A553AF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907" y="1909006"/>
                  <a:ext cx="604800" cy="605396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0213CAE-45DA-4B9C-A471-87EE54D58D67}"/>
                </a:ext>
              </a:extLst>
            </p:cNvPr>
            <p:cNvCxnSpPr>
              <a:cxnSpLocks/>
              <a:stCxn id="123" idx="6"/>
              <a:endCxn id="108" idx="2"/>
            </p:cNvCxnSpPr>
            <p:nvPr/>
          </p:nvCxnSpPr>
          <p:spPr>
            <a:xfrm flipV="1">
              <a:off x="7390707" y="1985387"/>
              <a:ext cx="2054105" cy="22631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组合 251">
            <a:extLst>
              <a:ext uri="{FF2B5EF4-FFF2-40B4-BE49-F238E27FC236}">
                <a16:creationId xmlns:a16="http://schemas.microsoft.com/office/drawing/2014/main" id="{A7D54F15-80DF-4B7B-A905-A2E2458B3D32}"/>
              </a:ext>
            </a:extLst>
          </p:cNvPr>
          <p:cNvGrpSpPr/>
          <p:nvPr/>
        </p:nvGrpSpPr>
        <p:grpSpPr>
          <a:xfrm>
            <a:off x="463408" y="-922916"/>
            <a:ext cx="9463837" cy="2189032"/>
            <a:chOff x="463408" y="-823448"/>
            <a:chExt cx="9463837" cy="218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C201AEB0-5F67-4DEB-A278-451A4BCB82A1}"/>
                    </a:ext>
                  </a:extLst>
                </p:cNvPr>
                <p:cNvSpPr/>
                <p:nvPr/>
              </p:nvSpPr>
              <p:spPr>
                <a:xfrm>
                  <a:off x="463408" y="-618534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C201AEB0-5F67-4DEB-A278-451A4BCB82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408" y="-618534"/>
                  <a:ext cx="657518" cy="854466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A77C52D0-78AA-4F68-94D3-1B3154F9DC88}"/>
                    </a:ext>
                  </a:extLst>
                </p:cNvPr>
                <p:cNvSpPr/>
                <p:nvPr/>
              </p:nvSpPr>
              <p:spPr>
                <a:xfrm>
                  <a:off x="2001196" y="76018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9" name="椭圆 128">
                  <a:extLst>
                    <a:ext uri="{FF2B5EF4-FFF2-40B4-BE49-F238E27FC236}">
                      <a16:creationId xmlns:a16="http://schemas.microsoft.com/office/drawing/2014/main" id="{A77C52D0-78AA-4F68-94D3-1B3154F9D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196" y="760188"/>
                  <a:ext cx="604800" cy="605396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1B9B45AD-2615-424E-BDEC-1EEF5BBBFD53}"/>
                    </a:ext>
                  </a:extLst>
                </p:cNvPr>
                <p:cNvSpPr/>
                <p:nvPr/>
              </p:nvSpPr>
              <p:spPr>
                <a:xfrm>
                  <a:off x="2536824" y="-493999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0" name="椭圆 129">
                  <a:extLst>
                    <a:ext uri="{FF2B5EF4-FFF2-40B4-BE49-F238E27FC236}">
                      <a16:creationId xmlns:a16="http://schemas.microsoft.com/office/drawing/2014/main" id="{1B9B45AD-2615-424E-BDEC-1EEF5BBBF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6824" y="-493999"/>
                  <a:ext cx="604800" cy="605396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E56784EC-27E6-4FBC-8ABF-4BE4A660208A}"/>
                </a:ext>
              </a:extLst>
            </p:cNvPr>
            <p:cNvGrpSpPr/>
            <p:nvPr/>
          </p:nvGrpSpPr>
          <p:grpSpPr>
            <a:xfrm>
              <a:off x="6706954" y="-823448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B3E51BD6-7098-4700-9745-35ECC5552B81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B3E51BD6-7098-4700-9745-35ECC5552B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E50EBB43-03D3-41A6-91BC-C8504997D3E3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95BDFAAA-B5CA-4CF4-81F1-36D28211C235}"/>
                    </a:ext>
                  </a:extLst>
                </p:cNvPr>
                <p:cNvSpPr/>
                <p:nvPr/>
              </p:nvSpPr>
              <p:spPr>
                <a:xfrm>
                  <a:off x="8233192" y="-493999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95BDFAAA-B5CA-4CF4-81F1-36D28211C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192" y="-493999"/>
                  <a:ext cx="604800" cy="605396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A0F79057-242F-42C0-ACEA-7119ED3BD1E2}"/>
                    </a:ext>
                  </a:extLst>
                </p:cNvPr>
                <p:cNvSpPr txBox="1"/>
                <p:nvPr/>
              </p:nvSpPr>
              <p:spPr>
                <a:xfrm>
                  <a:off x="8724179" y="390856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A0F79057-242F-42C0-ACEA-7119ED3B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4179" y="390856"/>
                  <a:ext cx="1203066" cy="369332"/>
                </a:xfrm>
                <a:prstGeom prst="rect">
                  <a:avLst/>
                </a:prstGeom>
                <a:blipFill>
                  <a:blip r:embed="rId3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A1822F7-295F-41F0-ADED-FE4A2D3D46BF}"/>
                </a:ext>
              </a:extLst>
            </p:cNvPr>
            <p:cNvCxnSpPr>
              <a:cxnSpLocks/>
              <a:stCxn id="128" idx="3"/>
              <a:endCxn id="130" idx="2"/>
            </p:cNvCxnSpPr>
            <p:nvPr/>
          </p:nvCxnSpPr>
          <p:spPr>
            <a:xfrm>
              <a:off x="1120926" y="-191301"/>
              <a:ext cx="14158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1F123FC0-A49E-45CB-AB7E-1FE2DABC5ED9}"/>
                    </a:ext>
                  </a:extLst>
                </p:cNvPr>
                <p:cNvSpPr txBox="1"/>
                <p:nvPr/>
              </p:nvSpPr>
              <p:spPr>
                <a:xfrm>
                  <a:off x="2036896" y="-55229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1F123FC0-A49E-45CB-AB7E-1FE2DABC5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6896" y="-55229"/>
                  <a:ext cx="53340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4906A57-2AEA-4EF4-A7E4-F7C0A5034DD5}"/>
                </a:ext>
              </a:extLst>
            </p:cNvPr>
            <p:cNvCxnSpPr>
              <a:cxnSpLocks/>
              <a:stCxn id="135" idx="2"/>
              <a:endCxn id="129" idx="0"/>
            </p:cNvCxnSpPr>
            <p:nvPr/>
          </p:nvCxnSpPr>
          <p:spPr>
            <a:xfrm>
              <a:off x="2303596" y="314103"/>
              <a:ext cx="0" cy="446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连接符: 肘形 136">
              <a:extLst>
                <a:ext uri="{FF2B5EF4-FFF2-40B4-BE49-F238E27FC236}">
                  <a16:creationId xmlns:a16="http://schemas.microsoft.com/office/drawing/2014/main" id="{A5681DBE-70D0-4D09-9969-41DC08BCCCE5}"/>
                </a:ext>
              </a:extLst>
            </p:cNvPr>
            <p:cNvCxnSpPr>
              <a:cxnSpLocks/>
              <a:stCxn id="128" idx="2"/>
              <a:endCxn id="146" idx="2"/>
            </p:cNvCxnSpPr>
            <p:nvPr/>
          </p:nvCxnSpPr>
          <p:spPr>
            <a:xfrm rot="16200000" flipH="1">
              <a:off x="517253" y="510846"/>
              <a:ext cx="826954" cy="2771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3164E14A-27DE-4C98-AF7C-3B862C0380AC}"/>
                </a:ext>
              </a:extLst>
            </p:cNvPr>
            <p:cNvCxnSpPr>
              <a:cxnSpLocks/>
              <a:stCxn id="129" idx="6"/>
              <a:endCxn id="130" idx="4"/>
            </p:cNvCxnSpPr>
            <p:nvPr/>
          </p:nvCxnSpPr>
          <p:spPr>
            <a:xfrm flipV="1">
              <a:off x="2605996" y="111397"/>
              <a:ext cx="233228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2AD995A-7E43-4FF4-AFAA-C9940FEDD799}"/>
                </a:ext>
              </a:extLst>
            </p:cNvPr>
            <p:cNvCxnSpPr>
              <a:cxnSpLocks/>
              <a:stCxn id="130" idx="6"/>
              <a:endCxn id="152" idx="2"/>
            </p:cNvCxnSpPr>
            <p:nvPr/>
          </p:nvCxnSpPr>
          <p:spPr>
            <a:xfrm flipV="1">
              <a:off x="3141624" y="-192988"/>
              <a:ext cx="369249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59BE66C7-3568-4AA0-8E89-0BAB8D615522}"/>
                    </a:ext>
                  </a:extLst>
                </p:cNvPr>
                <p:cNvSpPr txBox="1"/>
                <p:nvPr/>
              </p:nvSpPr>
              <p:spPr>
                <a:xfrm>
                  <a:off x="8268892" y="39085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59BE66C7-3568-4AA0-8E89-0BAB8D615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892" y="390856"/>
                  <a:ext cx="533400" cy="369332"/>
                </a:xfrm>
                <a:prstGeom prst="rect">
                  <a:avLst/>
                </a:prstGeom>
                <a:blipFill>
                  <a:blip r:embed="rId41"/>
                  <a:stretch>
                    <a:fillRect r="-11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00C7D6E-ADA7-48F5-AAB8-389455241226}"/>
                </a:ext>
              </a:extLst>
            </p:cNvPr>
            <p:cNvCxnSpPr>
              <a:cxnSpLocks/>
              <a:stCxn id="140" idx="0"/>
              <a:endCxn id="132" idx="4"/>
            </p:cNvCxnSpPr>
            <p:nvPr/>
          </p:nvCxnSpPr>
          <p:spPr>
            <a:xfrm flipV="1">
              <a:off x="8535592" y="111397"/>
              <a:ext cx="0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连接符: 肘形 141">
              <a:extLst>
                <a:ext uri="{FF2B5EF4-FFF2-40B4-BE49-F238E27FC236}">
                  <a16:creationId xmlns:a16="http://schemas.microsoft.com/office/drawing/2014/main" id="{12EED2D3-F539-4C82-81B4-3D8055797165}"/>
                </a:ext>
              </a:extLst>
            </p:cNvPr>
            <p:cNvCxnSpPr>
              <a:cxnSpLocks/>
              <a:stCxn id="132" idx="6"/>
              <a:endCxn id="133" idx="0"/>
            </p:cNvCxnSpPr>
            <p:nvPr/>
          </p:nvCxnSpPr>
          <p:spPr>
            <a:xfrm>
              <a:off x="8837992" y="-191301"/>
              <a:ext cx="487720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连接符: 肘形 142">
              <a:extLst>
                <a:ext uri="{FF2B5EF4-FFF2-40B4-BE49-F238E27FC236}">
                  <a16:creationId xmlns:a16="http://schemas.microsoft.com/office/drawing/2014/main" id="{7AC0C270-C628-4907-A5CE-CCEA0E5926A1}"/>
                </a:ext>
              </a:extLst>
            </p:cNvPr>
            <p:cNvCxnSpPr>
              <a:cxnSpLocks/>
              <a:stCxn id="151" idx="3"/>
              <a:endCxn id="148" idx="2"/>
            </p:cNvCxnSpPr>
            <p:nvPr/>
          </p:nvCxnSpPr>
          <p:spPr>
            <a:xfrm>
              <a:off x="7364472" y="240603"/>
              <a:ext cx="432635" cy="74590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EAC271F5-6579-4403-A0C6-35681DE13206}"/>
                    </a:ext>
                  </a:extLst>
                </p:cNvPr>
                <p:cNvSpPr txBox="1"/>
                <p:nvPr/>
              </p:nvSpPr>
              <p:spPr>
                <a:xfrm>
                  <a:off x="5915007" y="484811"/>
                  <a:ext cx="2081680" cy="404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𝑆𝐾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EAC271F5-6579-4403-A0C6-35681DE13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007" y="484811"/>
                  <a:ext cx="2081680" cy="404213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FE7C9378-DBFB-4F14-953E-614EAE1B9A6C}"/>
                </a:ext>
              </a:extLst>
            </p:cNvPr>
            <p:cNvCxnSpPr>
              <a:cxnSpLocks/>
              <a:endCxn id="132" idx="2"/>
            </p:cNvCxnSpPr>
            <p:nvPr/>
          </p:nvCxnSpPr>
          <p:spPr>
            <a:xfrm flipV="1">
              <a:off x="7364472" y="-191301"/>
              <a:ext cx="868720" cy="80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002AFC4C-AA84-42EB-B8F8-04102936EF6F}"/>
                    </a:ext>
                  </a:extLst>
                </p:cNvPr>
                <p:cNvSpPr/>
                <p:nvPr/>
              </p:nvSpPr>
              <p:spPr>
                <a:xfrm>
                  <a:off x="1069293" y="76018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6" name="椭圆 145">
                  <a:extLst>
                    <a:ext uri="{FF2B5EF4-FFF2-40B4-BE49-F238E27FC236}">
                      <a16:creationId xmlns:a16="http://schemas.microsoft.com/office/drawing/2014/main" id="{002AFC4C-AA84-42EB-B8F8-04102936E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293" y="760188"/>
                  <a:ext cx="604800" cy="605396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CAC27F20-2DC3-4673-804C-F7E29B1BFDBB}"/>
                </a:ext>
              </a:extLst>
            </p:cNvPr>
            <p:cNvCxnSpPr>
              <a:cxnSpLocks/>
              <a:stCxn id="146" idx="6"/>
              <a:endCxn id="129" idx="2"/>
            </p:cNvCxnSpPr>
            <p:nvPr/>
          </p:nvCxnSpPr>
          <p:spPr>
            <a:xfrm>
              <a:off x="1674093" y="1062886"/>
              <a:ext cx="3271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FB946A3F-4772-4136-86A4-588E7CFDA933}"/>
                    </a:ext>
                  </a:extLst>
                </p:cNvPr>
                <p:cNvSpPr/>
                <p:nvPr/>
              </p:nvSpPr>
              <p:spPr>
                <a:xfrm>
                  <a:off x="7797107" y="683807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FB946A3F-4772-4136-86A4-588E7CFDA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7107" y="683807"/>
                  <a:ext cx="604800" cy="605396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A12918A9-7CEB-45C2-BF71-79EDC1B73539}"/>
                </a:ext>
              </a:extLst>
            </p:cNvPr>
            <p:cNvCxnSpPr>
              <a:cxnSpLocks/>
              <a:stCxn id="148" idx="6"/>
              <a:endCxn id="133" idx="2"/>
            </p:cNvCxnSpPr>
            <p:nvPr/>
          </p:nvCxnSpPr>
          <p:spPr>
            <a:xfrm flipV="1">
              <a:off x="8401907" y="760188"/>
              <a:ext cx="923805" cy="22631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A62BB0A3-54A1-4413-A8AA-7BF073EAE27D}"/>
                    </a:ext>
                  </a:extLst>
                </p:cNvPr>
                <p:cNvSpPr/>
                <p:nvPr/>
              </p:nvSpPr>
              <p:spPr>
                <a:xfrm>
                  <a:off x="3510873" y="-49568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A62BB0A3-54A1-4413-A8AA-7BF073EAE2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873" y="-495686"/>
                  <a:ext cx="604800" cy="605396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1EA7C9D5-A39C-442C-A35D-1E010180970E}"/>
                    </a:ext>
                  </a:extLst>
                </p:cNvPr>
                <p:cNvSpPr txBox="1"/>
                <p:nvPr/>
              </p:nvSpPr>
              <p:spPr>
                <a:xfrm>
                  <a:off x="3540577" y="39085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1EA7C9D5-A39C-442C-A35D-1E01018097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577" y="390856"/>
                  <a:ext cx="533400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B629FFC4-D6EF-4DF3-B481-4D6CDBED2EE3}"/>
                </a:ext>
              </a:extLst>
            </p:cNvPr>
            <p:cNvCxnSpPr>
              <a:cxnSpLocks/>
              <a:stCxn id="154" idx="0"/>
            </p:cNvCxnSpPr>
            <p:nvPr/>
          </p:nvCxnSpPr>
          <p:spPr>
            <a:xfrm flipV="1">
              <a:off x="3807277" y="111398"/>
              <a:ext cx="0" cy="279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9963629-F099-4C85-B566-984180A00372}"/>
                </a:ext>
              </a:extLst>
            </p:cNvPr>
            <p:cNvCxnSpPr>
              <a:cxnSpLocks/>
              <a:stCxn id="152" idx="6"/>
            </p:cNvCxnSpPr>
            <p:nvPr/>
          </p:nvCxnSpPr>
          <p:spPr>
            <a:xfrm>
              <a:off x="4115673" y="-192988"/>
              <a:ext cx="5114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5AE11FB3-8047-4340-B7AD-22810697D566}"/>
                    </a:ext>
                  </a:extLst>
                </p:cNvPr>
                <p:cNvSpPr/>
                <p:nvPr/>
              </p:nvSpPr>
              <p:spPr>
                <a:xfrm>
                  <a:off x="5682788" y="-495686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2" name="椭圆 161">
                  <a:extLst>
                    <a:ext uri="{FF2B5EF4-FFF2-40B4-BE49-F238E27FC236}">
                      <a16:creationId xmlns:a16="http://schemas.microsoft.com/office/drawing/2014/main" id="{5AE11FB3-8047-4340-B7AD-22810697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788" y="-495686"/>
                  <a:ext cx="604800" cy="605396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06DC0828-82F1-48CC-AF44-396C17D78DCB}"/>
                </a:ext>
              </a:extLst>
            </p:cNvPr>
            <p:cNvCxnSpPr>
              <a:cxnSpLocks/>
              <a:endCxn id="162" idx="4"/>
            </p:cNvCxnSpPr>
            <p:nvPr/>
          </p:nvCxnSpPr>
          <p:spPr>
            <a:xfrm flipV="1">
              <a:off x="5985188" y="109710"/>
              <a:ext cx="0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88EEACD2-0819-4F25-88E4-CBB091CBCD93}"/>
                </a:ext>
              </a:extLst>
            </p:cNvPr>
            <p:cNvSpPr/>
            <p:nvPr/>
          </p:nvSpPr>
          <p:spPr>
            <a:xfrm>
              <a:off x="4627083" y="-823448"/>
              <a:ext cx="657518" cy="126972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E81EC246-853B-4A60-B668-9E7BCF6F2153}"/>
                    </a:ext>
                  </a:extLst>
                </p:cNvPr>
                <p:cNvSpPr txBox="1"/>
                <p:nvPr/>
              </p:nvSpPr>
              <p:spPr>
                <a:xfrm>
                  <a:off x="3647273" y="730932"/>
                  <a:ext cx="2428764" cy="5048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 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D7451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D7451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𝑆𝐾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D7451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D7451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rgbClr val="D7451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E81EC246-853B-4A60-B668-9E7BCF6F2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273" y="730932"/>
                  <a:ext cx="2428764" cy="504818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51C1B14-57B0-42DC-A4BB-52A820B504D6}"/>
                    </a:ext>
                  </a:extLst>
                </p:cNvPr>
                <p:cNvSpPr txBox="1"/>
                <p:nvPr/>
              </p:nvSpPr>
              <p:spPr>
                <a:xfrm>
                  <a:off x="5727695" y="390856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51C1B14-57B0-42DC-A4BB-52A820B504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695" y="390856"/>
                  <a:ext cx="533400" cy="369332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F1863E69-6C81-44E1-B036-C8D860A43D2C}"/>
                </a:ext>
              </a:extLst>
            </p:cNvPr>
            <p:cNvCxnSpPr>
              <a:cxnSpLocks/>
              <a:stCxn id="164" idx="3"/>
              <a:endCxn id="162" idx="2"/>
            </p:cNvCxnSpPr>
            <p:nvPr/>
          </p:nvCxnSpPr>
          <p:spPr>
            <a:xfrm flipV="1">
              <a:off x="5284601" y="-192988"/>
              <a:ext cx="398187" cy="4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14FED5FA-24F7-43C0-BD27-5E29005E0DA8}"/>
                </a:ext>
              </a:extLst>
            </p:cNvPr>
            <p:cNvCxnSpPr>
              <a:cxnSpLocks/>
              <a:stCxn id="162" idx="6"/>
            </p:cNvCxnSpPr>
            <p:nvPr/>
          </p:nvCxnSpPr>
          <p:spPr>
            <a:xfrm flipV="1">
              <a:off x="6287588" y="-193387"/>
              <a:ext cx="396714" cy="3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C2D656AE-2EE4-4D16-8754-064C19B55B4D}"/>
              </a:ext>
            </a:extLst>
          </p:cNvPr>
          <p:cNvGrpSpPr/>
          <p:nvPr/>
        </p:nvGrpSpPr>
        <p:grpSpPr>
          <a:xfrm>
            <a:off x="480903" y="1442037"/>
            <a:ext cx="9463837" cy="2189032"/>
            <a:chOff x="461853" y="3102554"/>
            <a:chExt cx="9463837" cy="218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9C33BCDD-EDF7-4875-9551-2E11E109FA60}"/>
                    </a:ext>
                  </a:extLst>
                </p:cNvPr>
                <p:cNvSpPr/>
                <p:nvPr/>
              </p:nvSpPr>
              <p:spPr>
                <a:xfrm>
                  <a:off x="461853" y="3307468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9C33BCDD-EDF7-4875-9551-2E11E109F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853" y="3307468"/>
                  <a:ext cx="657518" cy="854466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4FB71378-D407-4B7A-8616-98631E620E1E}"/>
                    </a:ext>
                  </a:extLst>
                </p:cNvPr>
                <p:cNvSpPr/>
                <p:nvPr/>
              </p:nvSpPr>
              <p:spPr>
                <a:xfrm>
                  <a:off x="2393341" y="468619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6" name="椭圆 175">
                  <a:extLst>
                    <a:ext uri="{FF2B5EF4-FFF2-40B4-BE49-F238E27FC236}">
                      <a16:creationId xmlns:a16="http://schemas.microsoft.com/office/drawing/2014/main" id="{4FB71378-D407-4B7A-8616-98631E620E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3341" y="4686190"/>
                  <a:ext cx="604800" cy="605396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E16D598D-E674-4871-9193-A34140C399C8}"/>
                    </a:ext>
                  </a:extLst>
                </p:cNvPr>
                <p:cNvSpPr/>
                <p:nvPr/>
              </p:nvSpPr>
              <p:spPr>
                <a:xfrm>
                  <a:off x="3157569" y="343200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7" name="椭圆 176">
                  <a:extLst>
                    <a:ext uri="{FF2B5EF4-FFF2-40B4-BE49-F238E27FC236}">
                      <a16:creationId xmlns:a16="http://schemas.microsoft.com/office/drawing/2014/main" id="{E16D598D-E674-4871-9193-A34140C399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569" y="3432003"/>
                  <a:ext cx="604800" cy="605396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6CE536CB-2AB8-4615-9F41-D83A163FF97C}"/>
                </a:ext>
              </a:extLst>
            </p:cNvPr>
            <p:cNvGrpSpPr/>
            <p:nvPr/>
          </p:nvGrpSpPr>
          <p:grpSpPr>
            <a:xfrm>
              <a:off x="4635299" y="3102554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99A027DC-4E86-4CF3-953D-43EDBA4B5E91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197" name="矩形 196">
                    <a:extLst>
                      <a:ext uri="{FF2B5EF4-FFF2-40B4-BE49-F238E27FC236}">
                        <a16:creationId xmlns:a16="http://schemas.microsoft.com/office/drawing/2014/main" id="{99A027DC-4E86-4CF3-953D-43EDBA4B5E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F51F7DE3-2193-426F-9203-C8896A19635A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ECAE85CD-4338-4C16-A78D-5D65E3BB7E77}"/>
                    </a:ext>
                  </a:extLst>
                </p:cNvPr>
                <p:cNvSpPr/>
                <p:nvPr/>
              </p:nvSpPr>
              <p:spPr>
                <a:xfrm>
                  <a:off x="7977637" y="343200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9" name="椭圆 178">
                  <a:extLst>
                    <a:ext uri="{FF2B5EF4-FFF2-40B4-BE49-F238E27FC236}">
                      <a16:creationId xmlns:a16="http://schemas.microsoft.com/office/drawing/2014/main" id="{ECAE85CD-4338-4C16-A78D-5D65E3BB7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637" y="3432003"/>
                  <a:ext cx="604800" cy="605396"/>
                </a:xfrm>
                <a:prstGeom prst="ellipse">
                  <a:avLst/>
                </a:prstGeom>
                <a:blipFill>
                  <a:blip r:embed="rId5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F3B6B1A-AD48-4597-9FB4-AF939C01E9A1}"/>
                    </a:ext>
                  </a:extLst>
                </p:cNvPr>
                <p:cNvSpPr txBox="1"/>
                <p:nvPr/>
              </p:nvSpPr>
              <p:spPr>
                <a:xfrm>
                  <a:off x="8722624" y="4316858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F3B6B1A-AD48-4597-9FB4-AF939C01E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2624" y="4316858"/>
                  <a:ext cx="1203066" cy="369332"/>
                </a:xfrm>
                <a:prstGeom prst="rect">
                  <a:avLst/>
                </a:prstGeom>
                <a:blipFill>
                  <a:blip r:embed="rId5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182A394D-ED8A-4057-9E3A-383D46EEE579}"/>
                </a:ext>
              </a:extLst>
            </p:cNvPr>
            <p:cNvCxnSpPr>
              <a:cxnSpLocks/>
              <a:stCxn id="175" idx="3"/>
              <a:endCxn id="177" idx="2"/>
            </p:cNvCxnSpPr>
            <p:nvPr/>
          </p:nvCxnSpPr>
          <p:spPr>
            <a:xfrm>
              <a:off x="1119371" y="3734701"/>
              <a:ext cx="20381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7271869-F268-4911-8E5B-264BE6B79BE4}"/>
                    </a:ext>
                  </a:extLst>
                </p:cNvPr>
                <p:cNvSpPr txBox="1"/>
                <p:nvPr/>
              </p:nvSpPr>
              <p:spPr>
                <a:xfrm>
                  <a:off x="1381379" y="38625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E7271869-F268-4911-8E5B-264BE6B79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1379" y="3862532"/>
                  <a:ext cx="533400" cy="369332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6EBA77E4-BD8F-4686-A8F3-78AE0840E553}"/>
                </a:ext>
              </a:extLst>
            </p:cNvPr>
            <p:cNvCxnSpPr>
              <a:cxnSpLocks/>
              <a:stCxn id="182" idx="2"/>
            </p:cNvCxnSpPr>
            <p:nvPr/>
          </p:nvCxnSpPr>
          <p:spPr>
            <a:xfrm>
              <a:off x="1648079" y="4231864"/>
              <a:ext cx="0" cy="446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连接符: 肘形 183">
              <a:extLst>
                <a:ext uri="{FF2B5EF4-FFF2-40B4-BE49-F238E27FC236}">
                  <a16:creationId xmlns:a16="http://schemas.microsoft.com/office/drawing/2014/main" id="{863895E5-E300-4CE7-92FB-2E4B20D42EB6}"/>
                </a:ext>
              </a:extLst>
            </p:cNvPr>
            <p:cNvCxnSpPr>
              <a:cxnSpLocks/>
              <a:stCxn id="175" idx="2"/>
              <a:endCxn id="193" idx="2"/>
            </p:cNvCxnSpPr>
            <p:nvPr/>
          </p:nvCxnSpPr>
          <p:spPr>
            <a:xfrm rot="16200000" flipH="1">
              <a:off x="655398" y="4297148"/>
              <a:ext cx="826954" cy="5565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连接符: 肘形 184">
              <a:extLst>
                <a:ext uri="{FF2B5EF4-FFF2-40B4-BE49-F238E27FC236}">
                  <a16:creationId xmlns:a16="http://schemas.microsoft.com/office/drawing/2014/main" id="{7BE82606-56FD-4F0B-BE21-FD1916416AF2}"/>
                </a:ext>
              </a:extLst>
            </p:cNvPr>
            <p:cNvCxnSpPr>
              <a:cxnSpLocks/>
              <a:stCxn id="176" idx="6"/>
              <a:endCxn id="177" idx="4"/>
            </p:cNvCxnSpPr>
            <p:nvPr/>
          </p:nvCxnSpPr>
          <p:spPr>
            <a:xfrm flipV="1">
              <a:off x="2998141" y="4037399"/>
              <a:ext cx="461828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6BB784C8-C3B3-4047-9789-A6C8A52F5982}"/>
                </a:ext>
              </a:extLst>
            </p:cNvPr>
            <p:cNvCxnSpPr>
              <a:cxnSpLocks/>
              <a:stCxn id="177" idx="6"/>
            </p:cNvCxnSpPr>
            <p:nvPr/>
          </p:nvCxnSpPr>
          <p:spPr>
            <a:xfrm flipV="1">
              <a:off x="3762369" y="3733014"/>
              <a:ext cx="891507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635B3BEB-1D5B-4C95-A515-543EE0AD8D0F}"/>
                    </a:ext>
                  </a:extLst>
                </p:cNvPr>
                <p:cNvSpPr txBox="1"/>
                <p:nvPr/>
              </p:nvSpPr>
              <p:spPr>
                <a:xfrm>
                  <a:off x="6705237" y="431685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635B3BEB-1D5B-4C95-A515-543EE0AD8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5237" y="4316858"/>
                  <a:ext cx="533400" cy="369332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E8FA0DDE-28AA-4578-B84E-46E259C3A652}"/>
                </a:ext>
              </a:extLst>
            </p:cNvPr>
            <p:cNvCxnSpPr>
              <a:cxnSpLocks/>
              <a:stCxn id="187" idx="0"/>
            </p:cNvCxnSpPr>
            <p:nvPr/>
          </p:nvCxnSpPr>
          <p:spPr>
            <a:xfrm flipV="1">
              <a:off x="6971937" y="4037400"/>
              <a:ext cx="0" cy="279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连接符: 肘形 188">
              <a:extLst>
                <a:ext uri="{FF2B5EF4-FFF2-40B4-BE49-F238E27FC236}">
                  <a16:creationId xmlns:a16="http://schemas.microsoft.com/office/drawing/2014/main" id="{E889ABEA-888F-4149-8C7E-6FCF2FEED913}"/>
                </a:ext>
              </a:extLst>
            </p:cNvPr>
            <p:cNvCxnSpPr>
              <a:cxnSpLocks/>
              <a:stCxn id="179" idx="6"/>
              <a:endCxn id="180" idx="0"/>
            </p:cNvCxnSpPr>
            <p:nvPr/>
          </p:nvCxnSpPr>
          <p:spPr>
            <a:xfrm>
              <a:off x="8582437" y="3734701"/>
              <a:ext cx="741720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连接符: 肘形 189">
              <a:extLst>
                <a:ext uri="{FF2B5EF4-FFF2-40B4-BE49-F238E27FC236}">
                  <a16:creationId xmlns:a16="http://schemas.microsoft.com/office/drawing/2014/main" id="{A8340DEB-3ADC-4198-B643-380800A28462}"/>
                </a:ext>
              </a:extLst>
            </p:cNvPr>
            <p:cNvCxnSpPr>
              <a:cxnSpLocks/>
              <a:stCxn id="198" idx="3"/>
              <a:endCxn id="180" idx="2"/>
            </p:cNvCxnSpPr>
            <p:nvPr/>
          </p:nvCxnSpPr>
          <p:spPr>
            <a:xfrm>
              <a:off x="5292817" y="4166605"/>
              <a:ext cx="4031340" cy="519585"/>
            </a:xfrm>
            <a:prstGeom prst="bentConnector4">
              <a:avLst>
                <a:gd name="adj1" fmla="val 21747"/>
                <a:gd name="adj2" fmla="val 14399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B95D133-2C65-439F-81B3-22984AC2D6E0}"/>
                    </a:ext>
                  </a:extLst>
                </p:cNvPr>
                <p:cNvSpPr txBox="1"/>
                <p:nvPr/>
              </p:nvSpPr>
              <p:spPr>
                <a:xfrm>
                  <a:off x="3893665" y="4384703"/>
                  <a:ext cx="2081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B95D133-2C65-439F-81B3-22984AC2D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665" y="4384703"/>
                  <a:ext cx="2081680" cy="369332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68FC1C0C-9EE2-443C-883D-AEC9710129D0}"/>
                </a:ext>
              </a:extLst>
            </p:cNvPr>
            <p:cNvCxnSpPr>
              <a:cxnSpLocks/>
              <a:endCxn id="202" idx="2"/>
            </p:cNvCxnSpPr>
            <p:nvPr/>
          </p:nvCxnSpPr>
          <p:spPr>
            <a:xfrm flipV="1">
              <a:off x="5292817" y="3735781"/>
              <a:ext cx="1372435" cy="99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D113CA84-707F-4138-BB79-4939A92A28CC}"/>
                    </a:ext>
                  </a:extLst>
                </p:cNvPr>
                <p:cNvSpPr/>
                <p:nvPr/>
              </p:nvSpPr>
              <p:spPr>
                <a:xfrm>
                  <a:off x="1347138" y="4686190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3" name="椭圆 192">
                  <a:extLst>
                    <a:ext uri="{FF2B5EF4-FFF2-40B4-BE49-F238E27FC236}">
                      <a16:creationId xmlns:a16="http://schemas.microsoft.com/office/drawing/2014/main" id="{D113CA84-707F-4138-BB79-4939A92A2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138" y="4686190"/>
                  <a:ext cx="604800" cy="605396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6E6008EE-E4D3-4BB7-A104-4700456052A8}"/>
                </a:ext>
              </a:extLst>
            </p:cNvPr>
            <p:cNvCxnSpPr>
              <a:cxnSpLocks/>
              <a:stCxn id="193" idx="6"/>
              <a:endCxn id="176" idx="2"/>
            </p:cNvCxnSpPr>
            <p:nvPr/>
          </p:nvCxnSpPr>
          <p:spPr>
            <a:xfrm>
              <a:off x="1951938" y="4988888"/>
              <a:ext cx="4414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D0D7B42C-4BCF-438A-AFEF-7B8F62CE2C5C}"/>
                    </a:ext>
                  </a:extLst>
                </p:cNvPr>
                <p:cNvSpPr/>
                <p:nvPr/>
              </p:nvSpPr>
              <p:spPr>
                <a:xfrm>
                  <a:off x="6665252" y="3433083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2" name="椭圆 201">
                  <a:extLst>
                    <a:ext uri="{FF2B5EF4-FFF2-40B4-BE49-F238E27FC236}">
                      <a16:creationId xmlns:a16="http://schemas.microsoft.com/office/drawing/2014/main" id="{D0D7B42C-4BCF-438A-AFEF-7B8F62CE2C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5252" y="3433083"/>
                  <a:ext cx="604800" cy="605396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DD98C532-1230-4353-A71F-B09B0D2C27DC}"/>
                </a:ext>
              </a:extLst>
            </p:cNvPr>
            <p:cNvCxnSpPr>
              <a:cxnSpLocks/>
              <a:stCxn id="202" idx="6"/>
              <a:endCxn id="179" idx="2"/>
            </p:cNvCxnSpPr>
            <p:nvPr/>
          </p:nvCxnSpPr>
          <p:spPr>
            <a:xfrm flipV="1">
              <a:off x="7270052" y="3734701"/>
              <a:ext cx="707585" cy="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7F244F85-DD09-47D3-BE50-ADA46229A8E3}"/>
              </a:ext>
            </a:extLst>
          </p:cNvPr>
          <p:cNvGrpSpPr/>
          <p:nvPr/>
        </p:nvGrpSpPr>
        <p:grpSpPr>
          <a:xfrm>
            <a:off x="459811" y="3806989"/>
            <a:ext cx="9463837" cy="2189032"/>
            <a:chOff x="459811" y="3806989"/>
            <a:chExt cx="9463837" cy="21890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5DC0DDB8-23C2-4224-A864-8230F7256A25}"/>
                    </a:ext>
                  </a:extLst>
                </p:cNvPr>
                <p:cNvSpPr/>
                <p:nvPr/>
              </p:nvSpPr>
              <p:spPr>
                <a:xfrm>
                  <a:off x="459811" y="4011903"/>
                  <a:ext cx="657518" cy="854466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𝑴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5DC0DDB8-23C2-4224-A864-8230F7256A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811" y="4011903"/>
                  <a:ext cx="657518" cy="854466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A3A2F799-47F7-4B82-8E0B-3370828B2E21}"/>
                    </a:ext>
                  </a:extLst>
                </p:cNvPr>
                <p:cNvSpPr/>
                <p:nvPr/>
              </p:nvSpPr>
              <p:spPr>
                <a:xfrm>
                  <a:off x="2086499" y="5390625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2" name="椭圆 211">
                  <a:extLst>
                    <a:ext uri="{FF2B5EF4-FFF2-40B4-BE49-F238E27FC236}">
                      <a16:creationId xmlns:a16="http://schemas.microsoft.com/office/drawing/2014/main" id="{A3A2F799-47F7-4B82-8E0B-3370828B2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6499" y="5390625"/>
                  <a:ext cx="604800" cy="605396"/>
                </a:xfrm>
                <a:prstGeom prst="ellipse">
                  <a:avLst/>
                </a:prstGeom>
                <a:blipFill>
                  <a:blip r:embed="rId6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5E827CFB-972F-43CD-99A4-11BF5A4325C2}"/>
                    </a:ext>
                  </a:extLst>
                </p:cNvPr>
                <p:cNvSpPr/>
                <p:nvPr/>
              </p:nvSpPr>
              <p:spPr>
                <a:xfrm>
                  <a:off x="2643463" y="413643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3" name="椭圆 212">
                  <a:extLst>
                    <a:ext uri="{FF2B5EF4-FFF2-40B4-BE49-F238E27FC236}">
                      <a16:creationId xmlns:a16="http://schemas.microsoft.com/office/drawing/2014/main" id="{5E827CFB-972F-43CD-99A4-11BF5A43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463" y="4136438"/>
                  <a:ext cx="604800" cy="605396"/>
                </a:xfrm>
                <a:prstGeom prst="ellipse">
                  <a:avLst/>
                </a:prstGeom>
                <a:blipFill>
                  <a:blip r:embed="rId6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B02A522E-47B5-4CD2-90EE-7E16F67A6D95}"/>
                </a:ext>
              </a:extLst>
            </p:cNvPr>
            <p:cNvGrpSpPr/>
            <p:nvPr/>
          </p:nvGrpSpPr>
          <p:grpSpPr>
            <a:xfrm>
              <a:off x="6705897" y="3806989"/>
              <a:ext cx="657518" cy="1265433"/>
              <a:chOff x="4389864" y="3001767"/>
              <a:chExt cx="657518" cy="12654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37D14BFE-7DF5-4BEC-A653-420266C7A99F}"/>
                      </a:ext>
                    </a:extLst>
                  </p:cNvPr>
                  <p:cNvSpPr/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3" name="矩形 232">
                    <a:extLst>
                      <a:ext uri="{FF2B5EF4-FFF2-40B4-BE49-F238E27FC236}">
                        <a16:creationId xmlns:a16="http://schemas.microsoft.com/office/drawing/2014/main" id="{37D14BFE-7DF5-4BEC-A653-420266C7A9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89864" y="3001767"/>
                    <a:ext cx="657518" cy="854466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64E6F20B-8F9D-4A1A-B789-9E4B810A8597}"/>
                  </a:ext>
                </a:extLst>
              </p:cNvPr>
              <p:cNvSpPr/>
              <p:nvPr/>
            </p:nvSpPr>
            <p:spPr>
              <a:xfrm>
                <a:off x="4389864" y="3864436"/>
                <a:ext cx="657518" cy="402764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6E41D5F8-6FE9-45A6-87B3-29A01807234A}"/>
                    </a:ext>
                  </a:extLst>
                </p:cNvPr>
                <p:cNvSpPr/>
                <p:nvPr/>
              </p:nvSpPr>
              <p:spPr>
                <a:xfrm>
                  <a:off x="8597387" y="413643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5" name="椭圆 214">
                  <a:extLst>
                    <a:ext uri="{FF2B5EF4-FFF2-40B4-BE49-F238E27FC236}">
                      <a16:creationId xmlns:a16="http://schemas.microsoft.com/office/drawing/2014/main" id="{6E41D5F8-6FE9-45A6-87B3-29A0180723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7387" y="4136438"/>
                  <a:ext cx="604800" cy="605396"/>
                </a:xfrm>
                <a:prstGeom prst="ellipse">
                  <a:avLst/>
                </a:prstGeom>
                <a:blipFill>
                  <a:blip r:embed="rId6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D80BEA5-32D5-4211-96CE-497DC42ADD0F}"/>
                    </a:ext>
                  </a:extLst>
                </p:cNvPr>
                <p:cNvSpPr txBox="1"/>
                <p:nvPr/>
              </p:nvSpPr>
              <p:spPr>
                <a:xfrm>
                  <a:off x="8720582" y="5021293"/>
                  <a:ext cx="120306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𝐶𝑜𝑚𝑝𝑎𝑟𝑒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ED80BEA5-32D5-4211-96CE-497DC42AD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0582" y="5021293"/>
                  <a:ext cx="1203066" cy="369332"/>
                </a:xfrm>
                <a:prstGeom prst="rect">
                  <a:avLst/>
                </a:prstGeom>
                <a:blipFill>
                  <a:blip r:embed="rId6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EEF6B0F8-535C-4456-BF3E-487B59E7F836}"/>
                </a:ext>
              </a:extLst>
            </p:cNvPr>
            <p:cNvCxnSpPr>
              <a:cxnSpLocks/>
              <a:stCxn id="211" idx="3"/>
              <a:endCxn id="213" idx="2"/>
            </p:cNvCxnSpPr>
            <p:nvPr/>
          </p:nvCxnSpPr>
          <p:spPr>
            <a:xfrm>
              <a:off x="1117329" y="4439136"/>
              <a:ext cx="152613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9C1DCE3B-3215-46F2-B2DC-B678313F3E08}"/>
                    </a:ext>
                  </a:extLst>
                </p:cNvPr>
                <p:cNvSpPr txBox="1"/>
                <p:nvPr/>
              </p:nvSpPr>
              <p:spPr>
                <a:xfrm>
                  <a:off x="1172073" y="4566967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9C1DCE3B-3215-46F2-B2DC-B678313F3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2073" y="4566967"/>
                  <a:ext cx="533400" cy="369332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AD078895-BAD9-4283-9A25-29B8E56B99E3}"/>
                </a:ext>
              </a:extLst>
            </p:cNvPr>
            <p:cNvCxnSpPr>
              <a:cxnSpLocks/>
              <a:stCxn id="218" idx="2"/>
            </p:cNvCxnSpPr>
            <p:nvPr/>
          </p:nvCxnSpPr>
          <p:spPr>
            <a:xfrm>
              <a:off x="1438773" y="4936299"/>
              <a:ext cx="0" cy="4460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8A9FC4AF-261B-4831-B52B-8EFEC0681E51}"/>
                </a:ext>
              </a:extLst>
            </p:cNvPr>
            <p:cNvCxnSpPr>
              <a:cxnSpLocks/>
              <a:stCxn id="211" idx="2"/>
              <a:endCxn id="229" idx="2"/>
            </p:cNvCxnSpPr>
            <p:nvPr/>
          </p:nvCxnSpPr>
          <p:spPr>
            <a:xfrm rot="16200000" flipH="1">
              <a:off x="549724" y="5105215"/>
              <a:ext cx="826954" cy="34926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连接符: 肘形 220">
              <a:extLst>
                <a:ext uri="{FF2B5EF4-FFF2-40B4-BE49-F238E27FC236}">
                  <a16:creationId xmlns:a16="http://schemas.microsoft.com/office/drawing/2014/main" id="{6EBC9F3A-170D-4A33-A4BC-E012CB97FCED}"/>
                </a:ext>
              </a:extLst>
            </p:cNvPr>
            <p:cNvCxnSpPr>
              <a:cxnSpLocks/>
              <a:stCxn id="212" idx="6"/>
              <a:endCxn id="213" idx="4"/>
            </p:cNvCxnSpPr>
            <p:nvPr/>
          </p:nvCxnSpPr>
          <p:spPr>
            <a:xfrm flipV="1">
              <a:off x="2691299" y="4741834"/>
              <a:ext cx="254564" cy="951489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FE9476F6-F19D-420E-ACA8-1AD98ACA0753}"/>
                    </a:ext>
                  </a:extLst>
                </p:cNvPr>
                <p:cNvSpPr txBox="1"/>
                <p:nvPr/>
              </p:nvSpPr>
              <p:spPr>
                <a:xfrm>
                  <a:off x="7776091" y="5021293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FE9476F6-F19D-420E-ACA8-1AD98ACA0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6091" y="5021293"/>
                  <a:ext cx="533400" cy="369332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10F8403E-E478-4DA4-8932-C876D996660E}"/>
                </a:ext>
              </a:extLst>
            </p:cNvPr>
            <p:cNvCxnSpPr>
              <a:cxnSpLocks/>
              <a:stCxn id="223" idx="0"/>
            </p:cNvCxnSpPr>
            <p:nvPr/>
          </p:nvCxnSpPr>
          <p:spPr>
            <a:xfrm flipV="1">
              <a:off x="8042791" y="4741835"/>
              <a:ext cx="0" cy="279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连接符: 肘形 224">
              <a:extLst>
                <a:ext uri="{FF2B5EF4-FFF2-40B4-BE49-F238E27FC236}">
                  <a16:creationId xmlns:a16="http://schemas.microsoft.com/office/drawing/2014/main" id="{34A1D585-987D-4C72-9975-A5B85FDA1E95}"/>
                </a:ext>
              </a:extLst>
            </p:cNvPr>
            <p:cNvCxnSpPr>
              <a:cxnSpLocks/>
              <a:stCxn id="215" idx="6"/>
              <a:endCxn id="216" idx="0"/>
            </p:cNvCxnSpPr>
            <p:nvPr/>
          </p:nvCxnSpPr>
          <p:spPr>
            <a:xfrm>
              <a:off x="9202187" y="4439136"/>
              <a:ext cx="119928" cy="58215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连接符: 肘形 225">
              <a:extLst>
                <a:ext uri="{FF2B5EF4-FFF2-40B4-BE49-F238E27FC236}">
                  <a16:creationId xmlns:a16="http://schemas.microsoft.com/office/drawing/2014/main" id="{CC465EA9-4163-4763-908A-F91741F65EC3}"/>
                </a:ext>
              </a:extLst>
            </p:cNvPr>
            <p:cNvCxnSpPr>
              <a:cxnSpLocks/>
              <a:stCxn id="234" idx="3"/>
              <a:endCxn id="216" idx="2"/>
            </p:cNvCxnSpPr>
            <p:nvPr/>
          </p:nvCxnSpPr>
          <p:spPr>
            <a:xfrm>
              <a:off x="7363415" y="4871040"/>
              <a:ext cx="1958700" cy="519585"/>
            </a:xfrm>
            <a:prstGeom prst="bentConnector4">
              <a:avLst>
                <a:gd name="adj1" fmla="val 34645"/>
                <a:gd name="adj2" fmla="val 14399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BAAD6FC4-2B19-469F-BCFF-95E27FC5F79F}"/>
                    </a:ext>
                  </a:extLst>
                </p:cNvPr>
                <p:cNvSpPr txBox="1"/>
                <p:nvPr/>
              </p:nvSpPr>
              <p:spPr>
                <a:xfrm>
                  <a:off x="5996587" y="5089138"/>
                  <a:ext cx="20816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BAAD6FC4-2B19-469F-BCFF-95E27FC5F7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587" y="5089138"/>
                  <a:ext cx="2081680" cy="369332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09457B72-4D44-430E-9886-0497C4EAB157}"/>
                </a:ext>
              </a:extLst>
            </p:cNvPr>
            <p:cNvCxnSpPr>
              <a:cxnSpLocks/>
              <a:endCxn id="231" idx="2"/>
            </p:cNvCxnSpPr>
            <p:nvPr/>
          </p:nvCxnSpPr>
          <p:spPr>
            <a:xfrm flipV="1">
              <a:off x="7363415" y="4440216"/>
              <a:ext cx="372691" cy="85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椭圆 228">
                  <a:extLst>
                    <a:ext uri="{FF2B5EF4-FFF2-40B4-BE49-F238E27FC236}">
                      <a16:creationId xmlns:a16="http://schemas.microsoft.com/office/drawing/2014/main" id="{6A7BA95A-6E50-4904-81CE-0C93D8287C94}"/>
                    </a:ext>
                  </a:extLst>
                </p:cNvPr>
                <p:cNvSpPr/>
                <p:nvPr/>
              </p:nvSpPr>
              <p:spPr>
                <a:xfrm>
                  <a:off x="1137832" y="5390625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29" name="椭圆 228">
                  <a:extLst>
                    <a:ext uri="{FF2B5EF4-FFF2-40B4-BE49-F238E27FC236}">
                      <a16:creationId xmlns:a16="http://schemas.microsoft.com/office/drawing/2014/main" id="{6A7BA95A-6E50-4904-81CE-0C93D8287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832" y="5390625"/>
                  <a:ext cx="604800" cy="605396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0D879AD6-C7D4-4934-9DAA-65EF6FED494D}"/>
                </a:ext>
              </a:extLst>
            </p:cNvPr>
            <p:cNvCxnSpPr>
              <a:cxnSpLocks/>
              <a:stCxn id="229" idx="6"/>
              <a:endCxn id="212" idx="2"/>
            </p:cNvCxnSpPr>
            <p:nvPr/>
          </p:nvCxnSpPr>
          <p:spPr>
            <a:xfrm>
              <a:off x="1742632" y="5693323"/>
              <a:ext cx="343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95887A91-6BE4-4BA9-95FE-B232812DF74D}"/>
                    </a:ext>
                  </a:extLst>
                </p:cNvPr>
                <p:cNvSpPr/>
                <p:nvPr/>
              </p:nvSpPr>
              <p:spPr>
                <a:xfrm>
                  <a:off x="7736106" y="413751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1" name="椭圆 230">
                  <a:extLst>
                    <a:ext uri="{FF2B5EF4-FFF2-40B4-BE49-F238E27FC236}">
                      <a16:creationId xmlns:a16="http://schemas.microsoft.com/office/drawing/2014/main" id="{95887A91-6BE4-4BA9-95FE-B232812DF7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6106" y="4137518"/>
                  <a:ext cx="604800" cy="605396"/>
                </a:xfrm>
                <a:prstGeom prst="ellipse">
                  <a:avLst/>
                </a:prstGeom>
                <a:blipFill>
                  <a:blip r:embed="rId7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15CCC3B0-A865-4E0D-A70D-8AE266E29AF6}"/>
                </a:ext>
              </a:extLst>
            </p:cNvPr>
            <p:cNvCxnSpPr>
              <a:cxnSpLocks/>
              <a:stCxn id="231" idx="6"/>
              <a:endCxn id="215" idx="2"/>
            </p:cNvCxnSpPr>
            <p:nvPr/>
          </p:nvCxnSpPr>
          <p:spPr>
            <a:xfrm flipV="1">
              <a:off x="8340906" y="4439136"/>
              <a:ext cx="256481" cy="1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DB367BD3-D86F-4693-9EAA-8CD68D436CBC}"/>
                </a:ext>
              </a:extLst>
            </p:cNvPr>
            <p:cNvCxnSpPr>
              <a:cxnSpLocks/>
              <a:endCxn id="236" idx="2"/>
            </p:cNvCxnSpPr>
            <p:nvPr/>
          </p:nvCxnSpPr>
          <p:spPr>
            <a:xfrm flipV="1">
              <a:off x="3243500" y="4438626"/>
              <a:ext cx="369249" cy="16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椭圆 235">
                  <a:extLst>
                    <a:ext uri="{FF2B5EF4-FFF2-40B4-BE49-F238E27FC236}">
                      <a16:creationId xmlns:a16="http://schemas.microsoft.com/office/drawing/2014/main" id="{69447EF3-84AA-4F69-8D58-F5B18B93132B}"/>
                    </a:ext>
                  </a:extLst>
                </p:cNvPr>
                <p:cNvSpPr/>
                <p:nvPr/>
              </p:nvSpPr>
              <p:spPr>
                <a:xfrm>
                  <a:off x="3612749" y="413592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𝑬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36" name="椭圆 235">
                  <a:extLst>
                    <a:ext uri="{FF2B5EF4-FFF2-40B4-BE49-F238E27FC236}">
                      <a16:creationId xmlns:a16="http://schemas.microsoft.com/office/drawing/2014/main" id="{69447EF3-84AA-4F69-8D58-F5B18B9313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749" y="4135928"/>
                  <a:ext cx="604800" cy="605396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A35F565E-403B-451B-B6DF-0AB29CA88EEF}"/>
                    </a:ext>
                  </a:extLst>
                </p:cNvPr>
                <p:cNvSpPr txBox="1"/>
                <p:nvPr/>
              </p:nvSpPr>
              <p:spPr>
                <a:xfrm>
                  <a:off x="3642453" y="502247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A35F565E-403B-451B-B6DF-0AB29CA88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2453" y="5022470"/>
                  <a:ext cx="533400" cy="369332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B8CACE6-CE6A-4F1D-93FB-70A617356B42}"/>
                </a:ext>
              </a:extLst>
            </p:cNvPr>
            <p:cNvCxnSpPr>
              <a:cxnSpLocks/>
              <a:stCxn id="237" idx="0"/>
            </p:cNvCxnSpPr>
            <p:nvPr/>
          </p:nvCxnSpPr>
          <p:spPr>
            <a:xfrm flipV="1">
              <a:off x="3909153" y="4743012"/>
              <a:ext cx="0" cy="2794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7ADF6484-8F27-4504-9003-7BF928DE4D3E}"/>
                </a:ext>
              </a:extLst>
            </p:cNvPr>
            <p:cNvCxnSpPr>
              <a:cxnSpLocks/>
              <a:stCxn id="236" idx="6"/>
            </p:cNvCxnSpPr>
            <p:nvPr/>
          </p:nvCxnSpPr>
          <p:spPr>
            <a:xfrm>
              <a:off x="4217549" y="4438626"/>
              <a:ext cx="51141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12FDC220-ACD2-4D2E-A129-8D35D4C92F1F}"/>
                    </a:ext>
                  </a:extLst>
                </p:cNvPr>
                <p:cNvSpPr/>
                <p:nvPr/>
              </p:nvSpPr>
              <p:spPr>
                <a:xfrm>
                  <a:off x="5784664" y="4135928"/>
                  <a:ext cx="604800" cy="605396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0" name="椭圆 239">
                  <a:extLst>
                    <a:ext uri="{FF2B5EF4-FFF2-40B4-BE49-F238E27FC236}">
                      <a16:creationId xmlns:a16="http://schemas.microsoft.com/office/drawing/2014/main" id="{12FDC220-ACD2-4D2E-A129-8D35D4C92F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664" y="4135928"/>
                  <a:ext cx="604800" cy="605396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9600FFCA-84CC-47F1-8FC2-E9A46D2FE692}"/>
                </a:ext>
              </a:extLst>
            </p:cNvPr>
            <p:cNvCxnSpPr>
              <a:cxnSpLocks/>
              <a:endCxn id="240" idx="4"/>
            </p:cNvCxnSpPr>
            <p:nvPr/>
          </p:nvCxnSpPr>
          <p:spPr>
            <a:xfrm flipV="1">
              <a:off x="6087064" y="4741324"/>
              <a:ext cx="0" cy="2794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8332C969-A1AA-467A-B9F0-84B1B6C54854}"/>
                </a:ext>
              </a:extLst>
            </p:cNvPr>
            <p:cNvSpPr/>
            <p:nvPr/>
          </p:nvSpPr>
          <p:spPr>
            <a:xfrm>
              <a:off x="4728959" y="3808166"/>
              <a:ext cx="657518" cy="126972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A8A2DE9E-4D4E-47F5-964B-A8041230363B}"/>
                    </a:ext>
                  </a:extLst>
                </p:cNvPr>
                <p:cNvSpPr txBox="1"/>
                <p:nvPr/>
              </p:nvSpPr>
              <p:spPr>
                <a:xfrm>
                  <a:off x="3749149" y="5362546"/>
                  <a:ext cx="242876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 ∥</m:t>
                            </m:r>
                            <m:r>
                              <a:rPr lang="en-US" altLang="zh-CN" b="0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</a:rPr>
                                  <m:t> ∥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A8A2DE9E-4D4E-47F5-964B-A80412303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9149" y="5362546"/>
                  <a:ext cx="2428764" cy="369332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900F23FD-C6EA-4DF3-A87A-88EF424A07BF}"/>
                    </a:ext>
                  </a:extLst>
                </p:cNvPr>
                <p:cNvSpPr txBox="1"/>
                <p:nvPr/>
              </p:nvSpPr>
              <p:spPr>
                <a:xfrm>
                  <a:off x="5829571" y="502247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900F23FD-C6EA-4DF3-A87A-88EF424A07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9571" y="5022470"/>
                  <a:ext cx="533400" cy="369332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7C326DAB-8879-4AFC-A89E-2F248FBEA69C}"/>
                </a:ext>
              </a:extLst>
            </p:cNvPr>
            <p:cNvCxnSpPr>
              <a:cxnSpLocks/>
              <a:stCxn id="242" idx="3"/>
              <a:endCxn id="240" idx="2"/>
            </p:cNvCxnSpPr>
            <p:nvPr/>
          </p:nvCxnSpPr>
          <p:spPr>
            <a:xfrm flipV="1">
              <a:off x="5386477" y="4438626"/>
              <a:ext cx="398187" cy="4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9CF3FB06-7A30-4FCE-A19F-29B42ABC9E5C}"/>
                </a:ext>
              </a:extLst>
            </p:cNvPr>
            <p:cNvCxnSpPr>
              <a:cxnSpLocks/>
              <a:stCxn id="240" idx="6"/>
            </p:cNvCxnSpPr>
            <p:nvPr/>
          </p:nvCxnSpPr>
          <p:spPr>
            <a:xfrm>
              <a:off x="6389464" y="4438626"/>
              <a:ext cx="3164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78003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组合 89">
            <a:extLst>
              <a:ext uri="{FF2B5EF4-FFF2-40B4-BE49-F238E27FC236}">
                <a16:creationId xmlns:a16="http://schemas.microsoft.com/office/drawing/2014/main" id="{8EBFBB67-8C7A-4CBA-97CF-879F3789F4B7}"/>
              </a:ext>
            </a:extLst>
          </p:cNvPr>
          <p:cNvGrpSpPr/>
          <p:nvPr/>
        </p:nvGrpSpPr>
        <p:grpSpPr>
          <a:xfrm>
            <a:off x="298196" y="1103507"/>
            <a:ext cx="12210962" cy="4650986"/>
            <a:chOff x="158496" y="1588132"/>
            <a:chExt cx="12210962" cy="465098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51F5E5B-4B17-47C0-8BA2-2C783FB0072D}"/>
                </a:ext>
              </a:extLst>
            </p:cNvPr>
            <p:cNvSpPr/>
            <p:nvPr/>
          </p:nvSpPr>
          <p:spPr>
            <a:xfrm>
              <a:off x="764795" y="2210241"/>
              <a:ext cx="7636549" cy="526472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rgbClr val="D74514"/>
                  </a:solidFill>
                  <a:ea typeface="微软雅黑" panose="020B0503020204020204" pitchFamily="34" charset="-122"/>
                </a:rPr>
                <a:t>消息</a:t>
              </a:r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72DDBC4-033B-4490-AF58-E5241B8A787C}"/>
                    </a:ext>
                  </a:extLst>
                </p:cNvPr>
                <p:cNvSpPr/>
                <p:nvPr/>
              </p:nvSpPr>
              <p:spPr>
                <a:xfrm>
                  <a:off x="764796" y="3673672"/>
                  <a:ext cx="1746756" cy="526472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272DDBC4-033B-4490-AF58-E5241B8A7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796" y="3673672"/>
                  <a:ext cx="1746756" cy="52647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74477A3F-9EF9-4BF3-9147-35A0FF123577}"/>
                    </a:ext>
                  </a:extLst>
                </p:cNvPr>
                <p:cNvSpPr/>
                <p:nvPr/>
              </p:nvSpPr>
              <p:spPr>
                <a:xfrm>
                  <a:off x="1178301" y="5251554"/>
                  <a:ext cx="919746" cy="920652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𝑴𝑫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74477A3F-9EF9-4BF3-9147-35A0FF123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01" y="5251554"/>
                  <a:ext cx="919746" cy="9206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E209808-2F00-47DE-A675-BF1711EE7BC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638174" y="4200144"/>
              <a:ext cx="0" cy="1051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FBB28E97-387F-47B4-89F5-33C9450D1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6249" y="4466690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37950FE-0D06-4933-BCA1-45227B3B490D}"/>
                    </a:ext>
                  </a:extLst>
                </p:cNvPr>
                <p:cNvSpPr txBox="1"/>
                <p:nvPr/>
              </p:nvSpPr>
              <p:spPr>
                <a:xfrm>
                  <a:off x="1578237" y="446669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937950FE-0D06-4933-BCA1-45227B3B4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8237" y="4466690"/>
                  <a:ext cx="76784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E416837-4130-4F9A-9043-BF4AFA056BEE}"/>
                    </a:ext>
                  </a:extLst>
                </p:cNvPr>
                <p:cNvSpPr txBox="1"/>
                <p:nvPr/>
              </p:nvSpPr>
              <p:spPr>
                <a:xfrm>
                  <a:off x="1178300" y="3355733"/>
                  <a:ext cx="9197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512 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E416837-4130-4F9A-9043-BF4AFA056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00" y="3355733"/>
                  <a:ext cx="919748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191EE96-60A6-4D0B-9405-04C72B2C305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098048" y="3540399"/>
              <a:ext cx="409961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F33205D6-79FB-4944-B695-79B06ACCB6B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764796" y="3540399"/>
              <a:ext cx="41350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FF3FC147-E9A7-4499-AE24-6FB7A5431516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58496" y="5711880"/>
              <a:ext cx="10198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39E9216-2DCF-4DCA-92BC-1833355CE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871" y="5526412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1D550A8-20CC-4EFC-84D7-B33E89445CF3}"/>
                    </a:ext>
                  </a:extLst>
                </p:cNvPr>
                <p:cNvSpPr txBox="1"/>
                <p:nvPr/>
              </p:nvSpPr>
              <p:spPr>
                <a:xfrm>
                  <a:off x="405441" y="5174873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1D550A8-20CC-4EFC-84D7-B33E89445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41" y="5174873"/>
                  <a:ext cx="76784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213E430-C148-4D5C-9339-449B55B09752}"/>
                    </a:ext>
                  </a:extLst>
                </p:cNvPr>
                <p:cNvSpPr txBox="1"/>
                <p:nvPr/>
              </p:nvSpPr>
              <p:spPr>
                <a:xfrm>
                  <a:off x="405440" y="584837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𝐼𝑉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3213E430-C148-4D5C-9339-449B55B097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40" y="5848370"/>
                  <a:ext cx="76784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064E4E4-3A84-4D38-B511-7EFA69747C70}"/>
                    </a:ext>
                  </a:extLst>
                </p:cNvPr>
                <p:cNvSpPr/>
                <p:nvPr/>
              </p:nvSpPr>
              <p:spPr>
                <a:xfrm>
                  <a:off x="2559391" y="3673672"/>
                  <a:ext cx="1746756" cy="526472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064E4E4-3A84-4D38-B511-7EFA69747C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9391" y="3673672"/>
                  <a:ext cx="1746756" cy="52647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0728B503-19CF-4BA1-82F6-22D3EFD37B57}"/>
                    </a:ext>
                  </a:extLst>
                </p:cNvPr>
                <p:cNvSpPr/>
                <p:nvPr/>
              </p:nvSpPr>
              <p:spPr>
                <a:xfrm>
                  <a:off x="2972896" y="5251554"/>
                  <a:ext cx="919746" cy="920652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𝑴𝑫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0728B503-19CF-4BA1-82F6-22D3EFD37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96" y="5251554"/>
                  <a:ext cx="919746" cy="92065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1FF3376E-5AF7-40A7-92F5-09841A21FE8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3432769" y="4200144"/>
              <a:ext cx="0" cy="1051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F435525-C8C2-4CB2-B222-71F251C43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0844" y="4466690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929DAB-999D-4051-BB5A-1C5035421A53}"/>
                    </a:ext>
                  </a:extLst>
                </p:cNvPr>
                <p:cNvSpPr txBox="1"/>
                <p:nvPr/>
              </p:nvSpPr>
              <p:spPr>
                <a:xfrm>
                  <a:off x="3372832" y="446669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5C929DAB-999D-4051-BB5A-1C5035421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832" y="4466690"/>
                  <a:ext cx="76784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D58EB87-E8FD-4268-B2BC-9CF97A7FD76B}"/>
                    </a:ext>
                  </a:extLst>
                </p:cNvPr>
                <p:cNvSpPr txBox="1"/>
                <p:nvPr/>
              </p:nvSpPr>
              <p:spPr>
                <a:xfrm>
                  <a:off x="2972895" y="3355733"/>
                  <a:ext cx="9197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512 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AD58EB87-E8FD-4268-B2BC-9CF97A7F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95" y="3355733"/>
                  <a:ext cx="91974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54E9944-8840-4BEA-9B5D-626DBEFA0EF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92643" y="3540399"/>
              <a:ext cx="409961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211EDA7-4F1B-404E-A032-29AF4E5056DB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H="1">
              <a:off x="2559391" y="3540399"/>
              <a:ext cx="41350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2D0E0DB-4F47-451A-8E2F-0327DB199571}"/>
                </a:ext>
              </a:extLst>
            </p:cNvPr>
            <p:cNvCxnSpPr>
              <a:cxnSpLocks/>
              <a:stCxn id="4" idx="6"/>
              <a:endCxn id="25" idx="2"/>
            </p:cNvCxnSpPr>
            <p:nvPr/>
          </p:nvCxnSpPr>
          <p:spPr>
            <a:xfrm>
              <a:off x="2098047" y="5711880"/>
              <a:ext cx="87484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532821A-6101-4734-90BC-84DFEF256A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466" y="5526412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DE82087-8C5E-4AC4-98ED-16286EA6C548}"/>
                    </a:ext>
                  </a:extLst>
                </p:cNvPr>
                <p:cNvSpPr txBox="1"/>
                <p:nvPr/>
              </p:nvSpPr>
              <p:spPr>
                <a:xfrm>
                  <a:off x="2200036" y="5174873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DE82087-8C5E-4AC4-98ED-16286EA6C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036" y="5174873"/>
                  <a:ext cx="76784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67C5A5A-8806-4D88-BEC3-C4AC3C8DC4B5}"/>
                    </a:ext>
                  </a:extLst>
                </p:cNvPr>
                <p:cNvSpPr txBox="1"/>
                <p:nvPr/>
              </p:nvSpPr>
              <p:spPr>
                <a:xfrm>
                  <a:off x="2200035" y="584837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667C5A5A-8806-4D88-BEC3-C4AC3C8DC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0035" y="5848370"/>
                  <a:ext cx="76784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D897FB5-CC58-4683-A936-4751BFE7EF21}"/>
                    </a:ext>
                  </a:extLst>
                </p:cNvPr>
                <p:cNvSpPr/>
                <p:nvPr/>
              </p:nvSpPr>
              <p:spPr>
                <a:xfrm>
                  <a:off x="5682495" y="3673672"/>
                  <a:ext cx="1746756" cy="526472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AD897FB5-CC58-4683-A936-4751BFE7EF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2495" y="3673672"/>
                  <a:ext cx="1746756" cy="52647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C611D9BA-F517-4B0A-9416-7D120D5AAEF7}"/>
                    </a:ext>
                  </a:extLst>
                </p:cNvPr>
                <p:cNvSpPr/>
                <p:nvPr/>
              </p:nvSpPr>
              <p:spPr>
                <a:xfrm>
                  <a:off x="6096000" y="5251554"/>
                  <a:ext cx="919746" cy="920652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𝑴𝑫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C611D9BA-F517-4B0A-9416-7D120D5AAE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251554"/>
                  <a:ext cx="919746" cy="920652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AF839B-55B4-4503-B979-5EC3E4116727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6555873" y="4200144"/>
              <a:ext cx="0" cy="1051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1E593A9-3793-4F56-8D53-7013A5A37D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948" y="4466690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7F90DFD-DC5C-4A65-B7E0-D0EF912142D9}"/>
                    </a:ext>
                  </a:extLst>
                </p:cNvPr>
                <p:cNvSpPr txBox="1"/>
                <p:nvPr/>
              </p:nvSpPr>
              <p:spPr>
                <a:xfrm>
                  <a:off x="6495936" y="446669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7F90DFD-DC5C-4A65-B7E0-D0EF91214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936" y="4466690"/>
                  <a:ext cx="76784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62CD047-A74D-497E-8649-FD136D181AA3}"/>
                    </a:ext>
                  </a:extLst>
                </p:cNvPr>
                <p:cNvSpPr txBox="1"/>
                <p:nvPr/>
              </p:nvSpPr>
              <p:spPr>
                <a:xfrm>
                  <a:off x="6095999" y="3355733"/>
                  <a:ext cx="9197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512 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62CD047-A74D-497E-8649-FD136D181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99" y="3355733"/>
                  <a:ext cx="91974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D98B5FA8-377E-4B78-8D6D-37B0922B3A20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>
              <a:off x="7015747" y="3540399"/>
              <a:ext cx="409961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25C6BAA-156D-4EAD-B915-BBC1AAC8336F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5682495" y="3540399"/>
              <a:ext cx="41350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E5CD9EA-884A-4141-A2E9-879AFEC255C3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>
              <a:off x="5076195" y="5711880"/>
              <a:ext cx="10198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32D3846-E672-4641-868B-E876168A25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0570" y="5526412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EBEAD29-DD3B-4A46-91F2-86B3423BAE78}"/>
                    </a:ext>
                  </a:extLst>
                </p:cNvPr>
                <p:cNvSpPr txBox="1"/>
                <p:nvPr/>
              </p:nvSpPr>
              <p:spPr>
                <a:xfrm>
                  <a:off x="5323140" y="5174873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EBEAD29-DD3B-4A46-91F2-86B3423B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40" y="5174873"/>
                  <a:ext cx="76784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E23251C-AA8D-4575-A2B6-13088729A5E4}"/>
                    </a:ext>
                  </a:extLst>
                </p:cNvPr>
                <p:cNvSpPr txBox="1"/>
                <p:nvPr/>
              </p:nvSpPr>
              <p:spPr>
                <a:xfrm>
                  <a:off x="5323139" y="5848370"/>
                  <a:ext cx="767847" cy="3907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E23251C-AA8D-4575-A2B6-13088729A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39" y="5848370"/>
                  <a:ext cx="767847" cy="390748"/>
                </a:xfrm>
                <a:prstGeom prst="rect">
                  <a:avLst/>
                </a:prstGeom>
                <a:blipFill>
                  <a:blip r:embed="rId1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6846D7F-DCBD-4B36-9D84-40FA9483F113}"/>
                    </a:ext>
                  </a:extLst>
                </p:cNvPr>
                <p:cNvSpPr/>
                <p:nvPr/>
              </p:nvSpPr>
              <p:spPr>
                <a:xfrm>
                  <a:off x="8760701" y="3673672"/>
                  <a:ext cx="1746756" cy="526472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𝒀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𝑳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F6846D7F-DCBD-4B36-9D84-40FA9483F1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701" y="3673672"/>
                  <a:ext cx="1746756" cy="52647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92E095F0-8F2F-4BAA-A01C-AECAE3F455E5}"/>
                    </a:ext>
                  </a:extLst>
                </p:cNvPr>
                <p:cNvSpPr/>
                <p:nvPr/>
              </p:nvSpPr>
              <p:spPr>
                <a:xfrm>
                  <a:off x="9174206" y="5251554"/>
                  <a:ext cx="919746" cy="920652"/>
                </a:xfrm>
                <a:prstGeom prst="ellipse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𝑴𝑫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9" name="椭圆 48">
                  <a:extLst>
                    <a:ext uri="{FF2B5EF4-FFF2-40B4-BE49-F238E27FC236}">
                      <a16:creationId xmlns:a16="http://schemas.microsoft.com/office/drawing/2014/main" id="{92E095F0-8F2F-4BAA-A01C-AECAE3F45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206" y="5251554"/>
                  <a:ext cx="919746" cy="920652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69B6DAA0-9B04-48BA-ADAC-F587B9BEAAF4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>
            <a:xfrm>
              <a:off x="9634079" y="4200144"/>
              <a:ext cx="0" cy="10514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7CCDC6B-4CA5-416D-B78E-F2ABDAA655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2154" y="4466690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1C43A81-7149-498C-9297-A291A196385C}"/>
                    </a:ext>
                  </a:extLst>
                </p:cNvPr>
                <p:cNvSpPr txBox="1"/>
                <p:nvPr/>
              </p:nvSpPr>
              <p:spPr>
                <a:xfrm>
                  <a:off x="9574142" y="446669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91C43A81-7149-498C-9297-A291A1963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4142" y="4466690"/>
                  <a:ext cx="76784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D10A090-4DD1-4B66-B294-3002EB2E8C81}"/>
                    </a:ext>
                  </a:extLst>
                </p:cNvPr>
                <p:cNvSpPr txBox="1"/>
                <p:nvPr/>
              </p:nvSpPr>
              <p:spPr>
                <a:xfrm>
                  <a:off x="9174205" y="3355733"/>
                  <a:ext cx="91974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512 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D10A090-4DD1-4B66-B294-3002EB2E8C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205" y="3355733"/>
                  <a:ext cx="91974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EBBA201E-9C52-40F8-A9D1-7AB8633ED9BE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10093953" y="3540399"/>
              <a:ext cx="409961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C2258867-B97E-4CF6-BC7D-5BF0149B9BFD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 flipH="1">
              <a:off x="8760701" y="3540399"/>
              <a:ext cx="413504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020255B-0F6A-4FA0-8243-FE8DDDB37476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8154401" y="5711880"/>
              <a:ext cx="101980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F635051-717F-46F8-B8B3-E03BC35163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8776" y="5526412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041EB0A-7CED-44EB-A2AC-2CD524743D7D}"/>
                    </a:ext>
                  </a:extLst>
                </p:cNvPr>
                <p:cNvSpPr txBox="1"/>
                <p:nvPr/>
              </p:nvSpPr>
              <p:spPr>
                <a:xfrm>
                  <a:off x="8401346" y="5174873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1041EB0A-7CED-44EB-A2AC-2CD52474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346" y="5174873"/>
                  <a:ext cx="767847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0AA8DAE-1050-4AC4-94B2-1C1936DAF478}"/>
                    </a:ext>
                  </a:extLst>
                </p:cNvPr>
                <p:cNvSpPr txBox="1"/>
                <p:nvPr/>
              </p:nvSpPr>
              <p:spPr>
                <a:xfrm>
                  <a:off x="8401345" y="5848370"/>
                  <a:ext cx="76784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0AA8DAE-1050-4AC4-94B2-1C1936DAF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1345" y="5848370"/>
                  <a:ext cx="767847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EFE4957-543B-40AC-969A-6D8188641C5E}"/>
                    </a:ext>
                  </a:extLst>
                </p:cNvPr>
                <p:cNvSpPr txBox="1"/>
                <p:nvPr/>
              </p:nvSpPr>
              <p:spPr>
                <a:xfrm>
                  <a:off x="4882245" y="3752242"/>
                  <a:ext cx="22415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AEFE4957-543B-40AC-969A-6D8188641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245" y="3752242"/>
                  <a:ext cx="224152" cy="369332"/>
                </a:xfrm>
                <a:prstGeom prst="rect">
                  <a:avLst/>
                </a:prstGeom>
                <a:blipFill>
                  <a:blip r:embed="rId26"/>
                  <a:stretch>
                    <a:fillRect l="-27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1A146D2-D59A-4FC4-B1C8-15ACEE818289}"/>
                    </a:ext>
                  </a:extLst>
                </p:cNvPr>
                <p:cNvSpPr txBox="1"/>
                <p:nvPr/>
              </p:nvSpPr>
              <p:spPr>
                <a:xfrm>
                  <a:off x="8042325" y="3752242"/>
                  <a:ext cx="22415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C1A146D2-D59A-4FC4-B1C8-15ACEE818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2325" y="3752242"/>
                  <a:ext cx="224152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27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1B2536AB-6F8C-4141-8F17-8969E1E02C43}"/>
                    </a:ext>
                  </a:extLst>
                </p:cNvPr>
                <p:cNvSpPr/>
                <p:nvPr/>
              </p:nvSpPr>
              <p:spPr>
                <a:xfrm>
                  <a:off x="8451804" y="2210241"/>
                  <a:ext cx="1344200" cy="526472"/>
                </a:xfrm>
                <a:prstGeom prst="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𝟏𝟎𝟎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𝟎</m:t>
                        </m:r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1B2536AB-6F8C-4141-8F17-8969E1E02C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1804" y="2210241"/>
                  <a:ext cx="1344200" cy="52647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1474AE64-AC92-4109-BE71-B1D8F573C040}"/>
                </a:ext>
              </a:extLst>
            </p:cNvPr>
            <p:cNvSpPr/>
            <p:nvPr/>
          </p:nvSpPr>
          <p:spPr>
            <a:xfrm>
              <a:off x="9846464" y="2210241"/>
              <a:ext cx="657450" cy="526472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4088DCCB-5DF0-4A18-BFCF-9B2C064DC788}"/>
                    </a:ext>
                  </a:extLst>
                </p:cNvPr>
                <p:cNvSpPr/>
                <p:nvPr/>
              </p:nvSpPr>
              <p:spPr>
                <a:xfrm>
                  <a:off x="10752222" y="5404447"/>
                  <a:ext cx="1617236" cy="61486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𝟏𝟐𝟖</m:t>
                      </m:r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𝒃𝒊𝒕</m:t>
                      </m:r>
                    </m:oMath>
                  </a14:m>
                  <a:r>
                    <a:rPr lang="en-US" altLang="zh-CN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zh-CN" altLang="en-US" b="1" dirty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摘要</a:t>
                  </a:r>
                  <a:endPara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4088DCCB-5DF0-4A18-BFCF-9B2C064DC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2222" y="5404447"/>
                  <a:ext cx="1617236" cy="614864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E6473F1-EAFA-438A-84DA-CC559E4098E4}"/>
                </a:ext>
              </a:extLst>
            </p:cNvPr>
            <p:cNvCxnSpPr>
              <a:cxnSpLocks/>
              <a:stCxn id="49" idx="6"/>
              <a:endCxn id="65" idx="1"/>
            </p:cNvCxnSpPr>
            <p:nvPr/>
          </p:nvCxnSpPr>
          <p:spPr>
            <a:xfrm flipV="1">
              <a:off x="10093952" y="5711879"/>
              <a:ext cx="65827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2D11971-18ED-4D22-95A9-86CB59DA0A5A}"/>
                    </a:ext>
                  </a:extLst>
                </p:cNvPr>
                <p:cNvSpPr txBox="1"/>
                <p:nvPr/>
              </p:nvSpPr>
              <p:spPr>
                <a:xfrm>
                  <a:off x="4136535" y="1839306"/>
                  <a:ext cx="7457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B2D11971-18ED-4D22-95A9-86CB59DA0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535" y="1839306"/>
                  <a:ext cx="74571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0063D90F-465E-4A73-90CE-7FF9A0980DD4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4882245" y="2023972"/>
              <a:ext cx="3519099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2CF70DE-63E2-4471-ABE1-83F908B13B87}"/>
                </a:ext>
              </a:extLst>
            </p:cNvPr>
            <p:cNvCxnSpPr>
              <a:cxnSpLocks/>
              <a:stCxn id="73" idx="1"/>
            </p:cNvCxnSpPr>
            <p:nvPr/>
          </p:nvCxnSpPr>
          <p:spPr>
            <a:xfrm flipH="1">
              <a:off x="764795" y="2023972"/>
              <a:ext cx="3371740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243AA4B1-2DE1-4866-8508-5965FAFB7CAD}"/>
                    </a:ext>
                  </a:extLst>
                </p:cNvPr>
                <p:cNvSpPr txBox="1"/>
                <p:nvPr/>
              </p:nvSpPr>
              <p:spPr>
                <a:xfrm>
                  <a:off x="4355075" y="1588132"/>
                  <a:ext cx="27261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×512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×32 </m:t>
                        </m:r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𝑏𝑖𝑡</m:t>
                        </m:r>
                      </m:oMath>
                    </m:oMathPara>
                  </a14:m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243AA4B1-2DE1-4866-8508-5965FAFB7C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075" y="1588132"/>
                  <a:ext cx="2726112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CFECB003-3589-4BB9-9DDE-6A3B93553045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7081187" y="1772798"/>
              <a:ext cx="3422727" cy="0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4B046919-11EC-4EE7-82BA-E37166229688}"/>
                </a:ext>
              </a:extLst>
            </p:cNvPr>
            <p:cNvCxnSpPr>
              <a:cxnSpLocks/>
              <a:stCxn id="80" idx="1"/>
            </p:cNvCxnSpPr>
            <p:nvPr/>
          </p:nvCxnSpPr>
          <p:spPr>
            <a:xfrm flipH="1">
              <a:off x="764795" y="1772798"/>
              <a:ext cx="3590280" cy="66508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箭头: 下 88">
              <a:extLst>
                <a:ext uri="{FF2B5EF4-FFF2-40B4-BE49-F238E27FC236}">
                  <a16:creationId xmlns:a16="http://schemas.microsoft.com/office/drawing/2014/main" id="{87C7DD9C-5B68-426D-BE7C-CBD7279584EA}"/>
                </a:ext>
              </a:extLst>
            </p:cNvPr>
            <p:cNvSpPr/>
            <p:nvPr/>
          </p:nvSpPr>
          <p:spPr>
            <a:xfrm>
              <a:off x="5330317" y="2815724"/>
              <a:ext cx="1197228" cy="526469"/>
            </a:xfrm>
            <a:prstGeom prst="downArrow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87608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直接箭头连接符 334">
            <a:extLst>
              <a:ext uri="{FF2B5EF4-FFF2-40B4-BE49-F238E27FC236}">
                <a16:creationId xmlns:a16="http://schemas.microsoft.com/office/drawing/2014/main" id="{18F647D0-DFBD-47A0-AE89-1C86FB6A8677}"/>
              </a:ext>
            </a:extLst>
          </p:cNvPr>
          <p:cNvCxnSpPr>
            <a:cxnSpLocks/>
          </p:cNvCxnSpPr>
          <p:nvPr/>
        </p:nvCxnSpPr>
        <p:spPr>
          <a:xfrm flipH="1">
            <a:off x="9786964" y="1611573"/>
            <a:ext cx="3214769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箭头连接符 335">
            <a:extLst>
              <a:ext uri="{FF2B5EF4-FFF2-40B4-BE49-F238E27FC236}">
                <a16:creationId xmlns:a16="http://schemas.microsoft.com/office/drawing/2014/main" id="{167FFDD3-4868-4C9D-B0A3-822293C5F76D}"/>
              </a:ext>
            </a:extLst>
          </p:cNvPr>
          <p:cNvCxnSpPr>
            <a:cxnSpLocks/>
          </p:cNvCxnSpPr>
          <p:nvPr/>
        </p:nvCxnSpPr>
        <p:spPr>
          <a:xfrm flipH="1">
            <a:off x="9785018" y="1828953"/>
            <a:ext cx="1774777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8" name="表格 2">
            <a:extLst>
              <a:ext uri="{FF2B5EF4-FFF2-40B4-BE49-F238E27FC236}">
                <a16:creationId xmlns:a16="http://schemas.microsoft.com/office/drawing/2014/main" id="{C690F2F8-CD55-4B3B-90FE-21380403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9442"/>
              </p:ext>
            </p:extLst>
          </p:nvPr>
        </p:nvGraphicFramePr>
        <p:xfrm>
          <a:off x="7845537" y="362431"/>
          <a:ext cx="5869356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39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5E2C91E0-F20A-4D0B-BBF4-F0E8A9ECB15C}"/>
                  </a:ext>
                </a:extLst>
              </p:cNvPr>
              <p:cNvSpPr/>
              <p:nvPr/>
            </p:nvSpPr>
            <p:spPr>
              <a:xfrm>
                <a:off x="9140248" y="1506569"/>
                <a:ext cx="644769" cy="644769"/>
              </a:xfrm>
              <a:prstGeom prst="ellipse">
                <a:avLst/>
              </a:prstGeom>
              <a:solidFill>
                <a:srgbClr val="F8CCB9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5E2C91E0-F20A-4D0B-BBF4-F0E8A9ECB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248" y="1506569"/>
                <a:ext cx="644769" cy="6447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89E4B684-48DF-4BCD-A836-2B5955FCDD7F}"/>
                  </a:ext>
                </a:extLst>
              </p:cNvPr>
              <p:cNvSpPr/>
              <p:nvPr/>
            </p:nvSpPr>
            <p:spPr>
              <a:xfrm>
                <a:off x="8011616" y="4276145"/>
                <a:ext cx="1125409" cy="644769"/>
              </a:xfrm>
              <a:prstGeom prst="ellipse">
                <a:avLst/>
              </a:prstGeom>
              <a:solidFill>
                <a:srgbClr val="FDEFE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89E4B684-48DF-4BCD-A836-2B5955FCD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616" y="4276145"/>
                <a:ext cx="1125409" cy="6447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7" name="直接箭头连接符 356">
            <a:extLst>
              <a:ext uri="{FF2B5EF4-FFF2-40B4-BE49-F238E27FC236}">
                <a16:creationId xmlns:a16="http://schemas.microsoft.com/office/drawing/2014/main" id="{E6AA383E-A04E-492D-BA14-40A379F9A84E}"/>
              </a:ext>
            </a:extLst>
          </p:cNvPr>
          <p:cNvCxnSpPr>
            <a:cxnSpLocks/>
            <a:stCxn id="396" idx="4"/>
            <a:endCxn id="402" idx="0"/>
          </p:cNvCxnSpPr>
          <p:nvPr/>
        </p:nvCxnSpPr>
        <p:spPr>
          <a:xfrm flipH="1">
            <a:off x="8566234" y="2030673"/>
            <a:ext cx="1" cy="519414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>
            <a:extLst>
              <a:ext uri="{FF2B5EF4-FFF2-40B4-BE49-F238E27FC236}">
                <a16:creationId xmlns:a16="http://schemas.microsoft.com/office/drawing/2014/main" id="{F419CB75-63C3-4B34-B5C6-AF48E18B0177}"/>
              </a:ext>
            </a:extLst>
          </p:cNvPr>
          <p:cNvCxnSpPr>
            <a:cxnSpLocks/>
            <a:stCxn id="402" idx="4"/>
            <a:endCxn id="406" idx="0"/>
          </p:cNvCxnSpPr>
          <p:nvPr/>
        </p:nvCxnSpPr>
        <p:spPr>
          <a:xfrm flipH="1">
            <a:off x="8566233" y="2960540"/>
            <a:ext cx="1" cy="521457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>
            <a:extLst>
              <a:ext uri="{FF2B5EF4-FFF2-40B4-BE49-F238E27FC236}">
                <a16:creationId xmlns:a16="http://schemas.microsoft.com/office/drawing/2014/main" id="{E66469E9-A86E-435E-8B2E-5E71D6F03854}"/>
              </a:ext>
            </a:extLst>
          </p:cNvPr>
          <p:cNvCxnSpPr>
            <a:cxnSpLocks/>
            <a:stCxn id="406" idx="4"/>
          </p:cNvCxnSpPr>
          <p:nvPr/>
        </p:nvCxnSpPr>
        <p:spPr>
          <a:xfrm>
            <a:off x="8566233" y="3892450"/>
            <a:ext cx="8089" cy="383695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接箭头连接符 359">
            <a:extLst>
              <a:ext uri="{FF2B5EF4-FFF2-40B4-BE49-F238E27FC236}">
                <a16:creationId xmlns:a16="http://schemas.microsoft.com/office/drawing/2014/main" id="{DFE76053-BC87-4FA7-8A1E-38ECB276507C}"/>
              </a:ext>
            </a:extLst>
          </p:cNvPr>
          <p:cNvCxnSpPr>
            <a:cxnSpLocks/>
            <a:endCxn id="410" idx="0"/>
          </p:cNvCxnSpPr>
          <p:nvPr/>
        </p:nvCxnSpPr>
        <p:spPr>
          <a:xfrm flipH="1">
            <a:off x="8574319" y="4920914"/>
            <a:ext cx="2" cy="389844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3011B76A-4A84-41D1-BD97-CF9339E9CBC0}"/>
              </a:ext>
            </a:extLst>
          </p:cNvPr>
          <p:cNvCxnSpPr>
            <a:cxnSpLocks/>
            <a:endCxn id="396" idx="6"/>
          </p:cNvCxnSpPr>
          <p:nvPr/>
        </p:nvCxnSpPr>
        <p:spPr>
          <a:xfrm flipH="1" flipV="1">
            <a:off x="8771461" y="1825447"/>
            <a:ext cx="368788" cy="3508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D730E27C-7746-449D-8A33-CBB465C8DE50}"/>
              </a:ext>
            </a:extLst>
          </p:cNvPr>
          <p:cNvCxnSpPr>
            <a:cxnSpLocks/>
            <a:endCxn id="396" idx="0"/>
          </p:cNvCxnSpPr>
          <p:nvPr/>
        </p:nvCxnSpPr>
        <p:spPr>
          <a:xfrm flipH="1">
            <a:off x="8566235" y="1026088"/>
            <a:ext cx="8088" cy="59413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3" name="表格 2">
            <a:extLst>
              <a:ext uri="{FF2B5EF4-FFF2-40B4-BE49-F238E27FC236}">
                <a16:creationId xmlns:a16="http://schemas.microsoft.com/office/drawing/2014/main" id="{AC7294F6-3D69-41F9-B5B3-DBBB88F04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18057"/>
              </p:ext>
            </p:extLst>
          </p:nvPr>
        </p:nvGraphicFramePr>
        <p:xfrm>
          <a:off x="7845537" y="6740918"/>
          <a:ext cx="5869356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39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20039711-BFA9-4FD8-9DA5-ADF3B83DDC31}"/>
              </a:ext>
            </a:extLst>
          </p:cNvPr>
          <p:cNvCxnSpPr>
            <a:cxnSpLocks/>
            <a:stCxn id="410" idx="4"/>
          </p:cNvCxnSpPr>
          <p:nvPr/>
        </p:nvCxnSpPr>
        <p:spPr>
          <a:xfrm>
            <a:off x="8574319" y="5721211"/>
            <a:ext cx="3" cy="340910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箭头连接符 364">
            <a:extLst>
              <a:ext uri="{FF2B5EF4-FFF2-40B4-BE49-F238E27FC236}">
                <a16:creationId xmlns:a16="http://schemas.microsoft.com/office/drawing/2014/main" id="{6E4CE7C2-6D77-4033-9649-D8085BCA77AC}"/>
              </a:ext>
            </a:extLst>
          </p:cNvPr>
          <p:cNvCxnSpPr>
            <a:cxnSpLocks/>
          </p:cNvCxnSpPr>
          <p:nvPr/>
        </p:nvCxnSpPr>
        <p:spPr>
          <a:xfrm>
            <a:off x="10074876" y="1026088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829ADE48-BEF7-4252-BA3D-698A83C810C9}"/>
              </a:ext>
            </a:extLst>
          </p:cNvPr>
          <p:cNvCxnSpPr>
            <a:cxnSpLocks/>
          </p:cNvCxnSpPr>
          <p:nvPr/>
        </p:nvCxnSpPr>
        <p:spPr>
          <a:xfrm>
            <a:off x="11563707" y="1026088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>
            <a:extLst>
              <a:ext uri="{FF2B5EF4-FFF2-40B4-BE49-F238E27FC236}">
                <a16:creationId xmlns:a16="http://schemas.microsoft.com/office/drawing/2014/main" id="{3E17B1D9-CE3D-4DBF-B819-E2C6ECE79511}"/>
              </a:ext>
            </a:extLst>
          </p:cNvPr>
          <p:cNvCxnSpPr>
            <a:cxnSpLocks/>
          </p:cNvCxnSpPr>
          <p:nvPr/>
        </p:nvCxnSpPr>
        <p:spPr>
          <a:xfrm>
            <a:off x="13005645" y="1026087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8FD1EB27-396F-41C4-BDF8-56307A733A07}"/>
              </a:ext>
            </a:extLst>
          </p:cNvPr>
          <p:cNvCxnSpPr>
            <a:cxnSpLocks/>
          </p:cNvCxnSpPr>
          <p:nvPr/>
        </p:nvCxnSpPr>
        <p:spPr>
          <a:xfrm>
            <a:off x="8574320" y="6062120"/>
            <a:ext cx="1524001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316EF028-8807-40EB-B9EE-52FCCEBC5A22}"/>
              </a:ext>
            </a:extLst>
          </p:cNvPr>
          <p:cNvCxnSpPr>
            <a:cxnSpLocks/>
          </p:cNvCxnSpPr>
          <p:nvPr/>
        </p:nvCxnSpPr>
        <p:spPr>
          <a:xfrm>
            <a:off x="10098321" y="6462495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D3B471AD-1312-41F4-BBF4-0D20E6DE302F}"/>
              </a:ext>
            </a:extLst>
          </p:cNvPr>
          <p:cNvCxnSpPr>
            <a:cxnSpLocks/>
          </p:cNvCxnSpPr>
          <p:nvPr/>
        </p:nvCxnSpPr>
        <p:spPr>
          <a:xfrm>
            <a:off x="8574320" y="6462495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8019B2EB-6B63-4976-85CD-E7CA64F0961F}"/>
              </a:ext>
            </a:extLst>
          </p:cNvPr>
          <p:cNvCxnSpPr>
            <a:cxnSpLocks/>
          </p:cNvCxnSpPr>
          <p:nvPr/>
        </p:nvCxnSpPr>
        <p:spPr>
          <a:xfrm>
            <a:off x="11563707" y="6462495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6D414BA4-B5B3-425B-9446-AA138FDB32F3}"/>
              </a:ext>
            </a:extLst>
          </p:cNvPr>
          <p:cNvCxnSpPr>
            <a:cxnSpLocks/>
          </p:cNvCxnSpPr>
          <p:nvPr/>
        </p:nvCxnSpPr>
        <p:spPr>
          <a:xfrm>
            <a:off x="13005645" y="6478040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E75D453F-CCF1-4D9C-A162-496E40D348C5}"/>
              </a:ext>
            </a:extLst>
          </p:cNvPr>
          <p:cNvCxnSpPr>
            <a:cxnSpLocks/>
          </p:cNvCxnSpPr>
          <p:nvPr/>
        </p:nvCxnSpPr>
        <p:spPr>
          <a:xfrm>
            <a:off x="10065103" y="6062120"/>
            <a:ext cx="1494692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4F44067-3CF0-4199-9964-115D9927DCE8}"/>
              </a:ext>
            </a:extLst>
          </p:cNvPr>
          <p:cNvCxnSpPr>
            <a:cxnSpLocks/>
          </p:cNvCxnSpPr>
          <p:nvPr/>
        </p:nvCxnSpPr>
        <p:spPr>
          <a:xfrm>
            <a:off x="11559796" y="6062120"/>
            <a:ext cx="1445849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16C7AFD-0675-4CFB-81B0-4003FA421898}"/>
              </a:ext>
            </a:extLst>
          </p:cNvPr>
          <p:cNvCxnSpPr>
            <a:cxnSpLocks/>
          </p:cNvCxnSpPr>
          <p:nvPr/>
        </p:nvCxnSpPr>
        <p:spPr>
          <a:xfrm flipH="1">
            <a:off x="8574319" y="6062119"/>
            <a:ext cx="4427414" cy="394639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8F642800-B6B9-4070-9580-FFEEAF25833D}"/>
              </a:ext>
            </a:extLst>
          </p:cNvPr>
          <p:cNvCxnSpPr>
            <a:cxnSpLocks/>
          </p:cNvCxnSpPr>
          <p:nvPr/>
        </p:nvCxnSpPr>
        <p:spPr>
          <a:xfrm>
            <a:off x="10048214" y="1026087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接箭头连接符 376">
            <a:extLst>
              <a:ext uri="{FF2B5EF4-FFF2-40B4-BE49-F238E27FC236}">
                <a16:creationId xmlns:a16="http://schemas.microsoft.com/office/drawing/2014/main" id="{7B6AE196-C529-4908-9DF6-8867D7258582}"/>
              </a:ext>
            </a:extLst>
          </p:cNvPr>
          <p:cNvCxnSpPr>
            <a:cxnSpLocks/>
          </p:cNvCxnSpPr>
          <p:nvPr/>
        </p:nvCxnSpPr>
        <p:spPr>
          <a:xfrm>
            <a:off x="10100494" y="1026086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5E0188AE-EAFC-469A-8215-50CBE6002C4C}"/>
              </a:ext>
            </a:extLst>
          </p:cNvPr>
          <p:cNvCxnSpPr>
            <a:cxnSpLocks/>
          </p:cNvCxnSpPr>
          <p:nvPr/>
        </p:nvCxnSpPr>
        <p:spPr>
          <a:xfrm>
            <a:off x="11538472" y="1026087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>
            <a:extLst>
              <a:ext uri="{FF2B5EF4-FFF2-40B4-BE49-F238E27FC236}">
                <a16:creationId xmlns:a16="http://schemas.microsoft.com/office/drawing/2014/main" id="{89D605A1-27C2-4E7A-B78E-686ACB0BE06D}"/>
              </a:ext>
            </a:extLst>
          </p:cNvPr>
          <p:cNvCxnSpPr>
            <a:cxnSpLocks/>
          </p:cNvCxnSpPr>
          <p:nvPr/>
        </p:nvCxnSpPr>
        <p:spPr>
          <a:xfrm>
            <a:off x="11590752" y="1026086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5A2A281E-1FE7-4F7E-A2E6-02C9A6A237B1}"/>
                  </a:ext>
                </a:extLst>
              </p:cNvPr>
              <p:cNvSpPr/>
              <p:nvPr/>
            </p:nvSpPr>
            <p:spPr>
              <a:xfrm>
                <a:off x="7460482" y="2429760"/>
                <a:ext cx="410453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5A2A281E-1FE7-4F7E-A2E6-02C9A6A2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82" y="2429760"/>
                <a:ext cx="410453" cy="644769"/>
              </a:xfrm>
              <a:prstGeom prst="rect">
                <a:avLst/>
              </a:prstGeom>
              <a:blipFill>
                <a:blip r:embed="rId4"/>
                <a:stretch>
                  <a:fillRect l="-3283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382D2EB3-FCDD-4DC5-96E3-79465C0EE71A}"/>
                  </a:ext>
                </a:extLst>
              </p:cNvPr>
              <p:cNvSpPr/>
              <p:nvPr/>
            </p:nvSpPr>
            <p:spPr>
              <a:xfrm>
                <a:off x="7511114" y="3358689"/>
                <a:ext cx="359821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D74514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382D2EB3-FCDD-4DC5-96E3-79465C0EE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114" y="3358689"/>
                <a:ext cx="359821" cy="644769"/>
              </a:xfrm>
              <a:prstGeom prst="rect">
                <a:avLst/>
              </a:prstGeom>
              <a:blipFill>
                <a:blip r:embed="rId5"/>
                <a:stretch>
                  <a:fillRect l="-3389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2" name="直接箭头连接符 381">
            <a:extLst>
              <a:ext uri="{FF2B5EF4-FFF2-40B4-BE49-F238E27FC236}">
                <a16:creationId xmlns:a16="http://schemas.microsoft.com/office/drawing/2014/main" id="{6B800D4F-022D-44B7-A92A-3FC2D4843DEB}"/>
              </a:ext>
            </a:extLst>
          </p:cNvPr>
          <p:cNvCxnSpPr>
            <a:cxnSpLocks/>
            <a:stCxn id="381" idx="3"/>
            <a:endCxn id="406" idx="2"/>
          </p:cNvCxnSpPr>
          <p:nvPr/>
        </p:nvCxnSpPr>
        <p:spPr>
          <a:xfrm>
            <a:off x="7870935" y="3681074"/>
            <a:ext cx="490071" cy="615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>
            <a:extLst>
              <a:ext uri="{FF2B5EF4-FFF2-40B4-BE49-F238E27FC236}">
                <a16:creationId xmlns:a16="http://schemas.microsoft.com/office/drawing/2014/main" id="{62398601-DEB8-4CB6-AE38-F2F380872FE9}"/>
              </a:ext>
            </a:extLst>
          </p:cNvPr>
          <p:cNvCxnSpPr>
            <a:cxnSpLocks/>
            <a:stCxn id="380" idx="3"/>
            <a:endCxn id="402" idx="2"/>
          </p:cNvCxnSpPr>
          <p:nvPr/>
        </p:nvCxnSpPr>
        <p:spPr>
          <a:xfrm>
            <a:off x="7870935" y="2752145"/>
            <a:ext cx="490072" cy="3169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0" name="组合 399">
            <a:extLst>
              <a:ext uri="{FF2B5EF4-FFF2-40B4-BE49-F238E27FC236}">
                <a16:creationId xmlns:a16="http://schemas.microsoft.com/office/drawing/2014/main" id="{C1D08B80-AD28-47A8-B691-056DC5FD6F29}"/>
              </a:ext>
            </a:extLst>
          </p:cNvPr>
          <p:cNvGrpSpPr/>
          <p:nvPr/>
        </p:nvGrpSpPr>
        <p:grpSpPr>
          <a:xfrm>
            <a:off x="517999" y="-30905"/>
            <a:ext cx="5982507" cy="9418604"/>
            <a:chOff x="517999" y="-30905"/>
            <a:chExt cx="5982507" cy="941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280BD87-E0A7-421D-B792-0702073E470F}"/>
                    </a:ext>
                  </a:extLst>
                </p:cNvPr>
                <p:cNvSpPr/>
                <p:nvPr/>
              </p:nvSpPr>
              <p:spPr>
                <a:xfrm>
                  <a:off x="1581206" y="1433360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𝟏𝟔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𝒊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16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280BD87-E0A7-421D-B792-0702073E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1433360"/>
                  <a:ext cx="4748890" cy="995114"/>
                </a:xfrm>
                <a:prstGeom prst="rect">
                  <a:avLst/>
                </a:prstGeom>
                <a:blipFill>
                  <a:blip r:embed="rId6"/>
                  <a:stretch>
                    <a:fillRect b="-36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37BAA8B-0E8D-49E9-824B-61962AE650E9}"/>
                    </a:ext>
                  </a:extLst>
                </p:cNvPr>
                <p:cNvSpPr txBox="1"/>
                <p:nvPr/>
              </p:nvSpPr>
              <p:spPr>
                <a:xfrm>
                  <a:off x="3166095" y="-30905"/>
                  <a:ext cx="1761656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37BAA8B-0E8D-49E9-824B-61962AE6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095" y="-30905"/>
                  <a:ext cx="1761656" cy="390748"/>
                </a:xfrm>
                <a:prstGeom prst="rect">
                  <a:avLst/>
                </a:prstGeom>
                <a:blipFill>
                  <a:blip r:embed="rId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90AAE79E-A42E-4B22-9961-BF53D2FD680C}"/>
                </a:ext>
              </a:extLst>
            </p:cNvPr>
            <p:cNvCxnSpPr>
              <a:cxnSpLocks/>
              <a:stCxn id="107" idx="2"/>
              <a:endCxn id="109" idx="0"/>
            </p:cNvCxnSpPr>
            <p:nvPr/>
          </p:nvCxnSpPr>
          <p:spPr>
            <a:xfrm rot="5400000">
              <a:off x="2546469" y="-65243"/>
              <a:ext cx="1075368" cy="192554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D3A6D55-98D5-4FB4-AFB7-571CABA5C0D8}"/>
                </a:ext>
              </a:extLst>
            </p:cNvPr>
            <p:cNvSpPr/>
            <p:nvPr/>
          </p:nvSpPr>
          <p:spPr>
            <a:xfrm>
              <a:off x="2063598" y="143521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DFC12EE-66D1-4EDF-B5C4-766EAE6A890B}"/>
                </a:ext>
              </a:extLst>
            </p:cNvPr>
            <p:cNvSpPr/>
            <p:nvPr/>
          </p:nvSpPr>
          <p:spPr>
            <a:xfrm>
              <a:off x="3294311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9B81C9D-0E0A-4481-BA85-8B27567EF932}"/>
                </a:ext>
              </a:extLst>
            </p:cNvPr>
            <p:cNvSpPr/>
            <p:nvPr/>
          </p:nvSpPr>
          <p:spPr>
            <a:xfrm>
              <a:off x="4525024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36DCCA7-79ED-490A-8F67-3AE5E726EE5B}"/>
                </a:ext>
              </a:extLst>
            </p:cNvPr>
            <p:cNvSpPr/>
            <p:nvPr/>
          </p:nvSpPr>
          <p:spPr>
            <a:xfrm>
              <a:off x="5755737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67F78E43-6831-4591-B7AC-05B8821B8180}"/>
                </a:ext>
              </a:extLst>
            </p:cNvPr>
            <p:cNvCxnSpPr>
              <a:cxnSpLocks/>
              <a:stCxn id="107" idx="2"/>
              <a:endCxn id="110" idx="0"/>
            </p:cNvCxnSpPr>
            <p:nvPr/>
          </p:nvCxnSpPr>
          <p:spPr>
            <a:xfrm rot="5400000">
              <a:off x="3162751" y="549187"/>
              <a:ext cx="1073516" cy="6948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A4839CDF-B41E-4049-83B3-6E1697777415}"/>
                </a:ext>
              </a:extLst>
            </p:cNvPr>
            <p:cNvCxnSpPr>
              <a:cxnSpLocks/>
              <a:stCxn id="107" idx="2"/>
              <a:endCxn id="111" idx="0"/>
            </p:cNvCxnSpPr>
            <p:nvPr/>
          </p:nvCxnSpPr>
          <p:spPr>
            <a:xfrm rot="16200000" flipH="1">
              <a:off x="3778107" y="628658"/>
              <a:ext cx="1073516" cy="53588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A7267593-2CF2-4EAD-916E-759BBF7F88EB}"/>
                </a:ext>
              </a:extLst>
            </p:cNvPr>
            <p:cNvCxnSpPr>
              <a:cxnSpLocks/>
              <a:stCxn id="107" idx="2"/>
              <a:endCxn id="112" idx="0"/>
            </p:cNvCxnSpPr>
            <p:nvPr/>
          </p:nvCxnSpPr>
          <p:spPr>
            <a:xfrm rot="16200000" flipH="1">
              <a:off x="4393464" y="13302"/>
              <a:ext cx="1073516" cy="17665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53A02A-9E91-4A91-BC69-2C40D925D282}"/>
                    </a:ext>
                  </a:extLst>
                </p:cNvPr>
                <p:cNvSpPr txBox="1"/>
                <p:nvPr/>
              </p:nvSpPr>
              <p:spPr>
                <a:xfrm>
                  <a:off x="2224659" y="984869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53A02A-9E91-4A91-BC69-2C40D925D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59" y="984869"/>
                  <a:ext cx="22415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E2E2D7B-FBBB-4883-8C23-4E4A92DD5B7C}"/>
                    </a:ext>
                  </a:extLst>
                </p:cNvPr>
                <p:cNvSpPr txBox="1"/>
                <p:nvPr/>
              </p:nvSpPr>
              <p:spPr>
                <a:xfrm>
                  <a:off x="3464129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E2E2D7B-FBBB-4883-8C23-4E4A92DD5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129" y="977258"/>
                  <a:ext cx="224152" cy="370294"/>
                </a:xfrm>
                <a:prstGeom prst="rect">
                  <a:avLst/>
                </a:prstGeom>
                <a:blipFill>
                  <a:blip r:embed="rId9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3BB91D7-C791-434B-B835-9D0A66655DFE}"/>
                    </a:ext>
                  </a:extLst>
                </p:cNvPr>
                <p:cNvSpPr txBox="1"/>
                <p:nvPr/>
              </p:nvSpPr>
              <p:spPr>
                <a:xfrm>
                  <a:off x="4703599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3BB91D7-C791-434B-B835-9D0A6665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99" y="977258"/>
                  <a:ext cx="224152" cy="370294"/>
                </a:xfrm>
                <a:prstGeom prst="rect">
                  <a:avLst/>
                </a:prstGeom>
                <a:blipFill>
                  <a:blip r:embed="rId10"/>
                  <a:stretch>
                    <a:fillRect l="-36111" r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5929262-3B3C-4499-9396-EC966328E14B}"/>
                    </a:ext>
                  </a:extLst>
                </p:cNvPr>
                <p:cNvSpPr txBox="1"/>
                <p:nvPr/>
              </p:nvSpPr>
              <p:spPr>
                <a:xfrm>
                  <a:off x="5943070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5929262-3B3C-4499-9396-EC966328E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070" y="977258"/>
                  <a:ext cx="224152" cy="370294"/>
                </a:xfrm>
                <a:prstGeom prst="rect">
                  <a:avLst/>
                </a:prstGeom>
                <a:blipFill>
                  <a:blip r:embed="rId11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5BBE8C-979E-4475-943D-507381637F29}"/>
                </a:ext>
              </a:extLst>
            </p:cNvPr>
            <p:cNvSpPr/>
            <p:nvPr/>
          </p:nvSpPr>
          <p:spPr>
            <a:xfrm>
              <a:off x="2063598" y="227622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D82BAC5-C382-41A2-B729-2E0F0DCA0C9D}"/>
                </a:ext>
              </a:extLst>
            </p:cNvPr>
            <p:cNvSpPr/>
            <p:nvPr/>
          </p:nvSpPr>
          <p:spPr>
            <a:xfrm>
              <a:off x="3294311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2EBD2B0-8EF9-4DE4-BD05-62CD9AB6BAF5}"/>
                </a:ext>
              </a:extLst>
            </p:cNvPr>
            <p:cNvSpPr/>
            <p:nvPr/>
          </p:nvSpPr>
          <p:spPr>
            <a:xfrm>
              <a:off x="4525024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5B4BF8B-67B7-4FCC-A6EA-9F9B6A2281C1}"/>
                </a:ext>
              </a:extLst>
            </p:cNvPr>
            <p:cNvSpPr/>
            <p:nvPr/>
          </p:nvSpPr>
          <p:spPr>
            <a:xfrm>
              <a:off x="5755737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12F04FA-6BD2-471F-BDCC-719BA7893C63}"/>
                    </a:ext>
                  </a:extLst>
                </p:cNvPr>
                <p:cNvSpPr/>
                <p:nvPr/>
              </p:nvSpPr>
              <p:spPr>
                <a:xfrm>
                  <a:off x="1581206" y="2919260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𝑮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𝟏𝟕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𝟑𝟐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16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12F04FA-6BD2-471F-BDCC-719BA7893C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2919260"/>
                  <a:ext cx="4748890" cy="995114"/>
                </a:xfrm>
                <a:prstGeom prst="rect">
                  <a:avLst/>
                </a:prstGeom>
                <a:blipFill>
                  <a:blip r:embed="rId12"/>
                  <a:stretch>
                    <a:fillRect b="-30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DD2E929-9B4F-4B67-B692-AF674E68EB5A}"/>
                </a:ext>
              </a:extLst>
            </p:cNvPr>
            <p:cNvSpPr/>
            <p:nvPr/>
          </p:nvSpPr>
          <p:spPr>
            <a:xfrm>
              <a:off x="2063598" y="292111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6CF6E2F-CD72-4AD4-965B-E592120F414C}"/>
                </a:ext>
              </a:extLst>
            </p:cNvPr>
            <p:cNvSpPr/>
            <p:nvPr/>
          </p:nvSpPr>
          <p:spPr>
            <a:xfrm>
              <a:off x="3294311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1F7FAE2-BC36-4712-8AE5-D46F9C7E3999}"/>
                </a:ext>
              </a:extLst>
            </p:cNvPr>
            <p:cNvSpPr/>
            <p:nvPr/>
          </p:nvSpPr>
          <p:spPr>
            <a:xfrm>
              <a:off x="4525024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0798FA6-3D7D-4EB2-9028-30CF87BEF45A}"/>
                </a:ext>
              </a:extLst>
            </p:cNvPr>
            <p:cNvSpPr/>
            <p:nvPr/>
          </p:nvSpPr>
          <p:spPr>
            <a:xfrm>
              <a:off x="5755737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495B57E-753A-4E4A-AC3D-5BDB7F5790F1}"/>
                </a:ext>
              </a:extLst>
            </p:cNvPr>
            <p:cNvSpPr/>
            <p:nvPr/>
          </p:nvSpPr>
          <p:spPr>
            <a:xfrm>
              <a:off x="2063598" y="376212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E17C16D-EA3F-488F-8FC2-82289422E569}"/>
                </a:ext>
              </a:extLst>
            </p:cNvPr>
            <p:cNvSpPr/>
            <p:nvPr/>
          </p:nvSpPr>
          <p:spPr>
            <a:xfrm>
              <a:off x="3294311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22AA5C7-7B1E-4465-AB4D-4DB5363A8123}"/>
                </a:ext>
              </a:extLst>
            </p:cNvPr>
            <p:cNvSpPr/>
            <p:nvPr/>
          </p:nvSpPr>
          <p:spPr>
            <a:xfrm>
              <a:off x="4525024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7C1889-757F-4B10-BF98-4872C6C19100}"/>
                </a:ext>
              </a:extLst>
            </p:cNvPr>
            <p:cNvSpPr/>
            <p:nvPr/>
          </p:nvSpPr>
          <p:spPr>
            <a:xfrm>
              <a:off x="5755737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EF22E3BF-48A4-4D16-9472-D4FD2D5BD93E}"/>
                    </a:ext>
                  </a:extLst>
                </p:cNvPr>
                <p:cNvSpPr/>
                <p:nvPr/>
              </p:nvSpPr>
              <p:spPr>
                <a:xfrm>
                  <a:off x="1581206" y="4387615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𝑯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𝟑𝟑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𝟒𝟖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𝟑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16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EF22E3BF-48A4-4D16-9472-D4FD2D5BD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4387615"/>
                  <a:ext cx="4748890" cy="995114"/>
                </a:xfrm>
                <a:prstGeom prst="rect">
                  <a:avLst/>
                </a:prstGeom>
                <a:blipFill>
                  <a:blip r:embed="rId13"/>
                  <a:stretch>
                    <a:fillRect b="-30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6D5E634-AD12-4C00-8C01-CBC37D9771BB}"/>
                </a:ext>
              </a:extLst>
            </p:cNvPr>
            <p:cNvSpPr/>
            <p:nvPr/>
          </p:nvSpPr>
          <p:spPr>
            <a:xfrm>
              <a:off x="2063598" y="438946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4F5F06C-6B33-4914-BF04-23358B082EC8}"/>
                </a:ext>
              </a:extLst>
            </p:cNvPr>
            <p:cNvSpPr/>
            <p:nvPr/>
          </p:nvSpPr>
          <p:spPr>
            <a:xfrm>
              <a:off x="3294311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20988AC-8AF8-4F96-B894-33E5192E874B}"/>
                </a:ext>
              </a:extLst>
            </p:cNvPr>
            <p:cNvSpPr/>
            <p:nvPr/>
          </p:nvSpPr>
          <p:spPr>
            <a:xfrm>
              <a:off x="4525024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B95599B0-146E-4E95-8E66-D92B8A8DD448}"/>
                </a:ext>
              </a:extLst>
            </p:cNvPr>
            <p:cNvSpPr/>
            <p:nvPr/>
          </p:nvSpPr>
          <p:spPr>
            <a:xfrm>
              <a:off x="5755737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50EF5C2-A33C-4D4A-89F9-2DDBDB1CBF44}"/>
                </a:ext>
              </a:extLst>
            </p:cNvPr>
            <p:cNvSpPr/>
            <p:nvPr/>
          </p:nvSpPr>
          <p:spPr>
            <a:xfrm>
              <a:off x="2063598" y="523048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73B161DD-E807-48FB-B320-5FE9F88F4470}"/>
                </a:ext>
              </a:extLst>
            </p:cNvPr>
            <p:cNvSpPr/>
            <p:nvPr/>
          </p:nvSpPr>
          <p:spPr>
            <a:xfrm>
              <a:off x="3294311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23224C0-8175-45B8-B5F9-1F91D2D53603}"/>
                </a:ext>
              </a:extLst>
            </p:cNvPr>
            <p:cNvSpPr/>
            <p:nvPr/>
          </p:nvSpPr>
          <p:spPr>
            <a:xfrm>
              <a:off x="4525024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5B8DA06-CAEC-4D4E-B6EF-B83B636AE02D}"/>
                </a:ext>
              </a:extLst>
            </p:cNvPr>
            <p:cNvSpPr/>
            <p:nvPr/>
          </p:nvSpPr>
          <p:spPr>
            <a:xfrm>
              <a:off x="5755737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1888981-FBE4-46EF-AEB9-46818E083F3A}"/>
                    </a:ext>
                  </a:extLst>
                </p:cNvPr>
                <p:cNvSpPr/>
                <p:nvPr/>
              </p:nvSpPr>
              <p:spPr>
                <a:xfrm>
                  <a:off x="1581206" y="5851965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𝑰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𝟒𝟗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𝟔𝟒</m:t>
                            </m:r>
                          </m:e>
                        </m:d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𝝆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16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1888981-FBE4-46EF-AEB9-46818E08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5851965"/>
                  <a:ext cx="4748890" cy="995114"/>
                </a:xfrm>
                <a:prstGeom prst="rect">
                  <a:avLst/>
                </a:prstGeom>
                <a:blipFill>
                  <a:blip r:embed="rId14"/>
                  <a:stretch>
                    <a:fillRect b="-36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66DA69A-CB4B-40ED-83AA-3E86AE5B3183}"/>
                </a:ext>
              </a:extLst>
            </p:cNvPr>
            <p:cNvSpPr/>
            <p:nvPr/>
          </p:nvSpPr>
          <p:spPr>
            <a:xfrm>
              <a:off x="2063598" y="585381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4A588CA-27E3-4D94-A01D-B5FBBBDE338D}"/>
                </a:ext>
              </a:extLst>
            </p:cNvPr>
            <p:cNvSpPr/>
            <p:nvPr/>
          </p:nvSpPr>
          <p:spPr>
            <a:xfrm>
              <a:off x="3294311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983EAEA-48D2-40FB-963F-03EFAE7C36E9}"/>
                </a:ext>
              </a:extLst>
            </p:cNvPr>
            <p:cNvSpPr/>
            <p:nvPr/>
          </p:nvSpPr>
          <p:spPr>
            <a:xfrm>
              <a:off x="4525024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68E9CF1-2846-4994-97B1-3E38E45EA688}"/>
                </a:ext>
              </a:extLst>
            </p:cNvPr>
            <p:cNvSpPr/>
            <p:nvPr/>
          </p:nvSpPr>
          <p:spPr>
            <a:xfrm>
              <a:off x="5755737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D02E07D-7ECF-4CE3-80EC-7B6C736776E6}"/>
                </a:ext>
              </a:extLst>
            </p:cNvPr>
            <p:cNvSpPr/>
            <p:nvPr/>
          </p:nvSpPr>
          <p:spPr>
            <a:xfrm>
              <a:off x="2063598" y="669483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2BE182C-5E6E-4FEB-9092-E1169A009FEA}"/>
                </a:ext>
              </a:extLst>
            </p:cNvPr>
            <p:cNvSpPr/>
            <p:nvPr/>
          </p:nvSpPr>
          <p:spPr>
            <a:xfrm>
              <a:off x="3294311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1A0F72C-1613-45F1-B890-FB6B89BCB90B}"/>
                </a:ext>
              </a:extLst>
            </p:cNvPr>
            <p:cNvSpPr/>
            <p:nvPr/>
          </p:nvSpPr>
          <p:spPr>
            <a:xfrm>
              <a:off x="4525024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3DB4358-4055-412F-BAE9-0D5BE891004A}"/>
                </a:ext>
              </a:extLst>
            </p:cNvPr>
            <p:cNvSpPr/>
            <p:nvPr/>
          </p:nvSpPr>
          <p:spPr>
            <a:xfrm>
              <a:off x="5755737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53FAF74F-E98F-4F6A-A7EE-DEED2B270C0E}"/>
                </a:ext>
              </a:extLst>
            </p:cNvPr>
            <p:cNvCxnSpPr>
              <a:cxnSpLocks/>
              <a:stCxn id="127" idx="2"/>
              <a:endCxn id="132" idx="0"/>
            </p:cNvCxnSpPr>
            <p:nvPr/>
          </p:nvCxnSpPr>
          <p:spPr>
            <a:xfrm>
              <a:off x="2121382" y="2425521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17A8AA25-6A93-4512-9137-18727AE7A846}"/>
                </a:ext>
              </a:extLst>
            </p:cNvPr>
            <p:cNvCxnSpPr>
              <a:cxnSpLocks/>
              <a:stCxn id="128" idx="2"/>
              <a:endCxn id="133" idx="0"/>
            </p:cNvCxnSpPr>
            <p:nvPr/>
          </p:nvCxnSpPr>
          <p:spPr>
            <a:xfrm>
              <a:off x="3352095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00B81C0-A990-4EAE-B1D7-152C72074E3B}"/>
                </a:ext>
              </a:extLst>
            </p:cNvPr>
            <p:cNvCxnSpPr>
              <a:cxnSpLocks/>
              <a:stCxn id="129" idx="2"/>
              <a:endCxn id="134" idx="0"/>
            </p:cNvCxnSpPr>
            <p:nvPr/>
          </p:nvCxnSpPr>
          <p:spPr>
            <a:xfrm>
              <a:off x="4582808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AC455222-051F-4253-A887-F79B7B11890A}"/>
                </a:ext>
              </a:extLst>
            </p:cNvPr>
            <p:cNvCxnSpPr>
              <a:cxnSpLocks/>
              <a:stCxn id="130" idx="2"/>
              <a:endCxn id="135" idx="0"/>
            </p:cNvCxnSpPr>
            <p:nvPr/>
          </p:nvCxnSpPr>
          <p:spPr>
            <a:xfrm>
              <a:off x="5813521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ED5C7A75-81E7-4508-8BCC-B49A40C3B16F}"/>
                </a:ext>
              </a:extLst>
            </p:cNvPr>
            <p:cNvCxnSpPr>
              <a:cxnSpLocks/>
              <a:stCxn id="136" idx="2"/>
              <a:endCxn id="141" idx="0"/>
            </p:cNvCxnSpPr>
            <p:nvPr/>
          </p:nvCxnSpPr>
          <p:spPr>
            <a:xfrm>
              <a:off x="2121382" y="3911421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86E5559A-9C32-4095-97BF-63FB05FC84AC}"/>
                </a:ext>
              </a:extLst>
            </p:cNvPr>
            <p:cNvCxnSpPr>
              <a:cxnSpLocks/>
              <a:stCxn id="137" idx="2"/>
              <a:endCxn id="142" idx="0"/>
            </p:cNvCxnSpPr>
            <p:nvPr/>
          </p:nvCxnSpPr>
          <p:spPr>
            <a:xfrm>
              <a:off x="3352095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0DEDBCC-CA22-42EA-962C-AC66E96121FB}"/>
                </a:ext>
              </a:extLst>
            </p:cNvPr>
            <p:cNvCxnSpPr>
              <a:cxnSpLocks/>
              <a:stCxn id="138" idx="2"/>
              <a:endCxn id="143" idx="0"/>
            </p:cNvCxnSpPr>
            <p:nvPr/>
          </p:nvCxnSpPr>
          <p:spPr>
            <a:xfrm>
              <a:off x="4582808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E01F8DDD-1ABB-497B-AF97-34A623961C2D}"/>
                </a:ext>
              </a:extLst>
            </p:cNvPr>
            <p:cNvCxnSpPr>
              <a:cxnSpLocks/>
              <a:stCxn id="139" idx="2"/>
              <a:endCxn id="144" idx="0"/>
            </p:cNvCxnSpPr>
            <p:nvPr/>
          </p:nvCxnSpPr>
          <p:spPr>
            <a:xfrm>
              <a:off x="5813521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3DA412B-AA61-45F9-9F6F-86E3A63796F8}"/>
                </a:ext>
              </a:extLst>
            </p:cNvPr>
            <p:cNvCxnSpPr>
              <a:cxnSpLocks/>
              <a:stCxn id="145" idx="2"/>
              <a:endCxn id="150" idx="0"/>
            </p:cNvCxnSpPr>
            <p:nvPr/>
          </p:nvCxnSpPr>
          <p:spPr>
            <a:xfrm>
              <a:off x="2121382" y="5379776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7B22FB43-733B-451E-9CC1-ECD105D58666}"/>
                </a:ext>
              </a:extLst>
            </p:cNvPr>
            <p:cNvCxnSpPr>
              <a:cxnSpLocks/>
              <a:stCxn id="146" idx="2"/>
              <a:endCxn id="151" idx="0"/>
            </p:cNvCxnSpPr>
            <p:nvPr/>
          </p:nvCxnSpPr>
          <p:spPr>
            <a:xfrm>
              <a:off x="3352095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7FDD476B-052F-4F7A-A0D5-C7AB793048FA}"/>
                </a:ext>
              </a:extLst>
            </p:cNvPr>
            <p:cNvCxnSpPr>
              <a:cxnSpLocks/>
              <a:stCxn id="147" idx="2"/>
              <a:endCxn id="152" idx="0"/>
            </p:cNvCxnSpPr>
            <p:nvPr/>
          </p:nvCxnSpPr>
          <p:spPr>
            <a:xfrm>
              <a:off x="4582808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9B0AFE22-2CBC-4742-8D56-CE4BE33C950B}"/>
                </a:ext>
              </a:extLst>
            </p:cNvPr>
            <p:cNvCxnSpPr>
              <a:cxnSpLocks/>
              <a:stCxn id="148" idx="2"/>
              <a:endCxn id="153" idx="0"/>
            </p:cNvCxnSpPr>
            <p:nvPr/>
          </p:nvCxnSpPr>
          <p:spPr>
            <a:xfrm>
              <a:off x="5813521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6B46B302-F36A-4C27-9C1B-52923ACD02A5}"/>
                    </a:ext>
                  </a:extLst>
                </p:cNvPr>
                <p:cNvSpPr txBox="1"/>
                <p:nvPr/>
              </p:nvSpPr>
              <p:spPr>
                <a:xfrm>
                  <a:off x="2224659" y="2453629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6B46B302-F36A-4C27-9C1B-52923ACD0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59" y="2453629"/>
                  <a:ext cx="224152" cy="370294"/>
                </a:xfrm>
                <a:prstGeom prst="rect">
                  <a:avLst/>
                </a:prstGeom>
                <a:blipFill>
                  <a:blip r:embed="rId15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D83987D-56B0-43D9-B300-5D933B323AE8}"/>
                    </a:ext>
                  </a:extLst>
                </p:cNvPr>
                <p:cNvSpPr txBox="1"/>
                <p:nvPr/>
              </p:nvSpPr>
              <p:spPr>
                <a:xfrm>
                  <a:off x="3464129" y="244601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D83987D-56B0-43D9-B300-5D933B323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129" y="2446018"/>
                  <a:ext cx="224152" cy="370294"/>
                </a:xfrm>
                <a:prstGeom prst="rect">
                  <a:avLst/>
                </a:prstGeom>
                <a:blipFill>
                  <a:blip r:embed="rId16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E225485-9BA0-4B67-8E78-76F4E0D1EB08}"/>
                    </a:ext>
                  </a:extLst>
                </p:cNvPr>
                <p:cNvSpPr txBox="1"/>
                <p:nvPr/>
              </p:nvSpPr>
              <p:spPr>
                <a:xfrm>
                  <a:off x="4703599" y="244601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6E225485-9BA0-4B67-8E78-76F4E0D1E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99" y="2446018"/>
                  <a:ext cx="224152" cy="370294"/>
                </a:xfrm>
                <a:prstGeom prst="rect">
                  <a:avLst/>
                </a:prstGeom>
                <a:blipFill>
                  <a:blip r:embed="rId17"/>
                  <a:stretch>
                    <a:fillRect l="-36111" r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47177121-2364-4F64-B01F-C295EC81627E}"/>
                    </a:ext>
                  </a:extLst>
                </p:cNvPr>
                <p:cNvSpPr txBox="1"/>
                <p:nvPr/>
              </p:nvSpPr>
              <p:spPr>
                <a:xfrm>
                  <a:off x="5943070" y="244601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47177121-2364-4F64-B01F-C295EC816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070" y="2446018"/>
                  <a:ext cx="224152" cy="370294"/>
                </a:xfrm>
                <a:prstGeom prst="rect">
                  <a:avLst/>
                </a:prstGeom>
                <a:blipFill>
                  <a:blip r:embed="rId18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FDAAF5FA-ABEC-448B-8AC3-FA6B42B5089A}"/>
                    </a:ext>
                  </a:extLst>
                </p:cNvPr>
                <p:cNvSpPr txBox="1"/>
                <p:nvPr/>
              </p:nvSpPr>
              <p:spPr>
                <a:xfrm>
                  <a:off x="2224659" y="395523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FDAAF5FA-ABEC-448B-8AC3-FA6B42B50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659" y="3955234"/>
                  <a:ext cx="224152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576E4457-6F09-4908-9985-0DFAA07FF605}"/>
                    </a:ext>
                  </a:extLst>
                </p:cNvPr>
                <p:cNvSpPr txBox="1"/>
                <p:nvPr/>
              </p:nvSpPr>
              <p:spPr>
                <a:xfrm>
                  <a:off x="3464129" y="3947623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576E4457-6F09-4908-9985-0DFAA07FF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129" y="3947623"/>
                  <a:ext cx="224152" cy="370294"/>
                </a:xfrm>
                <a:prstGeom prst="rect">
                  <a:avLst/>
                </a:prstGeom>
                <a:blipFill>
                  <a:blip r:embed="rId20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51F6B009-715F-484F-B866-BB0D9BCA9CF6}"/>
                    </a:ext>
                  </a:extLst>
                </p:cNvPr>
                <p:cNvSpPr txBox="1"/>
                <p:nvPr/>
              </p:nvSpPr>
              <p:spPr>
                <a:xfrm>
                  <a:off x="4703599" y="3947623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51F6B009-715F-484F-B866-BB0D9BCA9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599" y="3947623"/>
                  <a:ext cx="224152" cy="370294"/>
                </a:xfrm>
                <a:prstGeom prst="rect">
                  <a:avLst/>
                </a:prstGeom>
                <a:blipFill>
                  <a:blip r:embed="rId21"/>
                  <a:stretch>
                    <a:fillRect l="-36111" r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6197D9DB-6D76-45A5-845F-6996A8D398DD}"/>
                    </a:ext>
                  </a:extLst>
                </p:cNvPr>
                <p:cNvSpPr txBox="1"/>
                <p:nvPr/>
              </p:nvSpPr>
              <p:spPr>
                <a:xfrm>
                  <a:off x="5943070" y="3947623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6197D9DB-6D76-45A5-845F-6996A8D398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070" y="3947623"/>
                  <a:ext cx="224152" cy="370294"/>
                </a:xfrm>
                <a:prstGeom prst="rect">
                  <a:avLst/>
                </a:prstGeom>
                <a:blipFill>
                  <a:blip r:embed="rId22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4F37D220-61DB-455D-9DCF-F0FD4D5BFB0E}"/>
                    </a:ext>
                  </a:extLst>
                </p:cNvPr>
                <p:cNvSpPr txBox="1"/>
                <p:nvPr/>
              </p:nvSpPr>
              <p:spPr>
                <a:xfrm>
                  <a:off x="2179166" y="5422789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4F37D220-61DB-455D-9DCF-F0FD4D5BF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166" y="5422789"/>
                  <a:ext cx="224152" cy="370294"/>
                </a:xfrm>
                <a:prstGeom prst="rect">
                  <a:avLst/>
                </a:prstGeom>
                <a:blipFill>
                  <a:blip r:embed="rId23"/>
                  <a:stretch>
                    <a:fillRect l="-32432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A01E9FE0-2F10-46B4-A14A-E133B713BAAB}"/>
                    </a:ext>
                  </a:extLst>
                </p:cNvPr>
                <p:cNvSpPr txBox="1"/>
                <p:nvPr/>
              </p:nvSpPr>
              <p:spPr>
                <a:xfrm>
                  <a:off x="3418636" y="541517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A01E9FE0-2F10-46B4-A14A-E133B713B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636" y="5415178"/>
                  <a:ext cx="224152" cy="370294"/>
                </a:xfrm>
                <a:prstGeom prst="rect">
                  <a:avLst/>
                </a:prstGeom>
                <a:blipFill>
                  <a:blip r:embed="rId24"/>
                  <a:stretch>
                    <a:fillRect l="-37838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9EC82160-9D72-4A8E-A9A5-9E02CA2A608D}"/>
                    </a:ext>
                  </a:extLst>
                </p:cNvPr>
                <p:cNvSpPr txBox="1"/>
                <p:nvPr/>
              </p:nvSpPr>
              <p:spPr>
                <a:xfrm>
                  <a:off x="4658106" y="541517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9EC82160-9D72-4A8E-A9A5-9E02CA2A60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06" y="5415178"/>
                  <a:ext cx="224152" cy="370294"/>
                </a:xfrm>
                <a:prstGeom prst="rect">
                  <a:avLst/>
                </a:prstGeom>
                <a:blipFill>
                  <a:blip r:embed="rId25"/>
                  <a:stretch>
                    <a:fillRect l="-351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8D7A428-3352-4154-8951-D851AA4EE2EA}"/>
                    </a:ext>
                  </a:extLst>
                </p:cNvPr>
                <p:cNvSpPr txBox="1"/>
                <p:nvPr/>
              </p:nvSpPr>
              <p:spPr>
                <a:xfrm>
                  <a:off x="5897577" y="541517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B8D7A428-3352-4154-8951-D851AA4EE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7577" y="5415178"/>
                  <a:ext cx="224152" cy="370294"/>
                </a:xfrm>
                <a:prstGeom prst="rect">
                  <a:avLst/>
                </a:prstGeom>
                <a:blipFill>
                  <a:blip r:embed="rId26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D36350E7-2205-48A1-B96D-1AA91ED5DAA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2121382" y="6844126"/>
              <a:ext cx="0" cy="8312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AF87B5C0-523F-46B3-8AD6-083A42D45FD4}"/>
                </a:ext>
              </a:extLst>
            </p:cNvPr>
            <p:cNvCxnSpPr>
              <a:cxnSpLocks/>
              <a:stCxn id="155" idx="2"/>
            </p:cNvCxnSpPr>
            <p:nvPr/>
          </p:nvCxnSpPr>
          <p:spPr>
            <a:xfrm flipH="1">
              <a:off x="3351773" y="6842274"/>
              <a:ext cx="322" cy="834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CEC3F14-D025-4526-A21D-D6C67361E3EB}"/>
                </a:ext>
              </a:extLst>
            </p:cNvPr>
            <p:cNvCxnSpPr>
              <a:cxnSpLocks/>
              <a:stCxn id="156" idx="2"/>
            </p:cNvCxnSpPr>
            <p:nvPr/>
          </p:nvCxnSpPr>
          <p:spPr>
            <a:xfrm flipH="1">
              <a:off x="4582162" y="6842274"/>
              <a:ext cx="646" cy="833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7AE1A2BD-F8EB-4327-A959-7988B574821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5812551" y="6842274"/>
              <a:ext cx="970" cy="83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20345DE3-2EA9-472D-BC88-268F34CC2B7C}"/>
                    </a:ext>
                  </a:extLst>
                </p:cNvPr>
                <p:cNvSpPr txBox="1"/>
                <p:nvPr/>
              </p:nvSpPr>
              <p:spPr>
                <a:xfrm>
                  <a:off x="517999" y="969"/>
                  <a:ext cx="514468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20345DE3-2EA9-472D-BC88-268F34C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99" y="969"/>
                  <a:ext cx="514468" cy="390748"/>
                </a:xfrm>
                <a:prstGeom prst="rect">
                  <a:avLst/>
                </a:prstGeom>
                <a:blipFill>
                  <a:blip r:embed="rId27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连接符: 肘形 278">
              <a:extLst>
                <a:ext uri="{FF2B5EF4-FFF2-40B4-BE49-F238E27FC236}">
                  <a16:creationId xmlns:a16="http://schemas.microsoft.com/office/drawing/2014/main" id="{53DF7C56-284E-47EA-B4DF-C506EDC0F7DD}"/>
                </a:ext>
              </a:extLst>
            </p:cNvPr>
            <p:cNvCxnSpPr>
              <a:cxnSpLocks/>
              <a:stCxn id="278" idx="2"/>
              <a:endCxn id="149" idx="1"/>
            </p:cNvCxnSpPr>
            <p:nvPr/>
          </p:nvCxnSpPr>
          <p:spPr>
            <a:xfrm rot="16200000" flipH="1">
              <a:off x="-1800683" y="2967632"/>
              <a:ext cx="5957805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连接符: 肘形 281">
              <a:extLst>
                <a:ext uri="{FF2B5EF4-FFF2-40B4-BE49-F238E27FC236}">
                  <a16:creationId xmlns:a16="http://schemas.microsoft.com/office/drawing/2014/main" id="{823CEC27-53A1-4548-AD70-64B19D7BDE53}"/>
                </a:ext>
              </a:extLst>
            </p:cNvPr>
            <p:cNvCxnSpPr>
              <a:cxnSpLocks/>
              <a:stCxn id="278" idx="2"/>
              <a:endCxn id="140" idx="1"/>
            </p:cNvCxnSpPr>
            <p:nvPr/>
          </p:nvCxnSpPr>
          <p:spPr>
            <a:xfrm rot="16200000" flipH="1">
              <a:off x="-1068508" y="2235457"/>
              <a:ext cx="4493455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连接符: 肘形 284">
              <a:extLst>
                <a:ext uri="{FF2B5EF4-FFF2-40B4-BE49-F238E27FC236}">
                  <a16:creationId xmlns:a16="http://schemas.microsoft.com/office/drawing/2014/main" id="{835F0B48-97C6-4905-AE15-3EC380D3D2FF}"/>
                </a:ext>
              </a:extLst>
            </p:cNvPr>
            <p:cNvCxnSpPr>
              <a:cxnSpLocks/>
              <a:stCxn id="278" idx="2"/>
              <a:endCxn id="131" idx="1"/>
            </p:cNvCxnSpPr>
            <p:nvPr/>
          </p:nvCxnSpPr>
          <p:spPr>
            <a:xfrm rot="16200000" flipH="1">
              <a:off x="-334331" y="1501280"/>
              <a:ext cx="3025100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连接符: 肘形 287">
              <a:extLst>
                <a:ext uri="{FF2B5EF4-FFF2-40B4-BE49-F238E27FC236}">
                  <a16:creationId xmlns:a16="http://schemas.microsoft.com/office/drawing/2014/main" id="{C24FB6B4-AE23-44BB-B35F-5B1C3C4B1297}"/>
                </a:ext>
              </a:extLst>
            </p:cNvPr>
            <p:cNvCxnSpPr>
              <a:cxnSpLocks/>
              <a:stCxn id="278" idx="2"/>
              <a:endCxn id="106" idx="1"/>
            </p:cNvCxnSpPr>
            <p:nvPr/>
          </p:nvCxnSpPr>
          <p:spPr>
            <a:xfrm rot="16200000" flipH="1">
              <a:off x="408619" y="758330"/>
              <a:ext cx="1539200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0E7C4175-F076-45F9-AE17-917B2E5AF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3583" y="297615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0DE1BBDF-FF48-4F03-BAC7-81D535705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306" y="60884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072E53D7-A208-435A-A0A0-2807BC860EF6}"/>
                    </a:ext>
                  </a:extLst>
                </p:cNvPr>
                <p:cNvSpPr txBox="1"/>
                <p:nvPr/>
              </p:nvSpPr>
              <p:spPr>
                <a:xfrm>
                  <a:off x="1011080" y="66855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512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072E53D7-A208-435A-A0A0-2807BC860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80" y="668550"/>
                  <a:ext cx="224152" cy="370294"/>
                </a:xfrm>
                <a:prstGeom prst="rect">
                  <a:avLst/>
                </a:prstGeom>
                <a:blipFill>
                  <a:blip r:embed="rId28"/>
                  <a:stretch>
                    <a:fillRect l="-89189" r="-5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5E798ADD-1A19-41BF-8296-5D3E19C45E16}"/>
                    </a:ext>
                  </a:extLst>
                </p:cNvPr>
                <p:cNvSpPr txBox="1"/>
                <p:nvPr/>
              </p:nvSpPr>
              <p:spPr>
                <a:xfrm>
                  <a:off x="4333250" y="23357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128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5E798ADD-1A19-41BF-8296-5D3E19C45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250" y="233578"/>
                  <a:ext cx="224152" cy="370294"/>
                </a:xfrm>
                <a:prstGeom prst="rect">
                  <a:avLst/>
                </a:prstGeom>
                <a:blipFill>
                  <a:blip r:embed="rId29"/>
                  <a:stretch>
                    <a:fillRect l="-86486" r="-5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06501B4-A8FF-462D-BF5D-2604C6A61BF2}"/>
                </a:ext>
              </a:extLst>
            </p:cNvPr>
            <p:cNvSpPr/>
            <p:nvPr/>
          </p:nvSpPr>
          <p:spPr>
            <a:xfrm>
              <a:off x="5743052" y="6991569"/>
              <a:ext cx="400036" cy="446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BF728FA-BC16-4A83-A65A-7ECA42D62345}"/>
                </a:ext>
              </a:extLst>
            </p:cNvPr>
            <p:cNvSpPr/>
            <p:nvPr/>
          </p:nvSpPr>
          <p:spPr>
            <a:xfrm>
              <a:off x="6285169" y="6991569"/>
              <a:ext cx="215337" cy="446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297" name="连接符: 肘形 296">
              <a:extLst>
                <a:ext uri="{FF2B5EF4-FFF2-40B4-BE49-F238E27FC236}">
                  <a16:creationId xmlns:a16="http://schemas.microsoft.com/office/drawing/2014/main" id="{DB8AC11D-DCEB-44BC-A052-3D8C28196194}"/>
                </a:ext>
              </a:extLst>
            </p:cNvPr>
            <p:cNvCxnSpPr>
              <a:cxnSpLocks/>
              <a:stCxn id="107" idx="2"/>
              <a:endCxn id="295" idx="3"/>
            </p:cNvCxnSpPr>
            <p:nvPr/>
          </p:nvCxnSpPr>
          <p:spPr>
            <a:xfrm rot="16200000" flipH="1">
              <a:off x="1667516" y="2739249"/>
              <a:ext cx="6854978" cy="2096165"/>
            </a:xfrm>
            <a:prstGeom prst="bentConnector4">
              <a:avLst>
                <a:gd name="adj1" fmla="val 4619"/>
                <a:gd name="adj2" fmla="val 121957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连接符: 肘形 302">
              <a:extLst>
                <a:ext uri="{FF2B5EF4-FFF2-40B4-BE49-F238E27FC236}">
                  <a16:creationId xmlns:a16="http://schemas.microsoft.com/office/drawing/2014/main" id="{6326595A-CD0D-419B-8CE4-760A56B48C58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6017777" y="7214820"/>
              <a:ext cx="267392" cy="665801"/>
            </a:xfrm>
            <a:prstGeom prst="bentConnector3">
              <a:avLst>
                <a:gd name="adj1" fmla="val 2506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连接符: 肘形 306">
              <a:extLst>
                <a:ext uri="{FF2B5EF4-FFF2-40B4-BE49-F238E27FC236}">
                  <a16:creationId xmlns:a16="http://schemas.microsoft.com/office/drawing/2014/main" id="{0E381393-1998-4A41-868E-B0CC2AF2A7ED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4787389" y="7214821"/>
              <a:ext cx="1497781" cy="665802"/>
            </a:xfrm>
            <a:prstGeom prst="bentConnector3">
              <a:avLst>
                <a:gd name="adj1" fmla="val 8497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连接符: 肘形 310">
              <a:extLst>
                <a:ext uri="{FF2B5EF4-FFF2-40B4-BE49-F238E27FC236}">
                  <a16:creationId xmlns:a16="http://schemas.microsoft.com/office/drawing/2014/main" id="{DCF7A9CC-ED23-4F37-A45E-38867071D183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3556999" y="7214821"/>
              <a:ext cx="2728170" cy="667196"/>
            </a:xfrm>
            <a:prstGeom prst="bentConnector3">
              <a:avLst>
                <a:gd name="adj1" fmla="val 91896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6A0FB9B5-04E9-4166-B836-5E05310ECB35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2326609" y="7214821"/>
              <a:ext cx="3958561" cy="665804"/>
            </a:xfrm>
            <a:prstGeom prst="bentConnector3">
              <a:avLst>
                <a:gd name="adj1" fmla="val 94274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0F1B0B8B-5789-4FE9-9CE4-C2B96C001312}"/>
                    </a:ext>
                  </a:extLst>
                </p:cNvPr>
                <p:cNvSpPr txBox="1"/>
                <p:nvPr/>
              </p:nvSpPr>
              <p:spPr>
                <a:xfrm>
                  <a:off x="3167866" y="8996951"/>
                  <a:ext cx="1640840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0F1B0B8B-5789-4FE9-9CE4-C2B96C001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66" y="8996951"/>
                  <a:ext cx="1640840" cy="390748"/>
                </a:xfrm>
                <a:prstGeom prst="rect">
                  <a:avLst/>
                </a:prstGeom>
                <a:blipFill>
                  <a:blip r:embed="rId30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连接符: 肘形 319">
              <a:extLst>
                <a:ext uri="{FF2B5EF4-FFF2-40B4-BE49-F238E27FC236}">
                  <a16:creationId xmlns:a16="http://schemas.microsoft.com/office/drawing/2014/main" id="{ABCAF8ED-6AC4-4A90-90D3-EA4773BF6301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16200000" flipH="1">
              <a:off x="2599284" y="7607949"/>
              <a:ext cx="911100" cy="186690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连接符: 肘形 322">
              <a:extLst>
                <a:ext uri="{FF2B5EF4-FFF2-40B4-BE49-F238E27FC236}">
                  <a16:creationId xmlns:a16="http://schemas.microsoft.com/office/drawing/2014/main" id="{86A61669-2338-42E7-9C97-FA78C53F5D5C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16200000" flipH="1">
              <a:off x="3215175" y="8223840"/>
              <a:ext cx="909708" cy="63651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连接符: 肘形 325">
              <a:extLst>
                <a:ext uri="{FF2B5EF4-FFF2-40B4-BE49-F238E27FC236}">
                  <a16:creationId xmlns:a16="http://schemas.microsoft.com/office/drawing/2014/main" id="{64FD9FAE-B764-4627-AFEB-CBD52556AF9C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5400000">
              <a:off x="3829673" y="8244462"/>
              <a:ext cx="911102" cy="59387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连接符: 肘形 328">
              <a:extLst>
                <a:ext uri="{FF2B5EF4-FFF2-40B4-BE49-F238E27FC236}">
                  <a16:creationId xmlns:a16="http://schemas.microsoft.com/office/drawing/2014/main" id="{7922D611-4DA0-44D6-B07B-BC1162A14F49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5400000">
              <a:off x="4444868" y="7629267"/>
              <a:ext cx="911103" cy="18242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>
              <a:extLst>
                <a:ext uri="{FF2B5EF4-FFF2-40B4-BE49-F238E27FC236}">
                  <a16:creationId xmlns:a16="http://schemas.microsoft.com/office/drawing/2014/main" id="{2C7B427F-8781-4AC7-BAF8-68D52AFA5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726" y="8604866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2FB57379-2E39-4360-B81E-FEC30E7BF68C}"/>
                    </a:ext>
                  </a:extLst>
                </p:cNvPr>
                <p:cNvSpPr txBox="1"/>
                <p:nvPr/>
              </p:nvSpPr>
              <p:spPr>
                <a:xfrm>
                  <a:off x="4245935" y="8604866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128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2FB57379-2E39-4360-B81E-FEC30E7BF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935" y="8604866"/>
                  <a:ext cx="224152" cy="370294"/>
                </a:xfrm>
                <a:prstGeom prst="rect">
                  <a:avLst/>
                </a:prstGeom>
                <a:blipFill>
                  <a:blip r:embed="rId31"/>
                  <a:stretch>
                    <a:fillRect l="-88889" r="-6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4" name="椭圆 383">
              <a:extLst>
                <a:ext uri="{FF2B5EF4-FFF2-40B4-BE49-F238E27FC236}">
                  <a16:creationId xmlns:a16="http://schemas.microsoft.com/office/drawing/2014/main" id="{AEEAC644-CB00-4A2B-BC21-AB13EA0F8C4F}"/>
                </a:ext>
              </a:extLst>
            </p:cNvPr>
            <p:cNvSpPr/>
            <p:nvPr/>
          </p:nvSpPr>
          <p:spPr>
            <a:xfrm>
              <a:off x="1919108" y="76753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9385D5E3-8725-4D11-B432-ADD8EDCD7565}"/>
                </a:ext>
              </a:extLst>
            </p:cNvPr>
            <p:cNvCxnSpPr>
              <a:cxnSpLocks/>
              <a:stCxn id="384" idx="6"/>
              <a:endCxn id="384" idx="2"/>
            </p:cNvCxnSpPr>
            <p:nvPr/>
          </p:nvCxnSpPr>
          <p:spPr>
            <a:xfrm flipH="1">
              <a:off x="1919108" y="78806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BD797567-C668-4E1E-8CC7-BDA6809DCE5D}"/>
                </a:ext>
              </a:extLst>
            </p:cNvPr>
            <p:cNvCxnSpPr>
              <a:cxnSpLocks/>
              <a:stCxn id="384" idx="4"/>
              <a:endCxn id="384" idx="0"/>
            </p:cNvCxnSpPr>
            <p:nvPr/>
          </p:nvCxnSpPr>
          <p:spPr>
            <a:xfrm flipV="1">
              <a:off x="2124335" y="76753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椭圆 386">
              <a:extLst>
                <a:ext uri="{FF2B5EF4-FFF2-40B4-BE49-F238E27FC236}">
                  <a16:creationId xmlns:a16="http://schemas.microsoft.com/office/drawing/2014/main" id="{D21363C7-C82F-4F5A-964B-A9C6B952A59F}"/>
                </a:ext>
              </a:extLst>
            </p:cNvPr>
            <p:cNvSpPr/>
            <p:nvPr/>
          </p:nvSpPr>
          <p:spPr>
            <a:xfrm>
              <a:off x="3146544" y="768234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1DACE385-38E8-4A05-8A24-6A2D76E7BA2A}"/>
                </a:ext>
              </a:extLst>
            </p:cNvPr>
            <p:cNvCxnSpPr>
              <a:cxnSpLocks/>
              <a:stCxn id="387" idx="6"/>
              <a:endCxn id="387" idx="2"/>
            </p:cNvCxnSpPr>
            <p:nvPr/>
          </p:nvCxnSpPr>
          <p:spPr>
            <a:xfrm flipH="1">
              <a:off x="3146544" y="788757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0A67AC2-4464-4FDF-B091-50E873319E6F}"/>
                </a:ext>
              </a:extLst>
            </p:cNvPr>
            <p:cNvCxnSpPr>
              <a:cxnSpLocks/>
              <a:stCxn id="387" idx="4"/>
              <a:endCxn id="387" idx="0"/>
            </p:cNvCxnSpPr>
            <p:nvPr/>
          </p:nvCxnSpPr>
          <p:spPr>
            <a:xfrm flipV="1">
              <a:off x="3351771" y="768234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FF5A7D6A-30DE-4F26-AE95-E03A678D8EBA}"/>
                </a:ext>
              </a:extLst>
            </p:cNvPr>
            <p:cNvSpPr/>
            <p:nvPr/>
          </p:nvSpPr>
          <p:spPr>
            <a:xfrm>
              <a:off x="4373981" y="768234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F9592B2-754B-42DA-85B8-BF1CA6DB626F}"/>
                </a:ext>
              </a:extLst>
            </p:cNvPr>
            <p:cNvCxnSpPr>
              <a:cxnSpLocks/>
              <a:stCxn id="390" idx="6"/>
              <a:endCxn id="390" idx="2"/>
            </p:cNvCxnSpPr>
            <p:nvPr/>
          </p:nvCxnSpPr>
          <p:spPr>
            <a:xfrm flipH="1">
              <a:off x="4373981" y="788757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6121B975-FEC4-47F5-8078-DFEDACE1CFA5}"/>
                </a:ext>
              </a:extLst>
            </p:cNvPr>
            <p:cNvCxnSpPr>
              <a:cxnSpLocks/>
              <a:stCxn id="390" idx="4"/>
              <a:endCxn id="390" idx="0"/>
            </p:cNvCxnSpPr>
            <p:nvPr/>
          </p:nvCxnSpPr>
          <p:spPr>
            <a:xfrm flipV="1">
              <a:off x="4579208" y="768234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椭圆 392">
              <a:extLst>
                <a:ext uri="{FF2B5EF4-FFF2-40B4-BE49-F238E27FC236}">
                  <a16:creationId xmlns:a16="http://schemas.microsoft.com/office/drawing/2014/main" id="{DA0AA85A-EB60-487F-90E2-A667698BA495}"/>
                </a:ext>
              </a:extLst>
            </p:cNvPr>
            <p:cNvSpPr/>
            <p:nvPr/>
          </p:nvSpPr>
          <p:spPr>
            <a:xfrm>
              <a:off x="5608802" y="7686387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99E7A723-A493-4202-B2C1-A244CBA4FFC4}"/>
                </a:ext>
              </a:extLst>
            </p:cNvPr>
            <p:cNvCxnSpPr>
              <a:cxnSpLocks/>
              <a:stCxn id="393" idx="6"/>
              <a:endCxn id="393" idx="2"/>
            </p:cNvCxnSpPr>
            <p:nvPr/>
          </p:nvCxnSpPr>
          <p:spPr>
            <a:xfrm flipH="1">
              <a:off x="5608802" y="7891614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1E268E8-352D-4085-AA9B-8DAA92C6AA2C}"/>
                </a:ext>
              </a:extLst>
            </p:cNvPr>
            <p:cNvCxnSpPr>
              <a:cxnSpLocks/>
              <a:stCxn id="393" idx="4"/>
              <a:endCxn id="393" idx="0"/>
            </p:cNvCxnSpPr>
            <p:nvPr/>
          </p:nvCxnSpPr>
          <p:spPr>
            <a:xfrm flipV="1">
              <a:off x="5814029" y="7686387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7F99086-1B5D-4F19-AC45-E18920B8871C}"/>
              </a:ext>
            </a:extLst>
          </p:cNvPr>
          <p:cNvGrpSpPr/>
          <p:nvPr/>
        </p:nvGrpSpPr>
        <p:grpSpPr>
          <a:xfrm>
            <a:off x="8361008" y="1620220"/>
            <a:ext cx="410453" cy="410453"/>
            <a:chOff x="2071508" y="7827795"/>
            <a:chExt cx="410453" cy="410453"/>
          </a:xfrm>
        </p:grpSpPr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C7C46EC5-CFDE-4877-B1E2-FCE6DD86BBEA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45661597-CC39-405D-A72F-4BA34061C9B9}"/>
                </a:ext>
              </a:extLst>
            </p:cNvPr>
            <p:cNvCxnSpPr>
              <a:cxnSpLocks/>
              <a:stCxn id="396" idx="6"/>
              <a:endCxn id="396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96CBB96D-B92D-45DA-8837-36E01ED2D8C2}"/>
                </a:ext>
              </a:extLst>
            </p:cNvPr>
            <p:cNvCxnSpPr>
              <a:cxnSpLocks/>
              <a:stCxn id="396" idx="4"/>
              <a:endCxn id="396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组合 400">
            <a:extLst>
              <a:ext uri="{FF2B5EF4-FFF2-40B4-BE49-F238E27FC236}">
                <a16:creationId xmlns:a16="http://schemas.microsoft.com/office/drawing/2014/main" id="{CC6F7CD9-35BD-49A8-9D32-BA115AD37002}"/>
              </a:ext>
            </a:extLst>
          </p:cNvPr>
          <p:cNvGrpSpPr/>
          <p:nvPr/>
        </p:nvGrpSpPr>
        <p:grpSpPr>
          <a:xfrm>
            <a:off x="8361007" y="2550087"/>
            <a:ext cx="410453" cy="410453"/>
            <a:chOff x="2071508" y="7827795"/>
            <a:chExt cx="410453" cy="410453"/>
          </a:xfrm>
        </p:grpSpPr>
        <p:sp>
          <p:nvSpPr>
            <p:cNvPr id="402" name="椭圆 401">
              <a:extLst>
                <a:ext uri="{FF2B5EF4-FFF2-40B4-BE49-F238E27FC236}">
                  <a16:creationId xmlns:a16="http://schemas.microsoft.com/office/drawing/2014/main" id="{77339A7E-B2F5-4891-B5EC-09352B68545A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9FF763E5-CC3B-402F-BC8B-4FE6AAE0803B}"/>
                </a:ext>
              </a:extLst>
            </p:cNvPr>
            <p:cNvCxnSpPr>
              <a:cxnSpLocks/>
              <a:stCxn id="402" idx="6"/>
              <a:endCxn id="402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C5AAE28-18EF-4186-9034-F15533DA6179}"/>
                </a:ext>
              </a:extLst>
            </p:cNvPr>
            <p:cNvCxnSpPr>
              <a:cxnSpLocks/>
              <a:stCxn id="402" idx="4"/>
              <a:endCxn id="402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F5FF6544-CC32-43A4-8519-7EBC3233168A}"/>
              </a:ext>
            </a:extLst>
          </p:cNvPr>
          <p:cNvGrpSpPr/>
          <p:nvPr/>
        </p:nvGrpSpPr>
        <p:grpSpPr>
          <a:xfrm>
            <a:off x="8361006" y="3481997"/>
            <a:ext cx="410453" cy="410453"/>
            <a:chOff x="2071508" y="7827795"/>
            <a:chExt cx="410453" cy="410453"/>
          </a:xfrm>
        </p:grpSpPr>
        <p:sp>
          <p:nvSpPr>
            <p:cNvPr id="406" name="椭圆 405">
              <a:extLst>
                <a:ext uri="{FF2B5EF4-FFF2-40B4-BE49-F238E27FC236}">
                  <a16:creationId xmlns:a16="http://schemas.microsoft.com/office/drawing/2014/main" id="{D580E23D-856E-4E66-A5BF-1DCB1C0442F0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0A339BF8-A974-4CAA-973A-16C38F09C9D6}"/>
                </a:ext>
              </a:extLst>
            </p:cNvPr>
            <p:cNvCxnSpPr>
              <a:cxnSpLocks/>
              <a:stCxn id="406" idx="6"/>
              <a:endCxn id="406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CB7EFDC9-2A47-4627-9B00-979AF25BD7E3}"/>
                </a:ext>
              </a:extLst>
            </p:cNvPr>
            <p:cNvCxnSpPr>
              <a:cxnSpLocks/>
              <a:stCxn id="406" idx="4"/>
              <a:endCxn id="406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组合 408">
            <a:extLst>
              <a:ext uri="{FF2B5EF4-FFF2-40B4-BE49-F238E27FC236}">
                <a16:creationId xmlns:a16="http://schemas.microsoft.com/office/drawing/2014/main" id="{B8F00155-B2D9-423C-8C27-7BA38E6A6363}"/>
              </a:ext>
            </a:extLst>
          </p:cNvPr>
          <p:cNvGrpSpPr/>
          <p:nvPr/>
        </p:nvGrpSpPr>
        <p:grpSpPr>
          <a:xfrm>
            <a:off x="8369092" y="5310758"/>
            <a:ext cx="410453" cy="410453"/>
            <a:chOff x="2071508" y="7827795"/>
            <a:chExt cx="410453" cy="410453"/>
          </a:xfrm>
        </p:grpSpPr>
        <p:sp>
          <p:nvSpPr>
            <p:cNvPr id="410" name="椭圆 409">
              <a:extLst>
                <a:ext uri="{FF2B5EF4-FFF2-40B4-BE49-F238E27FC236}">
                  <a16:creationId xmlns:a16="http://schemas.microsoft.com/office/drawing/2014/main" id="{00AA82CC-2F39-4BD2-BBFF-E27522EF39F9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9373657A-13AB-4DCA-A6A4-061B36CAA0B4}"/>
                </a:ext>
              </a:extLst>
            </p:cNvPr>
            <p:cNvCxnSpPr>
              <a:cxnSpLocks/>
              <a:stCxn id="410" idx="6"/>
              <a:endCxn id="410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7E73BFFE-82AC-4AAC-B678-38DDA6C111D2}"/>
                </a:ext>
              </a:extLst>
            </p:cNvPr>
            <p:cNvCxnSpPr>
              <a:cxnSpLocks/>
              <a:stCxn id="410" idx="4"/>
              <a:endCxn id="410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8D1AF411-5CCD-48CB-8CC1-25D08A0993BA}"/>
              </a:ext>
            </a:extLst>
          </p:cNvPr>
          <p:cNvCxnSpPr>
            <a:cxnSpLocks/>
          </p:cNvCxnSpPr>
          <p:nvPr/>
        </p:nvCxnSpPr>
        <p:spPr>
          <a:xfrm flipH="1">
            <a:off x="9785018" y="2030673"/>
            <a:ext cx="289858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>
            <a:extLst>
              <a:ext uri="{FF2B5EF4-FFF2-40B4-BE49-F238E27FC236}">
                <a16:creationId xmlns:a16="http://schemas.microsoft.com/office/drawing/2014/main" id="{DCC67185-9F28-401C-8E8E-327D82C9D9B7}"/>
              </a:ext>
            </a:extLst>
          </p:cNvPr>
          <p:cNvCxnSpPr>
            <a:cxnSpLocks/>
            <a:endCxn id="410" idx="6"/>
          </p:cNvCxnSpPr>
          <p:nvPr/>
        </p:nvCxnSpPr>
        <p:spPr>
          <a:xfrm flipH="1">
            <a:off x="8779545" y="5515985"/>
            <a:ext cx="1295331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6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3">
            <a:extLst>
              <a:ext uri="{FF2B5EF4-FFF2-40B4-BE49-F238E27FC236}">
                <a16:creationId xmlns:a16="http://schemas.microsoft.com/office/drawing/2014/main" id="{23D5AC9D-C77C-4905-B91B-2545BBF4D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606311"/>
              </p:ext>
            </p:extLst>
          </p:nvPr>
        </p:nvGraphicFramePr>
        <p:xfrm>
          <a:off x="8038147" y="1977110"/>
          <a:ext cx="2511425" cy="307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425">
                  <a:extLst>
                    <a:ext uri="{9D8B030D-6E8A-4147-A177-3AD203B41FA5}">
                      <a16:colId xmlns:a16="http://schemas.microsoft.com/office/drawing/2014/main" val="20620512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99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/bin/</a:t>
                      </a:r>
                      <a:r>
                        <a:rPr lang="en-US" altLang="zh-CN" sz="1400" b="1" dirty="0" err="1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altLang="zh-CN" sz="1400" b="1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zh-CN" altLang="en-US" sz="14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246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padding2</a:t>
                      </a:r>
                      <a:endParaRPr lang="zh-CN" altLang="en-US" sz="1400" b="0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2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rgbClr val="D74514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system() </a:t>
                      </a:r>
                      <a:r>
                        <a:rPr lang="zh-CN" altLang="en-US" sz="1400" b="1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745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17914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rgbClr val="D7451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padding1</a:t>
                      </a:r>
                      <a:endParaRPr lang="zh-CN" altLang="en-US" sz="1400" b="0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0679403"/>
                  </a:ext>
                </a:extLst>
              </a:tr>
            </a:tbl>
          </a:graphicData>
        </a:graphic>
      </p:graphicFrame>
      <p:sp>
        <p:nvSpPr>
          <p:cNvPr id="3" name="箭头: 下 2">
            <a:extLst>
              <a:ext uri="{FF2B5EF4-FFF2-40B4-BE49-F238E27FC236}">
                <a16:creationId xmlns:a16="http://schemas.microsoft.com/office/drawing/2014/main" id="{ECFC9F25-7D13-4611-8FED-C35C75726D9C}"/>
              </a:ext>
            </a:extLst>
          </p:cNvPr>
          <p:cNvSpPr/>
          <p:nvPr/>
        </p:nvSpPr>
        <p:spPr>
          <a:xfrm>
            <a:off x="8950958" y="5051510"/>
            <a:ext cx="685800" cy="563880"/>
          </a:xfrm>
          <a:prstGeom prst="downArrow">
            <a:avLst/>
          </a:prstGeom>
          <a:solidFill>
            <a:srgbClr val="D74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46E87C-E458-4D18-B1E5-CCCD6A89D490}"/>
              </a:ext>
            </a:extLst>
          </p:cNvPr>
          <p:cNvSpPr txBox="1"/>
          <p:nvPr/>
        </p:nvSpPr>
        <p:spPr>
          <a:xfrm>
            <a:off x="8556012" y="5615390"/>
            <a:ext cx="14756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低地址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48EE0-2AA9-44E7-A049-1F9639260E47}"/>
              </a:ext>
            </a:extLst>
          </p:cNvPr>
          <p:cNvSpPr txBox="1"/>
          <p:nvPr/>
        </p:nvSpPr>
        <p:spPr>
          <a:xfrm>
            <a:off x="8556012" y="1720225"/>
            <a:ext cx="1475693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200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高地址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FD6F1B-1D59-4F66-9247-4E95312A1125}"/>
              </a:ext>
            </a:extLst>
          </p:cNvPr>
          <p:cNvSpPr txBox="1"/>
          <p:nvPr/>
        </p:nvSpPr>
        <p:spPr>
          <a:xfrm>
            <a:off x="6927850" y="2395629"/>
            <a:ext cx="1110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调用函数状态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D6E1D1-87BE-4EB4-B784-1E06FDA318AF}"/>
              </a:ext>
            </a:extLst>
          </p:cNvPr>
          <p:cNvSpPr txBox="1"/>
          <p:nvPr/>
        </p:nvSpPr>
        <p:spPr>
          <a:xfrm>
            <a:off x="6927850" y="4374289"/>
            <a:ext cx="11102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被调函数状态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E988DB-30E4-4E3C-B5B1-D1DDFF880CE3}"/>
              </a:ext>
            </a:extLst>
          </p:cNvPr>
          <p:cNvSpPr txBox="1"/>
          <p:nvPr/>
        </p:nvSpPr>
        <p:spPr>
          <a:xfrm>
            <a:off x="6564947" y="3671909"/>
            <a:ext cx="14731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被调函数返回地址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D505CF-14D7-4D00-9382-52DB6A336C23}"/>
              </a:ext>
            </a:extLst>
          </p:cNvPr>
          <p:cNvSpPr txBox="1"/>
          <p:nvPr/>
        </p:nvSpPr>
        <p:spPr>
          <a:xfrm>
            <a:off x="10461332" y="3841185"/>
            <a:ext cx="6257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en-US" altLang="zh-CN" sz="1200" dirty="0" err="1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</a:t>
            </a:r>
            <a:endParaRPr lang="zh-CN" altLang="en-US" sz="12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3C6E0C-51C9-4D73-A412-32372ACD3BDB}"/>
              </a:ext>
            </a:extLst>
          </p:cNvPr>
          <p:cNvSpPr txBox="1"/>
          <p:nvPr/>
        </p:nvSpPr>
        <p:spPr>
          <a:xfrm>
            <a:off x="10472262" y="4917951"/>
            <a:ext cx="62576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←</a:t>
            </a:r>
            <a:r>
              <a:rPr lang="en-US" altLang="zh-CN" sz="1200" dirty="0" err="1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esp</a:t>
            </a:r>
            <a:endParaRPr lang="zh-CN" altLang="en-US" sz="12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D1CD3D-59A5-4A59-B114-C31F2C7D54AC}"/>
              </a:ext>
            </a:extLst>
          </p:cNvPr>
          <p:cNvSpPr txBox="1"/>
          <p:nvPr/>
        </p:nvSpPr>
        <p:spPr>
          <a:xfrm>
            <a:off x="10549573" y="3141467"/>
            <a:ext cx="78136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</a:t>
            </a:r>
            <a:endParaRPr lang="en-US" altLang="zh-CN" sz="12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payload</a:t>
            </a:r>
            <a:endParaRPr lang="zh-CN" altLang="en-US" sz="1200" dirty="0">
              <a:solidFill>
                <a:srgbClr val="5D170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533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表格 2">
            <a:extLst>
              <a:ext uri="{FF2B5EF4-FFF2-40B4-BE49-F238E27FC236}">
                <a16:creationId xmlns:a16="http://schemas.microsoft.com/office/drawing/2014/main" id="{C690F2F8-CD55-4B3B-90FE-213804037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422831"/>
              </p:ext>
            </p:extLst>
          </p:nvPr>
        </p:nvGraphicFramePr>
        <p:xfrm>
          <a:off x="7845537" y="362431"/>
          <a:ext cx="5869355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71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4166265221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89E4B684-48DF-4BCD-A836-2B5955FCDD7F}"/>
                  </a:ext>
                </a:extLst>
              </p:cNvPr>
              <p:cNvSpPr/>
              <p:nvPr/>
            </p:nvSpPr>
            <p:spPr>
              <a:xfrm>
                <a:off x="8669983" y="3027877"/>
                <a:ext cx="815918" cy="644769"/>
              </a:xfrm>
              <a:prstGeom prst="ellipse">
                <a:avLst/>
              </a:prstGeom>
              <a:solidFill>
                <a:srgbClr val="FDEFE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52" name="椭圆 351">
                <a:extLst>
                  <a:ext uri="{FF2B5EF4-FFF2-40B4-BE49-F238E27FC236}">
                    <a16:creationId xmlns:a16="http://schemas.microsoft.com/office/drawing/2014/main" id="{89E4B684-48DF-4BCD-A836-2B5955FCD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9983" y="3027877"/>
                <a:ext cx="815918" cy="64476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D730E27C-7746-449D-8A33-CBB465C8DE50}"/>
              </a:ext>
            </a:extLst>
          </p:cNvPr>
          <p:cNvCxnSpPr>
            <a:cxnSpLocks/>
          </p:cNvCxnSpPr>
          <p:nvPr/>
        </p:nvCxnSpPr>
        <p:spPr>
          <a:xfrm>
            <a:off x="8428911" y="1020890"/>
            <a:ext cx="20023" cy="5041229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3" name="表格 2">
            <a:extLst>
              <a:ext uri="{FF2B5EF4-FFF2-40B4-BE49-F238E27FC236}">
                <a16:creationId xmlns:a16="http://schemas.microsoft.com/office/drawing/2014/main" id="{AC7294F6-3D69-41F9-B5B3-DBBB88F04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1382"/>
              </p:ext>
            </p:extLst>
          </p:nvPr>
        </p:nvGraphicFramePr>
        <p:xfrm>
          <a:off x="7845537" y="6740918"/>
          <a:ext cx="5869355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71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  <a:gridCol w="1173871">
                  <a:extLst>
                    <a:ext uri="{9D8B030D-6E8A-4147-A177-3AD203B41FA5}">
                      <a16:colId xmlns:a16="http://schemas.microsoft.com/office/drawing/2014/main" val="3008214309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p:cxnSp>
        <p:nvCxnSpPr>
          <p:cNvPr id="368" name="直接箭头连接符 367">
            <a:extLst>
              <a:ext uri="{FF2B5EF4-FFF2-40B4-BE49-F238E27FC236}">
                <a16:creationId xmlns:a16="http://schemas.microsoft.com/office/drawing/2014/main" id="{8FD1EB27-396F-41C4-BDF8-56307A733A07}"/>
              </a:ext>
            </a:extLst>
          </p:cNvPr>
          <p:cNvCxnSpPr>
            <a:cxnSpLocks/>
          </p:cNvCxnSpPr>
          <p:nvPr/>
        </p:nvCxnSpPr>
        <p:spPr>
          <a:xfrm>
            <a:off x="8444910" y="6067732"/>
            <a:ext cx="1165215" cy="394762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368">
            <a:extLst>
              <a:ext uri="{FF2B5EF4-FFF2-40B4-BE49-F238E27FC236}">
                <a16:creationId xmlns:a16="http://schemas.microsoft.com/office/drawing/2014/main" id="{316EF028-8807-40EB-B9EE-52FCCEBC5A22}"/>
              </a:ext>
            </a:extLst>
          </p:cNvPr>
          <p:cNvCxnSpPr>
            <a:cxnSpLocks/>
          </p:cNvCxnSpPr>
          <p:nvPr/>
        </p:nvCxnSpPr>
        <p:spPr>
          <a:xfrm>
            <a:off x="9613604" y="6456758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D3B471AD-1312-41F4-BBF4-0D20E6DE302F}"/>
              </a:ext>
            </a:extLst>
          </p:cNvPr>
          <p:cNvCxnSpPr>
            <a:cxnSpLocks/>
          </p:cNvCxnSpPr>
          <p:nvPr/>
        </p:nvCxnSpPr>
        <p:spPr>
          <a:xfrm>
            <a:off x="8447091" y="6456758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接箭头连接符 370">
            <a:extLst>
              <a:ext uri="{FF2B5EF4-FFF2-40B4-BE49-F238E27FC236}">
                <a16:creationId xmlns:a16="http://schemas.microsoft.com/office/drawing/2014/main" id="{8019B2EB-6B63-4976-85CD-E7CA64F0961F}"/>
              </a:ext>
            </a:extLst>
          </p:cNvPr>
          <p:cNvCxnSpPr>
            <a:cxnSpLocks/>
          </p:cNvCxnSpPr>
          <p:nvPr/>
        </p:nvCxnSpPr>
        <p:spPr>
          <a:xfrm>
            <a:off x="10794730" y="6463659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箭头连接符 371">
            <a:extLst>
              <a:ext uri="{FF2B5EF4-FFF2-40B4-BE49-F238E27FC236}">
                <a16:creationId xmlns:a16="http://schemas.microsoft.com/office/drawing/2014/main" id="{6D414BA4-B5B3-425B-9446-AA138FDB32F3}"/>
              </a:ext>
            </a:extLst>
          </p:cNvPr>
          <p:cNvCxnSpPr>
            <a:cxnSpLocks/>
          </p:cNvCxnSpPr>
          <p:nvPr/>
        </p:nvCxnSpPr>
        <p:spPr>
          <a:xfrm>
            <a:off x="11961243" y="6465625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72">
            <a:extLst>
              <a:ext uri="{FF2B5EF4-FFF2-40B4-BE49-F238E27FC236}">
                <a16:creationId xmlns:a16="http://schemas.microsoft.com/office/drawing/2014/main" id="{E75D453F-CCF1-4D9C-A162-496E40D348C5}"/>
              </a:ext>
            </a:extLst>
          </p:cNvPr>
          <p:cNvCxnSpPr>
            <a:cxnSpLocks/>
          </p:cNvCxnSpPr>
          <p:nvPr/>
        </p:nvCxnSpPr>
        <p:spPr>
          <a:xfrm>
            <a:off x="9617083" y="6082989"/>
            <a:ext cx="1177646" cy="389026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74F44067-3CF0-4199-9964-115D9927DCE8}"/>
              </a:ext>
            </a:extLst>
          </p:cNvPr>
          <p:cNvCxnSpPr>
            <a:cxnSpLocks/>
          </p:cNvCxnSpPr>
          <p:nvPr/>
        </p:nvCxnSpPr>
        <p:spPr>
          <a:xfrm>
            <a:off x="10788026" y="6074877"/>
            <a:ext cx="1169737" cy="39713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箭头连接符 374">
            <a:extLst>
              <a:ext uri="{FF2B5EF4-FFF2-40B4-BE49-F238E27FC236}">
                <a16:creationId xmlns:a16="http://schemas.microsoft.com/office/drawing/2014/main" id="{D16C7AFD-0675-4CFB-81B0-4003FA421898}"/>
              </a:ext>
            </a:extLst>
          </p:cNvPr>
          <p:cNvCxnSpPr>
            <a:cxnSpLocks/>
          </p:cNvCxnSpPr>
          <p:nvPr/>
        </p:nvCxnSpPr>
        <p:spPr>
          <a:xfrm flipH="1">
            <a:off x="8444910" y="6074873"/>
            <a:ext cx="4703073" cy="3806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9" name="组合 398">
            <a:extLst>
              <a:ext uri="{FF2B5EF4-FFF2-40B4-BE49-F238E27FC236}">
                <a16:creationId xmlns:a16="http://schemas.microsoft.com/office/drawing/2014/main" id="{37F99086-1B5D-4F19-AC45-E18920B8871C}"/>
              </a:ext>
            </a:extLst>
          </p:cNvPr>
          <p:cNvGrpSpPr/>
          <p:nvPr/>
        </p:nvGrpSpPr>
        <p:grpSpPr>
          <a:xfrm>
            <a:off x="12929297" y="2261011"/>
            <a:ext cx="410453" cy="410453"/>
            <a:chOff x="2071508" y="7827795"/>
            <a:chExt cx="410453" cy="410453"/>
          </a:xfrm>
        </p:grpSpPr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C7C46EC5-CFDE-4877-B1E2-FCE6DD86BBEA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45661597-CC39-405D-A72F-4BA34061C9B9}"/>
                </a:ext>
              </a:extLst>
            </p:cNvPr>
            <p:cNvCxnSpPr>
              <a:cxnSpLocks/>
              <a:stCxn id="396" idx="6"/>
              <a:endCxn id="396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96CBB96D-B92D-45DA-8837-36E01ED2D8C2}"/>
                </a:ext>
              </a:extLst>
            </p:cNvPr>
            <p:cNvCxnSpPr>
              <a:cxnSpLocks/>
              <a:stCxn id="396" idx="4"/>
              <a:endCxn id="396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A27E5B-01BE-495A-8561-135647F4912E}"/>
              </a:ext>
            </a:extLst>
          </p:cNvPr>
          <p:cNvGrpSpPr/>
          <p:nvPr/>
        </p:nvGrpSpPr>
        <p:grpSpPr>
          <a:xfrm>
            <a:off x="517999" y="-30905"/>
            <a:ext cx="5982507" cy="9418604"/>
            <a:chOff x="517999" y="-30905"/>
            <a:chExt cx="5982507" cy="94186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280BD87-E0A7-421D-B792-0702073E470F}"/>
                    </a:ext>
                  </a:extLst>
                </p:cNvPr>
                <p:cNvSpPr/>
                <p:nvPr/>
              </p:nvSpPr>
              <p:spPr>
                <a:xfrm>
                  <a:off x="1581206" y="1433360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𝟏𝟗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B280BD87-E0A7-421D-B792-0702073E47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1433360"/>
                  <a:ext cx="4748890" cy="995114"/>
                </a:xfrm>
                <a:prstGeom prst="rect">
                  <a:avLst/>
                </a:prstGeom>
                <a:blipFill>
                  <a:blip r:embed="rId3"/>
                  <a:stretch>
                    <a:fillRect b="-36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37BAA8B-0E8D-49E9-824B-61962AE650E9}"/>
                    </a:ext>
                  </a:extLst>
                </p:cNvPr>
                <p:cNvSpPr txBox="1"/>
                <p:nvPr/>
              </p:nvSpPr>
              <p:spPr>
                <a:xfrm>
                  <a:off x="3166095" y="-30905"/>
                  <a:ext cx="1761656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237BAA8B-0E8D-49E9-824B-61962AE6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095" y="-30905"/>
                  <a:ext cx="1761656" cy="390748"/>
                </a:xfrm>
                <a:prstGeom prst="rect">
                  <a:avLst/>
                </a:prstGeom>
                <a:blipFill>
                  <a:blip r:embed="rId4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连接符: 肘形 107">
              <a:extLst>
                <a:ext uri="{FF2B5EF4-FFF2-40B4-BE49-F238E27FC236}">
                  <a16:creationId xmlns:a16="http://schemas.microsoft.com/office/drawing/2014/main" id="{90AAE79E-A42E-4B22-9961-BF53D2FD680C}"/>
                </a:ext>
              </a:extLst>
            </p:cNvPr>
            <p:cNvCxnSpPr>
              <a:cxnSpLocks/>
              <a:stCxn id="107" idx="2"/>
              <a:endCxn id="109" idx="0"/>
            </p:cNvCxnSpPr>
            <p:nvPr/>
          </p:nvCxnSpPr>
          <p:spPr>
            <a:xfrm rot="5400000">
              <a:off x="2546469" y="-65243"/>
              <a:ext cx="1075368" cy="192554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FD3A6D55-98D5-4FB4-AFB7-571CABA5C0D8}"/>
                </a:ext>
              </a:extLst>
            </p:cNvPr>
            <p:cNvSpPr/>
            <p:nvPr/>
          </p:nvSpPr>
          <p:spPr>
            <a:xfrm>
              <a:off x="2063598" y="143521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1DFC12EE-66D1-4EDF-B5C4-766EAE6A890B}"/>
                </a:ext>
              </a:extLst>
            </p:cNvPr>
            <p:cNvSpPr/>
            <p:nvPr/>
          </p:nvSpPr>
          <p:spPr>
            <a:xfrm>
              <a:off x="2986633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69B81C9D-0E0A-4481-BA85-8B27567EF932}"/>
                </a:ext>
              </a:extLst>
            </p:cNvPr>
            <p:cNvSpPr/>
            <p:nvPr/>
          </p:nvSpPr>
          <p:spPr>
            <a:xfrm>
              <a:off x="4832703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36DCCA7-79ED-490A-8F67-3AE5E726EE5B}"/>
                </a:ext>
              </a:extLst>
            </p:cNvPr>
            <p:cNvSpPr/>
            <p:nvPr/>
          </p:nvSpPr>
          <p:spPr>
            <a:xfrm>
              <a:off x="5755737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3" name="连接符: 肘形 112">
              <a:extLst>
                <a:ext uri="{FF2B5EF4-FFF2-40B4-BE49-F238E27FC236}">
                  <a16:creationId xmlns:a16="http://schemas.microsoft.com/office/drawing/2014/main" id="{67F78E43-6831-4591-B7AC-05B8821B8180}"/>
                </a:ext>
              </a:extLst>
            </p:cNvPr>
            <p:cNvCxnSpPr>
              <a:cxnSpLocks/>
              <a:stCxn id="107" idx="2"/>
              <a:endCxn id="110" idx="0"/>
            </p:cNvCxnSpPr>
            <p:nvPr/>
          </p:nvCxnSpPr>
          <p:spPr>
            <a:xfrm rot="5400000">
              <a:off x="3008912" y="395348"/>
              <a:ext cx="1073516" cy="100250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A4839CDF-B41E-4049-83B3-6E1697777415}"/>
                </a:ext>
              </a:extLst>
            </p:cNvPr>
            <p:cNvCxnSpPr>
              <a:cxnSpLocks/>
              <a:stCxn id="107" idx="2"/>
              <a:endCxn id="111" idx="0"/>
            </p:cNvCxnSpPr>
            <p:nvPr/>
          </p:nvCxnSpPr>
          <p:spPr>
            <a:xfrm rot="16200000" flipH="1">
              <a:off x="3931947" y="474819"/>
              <a:ext cx="1073516" cy="84356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A7267593-2CF2-4EAD-916E-759BBF7F88EB}"/>
                </a:ext>
              </a:extLst>
            </p:cNvPr>
            <p:cNvCxnSpPr>
              <a:cxnSpLocks/>
              <a:stCxn id="107" idx="2"/>
              <a:endCxn id="112" idx="0"/>
            </p:cNvCxnSpPr>
            <p:nvPr/>
          </p:nvCxnSpPr>
          <p:spPr>
            <a:xfrm rot="16200000" flipH="1">
              <a:off x="4393464" y="13302"/>
              <a:ext cx="1073516" cy="17665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53A02A-9E91-4A91-BC69-2C40D925D282}"/>
                    </a:ext>
                  </a:extLst>
                </p:cNvPr>
                <p:cNvSpPr txBox="1"/>
                <p:nvPr/>
              </p:nvSpPr>
              <p:spPr>
                <a:xfrm>
                  <a:off x="2233984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53A02A-9E91-4A91-BC69-2C40D925D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984" y="977258"/>
                  <a:ext cx="224152" cy="370294"/>
                </a:xfrm>
                <a:prstGeom prst="rect">
                  <a:avLst/>
                </a:prstGeom>
                <a:blipFill>
                  <a:blip r:embed="rId5"/>
                  <a:stretch>
                    <a:fillRect l="-32432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E2E2D7B-FBBB-4883-8C23-4E4A92DD5B7C}"/>
                    </a:ext>
                  </a:extLst>
                </p:cNvPr>
                <p:cNvSpPr txBox="1"/>
                <p:nvPr/>
              </p:nvSpPr>
              <p:spPr>
                <a:xfrm>
                  <a:off x="3148436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BE2E2D7B-FBBB-4883-8C23-4E4A92DD5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8436" y="977258"/>
                  <a:ext cx="224152" cy="370294"/>
                </a:xfrm>
                <a:prstGeom prst="rect">
                  <a:avLst/>
                </a:prstGeom>
                <a:blipFill>
                  <a:blip r:embed="rId6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3BB91D7-C791-434B-B835-9D0A66655DFE}"/>
                    </a:ext>
                  </a:extLst>
                </p:cNvPr>
                <p:cNvSpPr txBox="1"/>
                <p:nvPr/>
              </p:nvSpPr>
              <p:spPr>
                <a:xfrm>
                  <a:off x="4062888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8" name="文本框 117">
                  <a:extLst>
                    <a:ext uri="{FF2B5EF4-FFF2-40B4-BE49-F238E27FC236}">
                      <a16:creationId xmlns:a16="http://schemas.microsoft.com/office/drawing/2014/main" id="{83BB91D7-C791-434B-B835-9D0A66655D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888" y="977258"/>
                  <a:ext cx="224152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32432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5929262-3B3C-4499-9396-EC966328E14B}"/>
                    </a:ext>
                  </a:extLst>
                </p:cNvPr>
                <p:cNvSpPr txBox="1"/>
                <p:nvPr/>
              </p:nvSpPr>
              <p:spPr>
                <a:xfrm>
                  <a:off x="4977340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F5929262-3B3C-4499-9396-EC966328E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340" y="977258"/>
                  <a:ext cx="224152" cy="370294"/>
                </a:xfrm>
                <a:prstGeom prst="rect">
                  <a:avLst/>
                </a:prstGeom>
                <a:blipFill>
                  <a:blip r:embed="rId8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5BBE8C-979E-4475-943D-507381637F29}"/>
                </a:ext>
              </a:extLst>
            </p:cNvPr>
            <p:cNvSpPr/>
            <p:nvPr/>
          </p:nvSpPr>
          <p:spPr>
            <a:xfrm>
              <a:off x="2063598" y="227622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CD82BAC5-C382-41A2-B729-2E0F0DCA0C9D}"/>
                </a:ext>
              </a:extLst>
            </p:cNvPr>
            <p:cNvSpPr/>
            <p:nvPr/>
          </p:nvSpPr>
          <p:spPr>
            <a:xfrm>
              <a:off x="2986633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32EBD2B0-8EF9-4DE4-BD05-62CD9AB6BAF5}"/>
                </a:ext>
              </a:extLst>
            </p:cNvPr>
            <p:cNvSpPr/>
            <p:nvPr/>
          </p:nvSpPr>
          <p:spPr>
            <a:xfrm>
              <a:off x="4832703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5B4BF8B-67B7-4FCC-A6EA-9F9B6A2281C1}"/>
                </a:ext>
              </a:extLst>
            </p:cNvPr>
            <p:cNvSpPr/>
            <p:nvPr/>
          </p:nvSpPr>
          <p:spPr>
            <a:xfrm>
              <a:off x="5755737" y="22743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12F04FA-6BD2-471F-BDCC-719BA7893C63}"/>
                    </a:ext>
                  </a:extLst>
                </p:cNvPr>
                <p:cNvSpPr/>
                <p:nvPr/>
              </p:nvSpPr>
              <p:spPr>
                <a:xfrm>
                  <a:off x="1581206" y="2919260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𝟗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012F04FA-6BD2-471F-BDCC-719BA7893C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2919260"/>
                  <a:ext cx="4748890" cy="995114"/>
                </a:xfrm>
                <a:prstGeom prst="rect">
                  <a:avLst/>
                </a:prstGeom>
                <a:blipFill>
                  <a:blip r:embed="rId9"/>
                  <a:stretch>
                    <a:fillRect b="-30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0DD2E929-9B4F-4B67-B692-AF674E68EB5A}"/>
                </a:ext>
              </a:extLst>
            </p:cNvPr>
            <p:cNvSpPr/>
            <p:nvPr/>
          </p:nvSpPr>
          <p:spPr>
            <a:xfrm>
              <a:off x="2063598" y="292111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B6CF6E2F-CD72-4AD4-965B-E592120F414C}"/>
                </a:ext>
              </a:extLst>
            </p:cNvPr>
            <p:cNvSpPr/>
            <p:nvPr/>
          </p:nvSpPr>
          <p:spPr>
            <a:xfrm>
              <a:off x="2986633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A1F7FAE2-BC36-4712-8AE5-D46F9C7E3999}"/>
                </a:ext>
              </a:extLst>
            </p:cNvPr>
            <p:cNvSpPr/>
            <p:nvPr/>
          </p:nvSpPr>
          <p:spPr>
            <a:xfrm>
              <a:off x="4832703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60798FA6-3D7D-4EB2-9028-30CF87BEF45A}"/>
                </a:ext>
              </a:extLst>
            </p:cNvPr>
            <p:cNvSpPr/>
            <p:nvPr/>
          </p:nvSpPr>
          <p:spPr>
            <a:xfrm>
              <a:off x="5755737" y="29192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495B57E-753A-4E4A-AC3D-5BDB7F5790F1}"/>
                </a:ext>
              </a:extLst>
            </p:cNvPr>
            <p:cNvSpPr/>
            <p:nvPr/>
          </p:nvSpPr>
          <p:spPr>
            <a:xfrm>
              <a:off x="2063598" y="376212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1E17C16D-EA3F-488F-8FC2-82289422E569}"/>
                </a:ext>
              </a:extLst>
            </p:cNvPr>
            <p:cNvSpPr/>
            <p:nvPr/>
          </p:nvSpPr>
          <p:spPr>
            <a:xfrm>
              <a:off x="2986633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22AA5C7-7B1E-4465-AB4D-4DB5363A8123}"/>
                </a:ext>
              </a:extLst>
            </p:cNvPr>
            <p:cNvSpPr/>
            <p:nvPr/>
          </p:nvSpPr>
          <p:spPr>
            <a:xfrm>
              <a:off x="4832703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227C1889-757F-4B10-BF98-4872C6C19100}"/>
                </a:ext>
              </a:extLst>
            </p:cNvPr>
            <p:cNvSpPr/>
            <p:nvPr/>
          </p:nvSpPr>
          <p:spPr>
            <a:xfrm>
              <a:off x="5755737" y="376027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EF22E3BF-48A4-4D16-9472-D4FD2D5BD93E}"/>
                    </a:ext>
                  </a:extLst>
                </p:cNvPr>
                <p:cNvSpPr/>
                <p:nvPr/>
              </p:nvSpPr>
              <p:spPr>
                <a:xfrm>
                  <a:off x="1581206" y="4387615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𝟑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𝟒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𝟓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𝟗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EF22E3BF-48A4-4D16-9472-D4FD2D5BD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4387615"/>
                  <a:ext cx="4748890" cy="995114"/>
                </a:xfrm>
                <a:prstGeom prst="rect">
                  <a:avLst/>
                </a:prstGeom>
                <a:blipFill>
                  <a:blip r:embed="rId10"/>
                  <a:stretch>
                    <a:fillRect b="-30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76D5E634-AD12-4C00-8C01-CBC37D9771BB}"/>
                </a:ext>
              </a:extLst>
            </p:cNvPr>
            <p:cNvSpPr/>
            <p:nvPr/>
          </p:nvSpPr>
          <p:spPr>
            <a:xfrm>
              <a:off x="2063598" y="438946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44F5F06C-6B33-4914-BF04-23358B082EC8}"/>
                </a:ext>
              </a:extLst>
            </p:cNvPr>
            <p:cNvSpPr/>
            <p:nvPr/>
          </p:nvSpPr>
          <p:spPr>
            <a:xfrm>
              <a:off x="2986633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920988AC-8AF8-4F96-B894-33E5192E874B}"/>
                </a:ext>
              </a:extLst>
            </p:cNvPr>
            <p:cNvSpPr/>
            <p:nvPr/>
          </p:nvSpPr>
          <p:spPr>
            <a:xfrm>
              <a:off x="4832703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B95599B0-146E-4E95-8E66-D92B8A8DD448}"/>
                </a:ext>
              </a:extLst>
            </p:cNvPr>
            <p:cNvSpPr/>
            <p:nvPr/>
          </p:nvSpPr>
          <p:spPr>
            <a:xfrm>
              <a:off x="5755737" y="438761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50EF5C2-A33C-4D4A-89F9-2DDBDB1CBF44}"/>
                </a:ext>
              </a:extLst>
            </p:cNvPr>
            <p:cNvSpPr/>
            <p:nvPr/>
          </p:nvSpPr>
          <p:spPr>
            <a:xfrm>
              <a:off x="2063598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73B161DD-E807-48FB-B320-5FE9F88F4470}"/>
                </a:ext>
              </a:extLst>
            </p:cNvPr>
            <p:cNvSpPr/>
            <p:nvPr/>
          </p:nvSpPr>
          <p:spPr>
            <a:xfrm>
              <a:off x="2986633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23224C0-8175-45B8-B5F9-1F91D2D53603}"/>
                </a:ext>
              </a:extLst>
            </p:cNvPr>
            <p:cNvSpPr/>
            <p:nvPr/>
          </p:nvSpPr>
          <p:spPr>
            <a:xfrm>
              <a:off x="4832703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5B8DA06-CAEC-4D4E-B6EF-B83B636AE02D}"/>
                </a:ext>
              </a:extLst>
            </p:cNvPr>
            <p:cNvSpPr/>
            <p:nvPr/>
          </p:nvSpPr>
          <p:spPr>
            <a:xfrm>
              <a:off x="5755737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1888981-FBE4-46EF-AEB9-46818E083F3A}"/>
                    </a:ext>
                  </a:extLst>
                </p:cNvPr>
                <p:cNvSpPr/>
                <p:nvPr/>
              </p:nvSpPr>
              <p:spPr>
                <a:xfrm>
                  <a:off x="1581206" y="5851965"/>
                  <a:ext cx="4748890" cy="995114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𝟒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 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𝑲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𝟔𝟎</m:t>
                            </m:r>
                            <m:r>
                              <a:rPr lang="en-US" altLang="zh-CN" b="1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⋯</m:t>
                            </m:r>
                            <m:r>
                              <a:rPr lang="en-US" altLang="zh-CN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𝟕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𝟗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20</a:t>
                  </a:r>
                  <a:r>
                    <a:rPr lang="zh-CN" altLang="en-US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步</a:t>
                  </a:r>
                  <a:endPara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9" name="矩形 148">
                  <a:extLst>
                    <a:ext uri="{FF2B5EF4-FFF2-40B4-BE49-F238E27FC236}">
                      <a16:creationId xmlns:a16="http://schemas.microsoft.com/office/drawing/2014/main" id="{51888981-FBE4-46EF-AEB9-46818E08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06" y="5851965"/>
                  <a:ext cx="4748890" cy="995114"/>
                </a:xfrm>
                <a:prstGeom prst="rect">
                  <a:avLst/>
                </a:prstGeom>
                <a:blipFill>
                  <a:blip r:embed="rId11"/>
                  <a:stretch>
                    <a:fillRect b="-36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66DA69A-CB4B-40ED-83AA-3E86AE5B3183}"/>
                </a:ext>
              </a:extLst>
            </p:cNvPr>
            <p:cNvSpPr/>
            <p:nvPr/>
          </p:nvSpPr>
          <p:spPr>
            <a:xfrm>
              <a:off x="2063598" y="5853816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4A588CA-27E3-4D94-A01D-B5FBBBDE338D}"/>
                </a:ext>
              </a:extLst>
            </p:cNvPr>
            <p:cNvSpPr/>
            <p:nvPr/>
          </p:nvSpPr>
          <p:spPr>
            <a:xfrm>
              <a:off x="2986633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2983EAEA-48D2-40FB-963F-03EFAE7C36E9}"/>
                </a:ext>
              </a:extLst>
            </p:cNvPr>
            <p:cNvSpPr/>
            <p:nvPr/>
          </p:nvSpPr>
          <p:spPr>
            <a:xfrm>
              <a:off x="4832703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268E9CF1-2846-4994-97B1-3E38E45EA688}"/>
                </a:ext>
              </a:extLst>
            </p:cNvPr>
            <p:cNvSpPr/>
            <p:nvPr/>
          </p:nvSpPr>
          <p:spPr>
            <a:xfrm>
              <a:off x="5755737" y="5851964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D02E07D-7ECF-4CE3-80EC-7B6C736776E6}"/>
                </a:ext>
              </a:extLst>
            </p:cNvPr>
            <p:cNvSpPr/>
            <p:nvPr/>
          </p:nvSpPr>
          <p:spPr>
            <a:xfrm>
              <a:off x="2063598" y="6694831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2BE182C-5E6E-4FEB-9092-E1169A009FEA}"/>
                </a:ext>
              </a:extLst>
            </p:cNvPr>
            <p:cNvSpPr/>
            <p:nvPr/>
          </p:nvSpPr>
          <p:spPr>
            <a:xfrm>
              <a:off x="2986633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1A0F72C-1613-45F1-B890-FB6B89BCB90B}"/>
                </a:ext>
              </a:extLst>
            </p:cNvPr>
            <p:cNvSpPr/>
            <p:nvPr/>
          </p:nvSpPr>
          <p:spPr>
            <a:xfrm>
              <a:off x="4832703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23DB4358-4055-412F-BAE9-0D5BE891004A}"/>
                </a:ext>
              </a:extLst>
            </p:cNvPr>
            <p:cNvSpPr/>
            <p:nvPr/>
          </p:nvSpPr>
          <p:spPr>
            <a:xfrm>
              <a:off x="5755737" y="669297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53FAF74F-E98F-4F6A-A7EE-DEED2B270C0E}"/>
                </a:ext>
              </a:extLst>
            </p:cNvPr>
            <p:cNvCxnSpPr>
              <a:cxnSpLocks/>
              <a:stCxn id="127" idx="2"/>
              <a:endCxn id="132" idx="0"/>
            </p:cNvCxnSpPr>
            <p:nvPr/>
          </p:nvCxnSpPr>
          <p:spPr>
            <a:xfrm>
              <a:off x="2121382" y="2425521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17A8AA25-6A93-4512-9137-18727AE7A846}"/>
                </a:ext>
              </a:extLst>
            </p:cNvPr>
            <p:cNvCxnSpPr>
              <a:cxnSpLocks/>
              <a:stCxn id="128" idx="2"/>
              <a:endCxn id="133" idx="0"/>
            </p:cNvCxnSpPr>
            <p:nvPr/>
          </p:nvCxnSpPr>
          <p:spPr>
            <a:xfrm>
              <a:off x="3044417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600B81C0-A990-4EAE-B1D7-152C72074E3B}"/>
                </a:ext>
              </a:extLst>
            </p:cNvPr>
            <p:cNvCxnSpPr>
              <a:cxnSpLocks/>
              <a:stCxn id="129" idx="2"/>
              <a:endCxn id="134" idx="0"/>
            </p:cNvCxnSpPr>
            <p:nvPr/>
          </p:nvCxnSpPr>
          <p:spPr>
            <a:xfrm>
              <a:off x="4890487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AC455222-051F-4253-A887-F79B7B11890A}"/>
                </a:ext>
              </a:extLst>
            </p:cNvPr>
            <p:cNvCxnSpPr>
              <a:cxnSpLocks/>
              <a:stCxn id="130" idx="2"/>
              <a:endCxn id="135" idx="0"/>
            </p:cNvCxnSpPr>
            <p:nvPr/>
          </p:nvCxnSpPr>
          <p:spPr>
            <a:xfrm>
              <a:off x="5813521" y="2423669"/>
              <a:ext cx="0" cy="4955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ED5C7A75-81E7-4508-8BCC-B49A40C3B16F}"/>
                </a:ext>
              </a:extLst>
            </p:cNvPr>
            <p:cNvCxnSpPr>
              <a:cxnSpLocks/>
              <a:stCxn id="136" idx="2"/>
              <a:endCxn id="141" idx="0"/>
            </p:cNvCxnSpPr>
            <p:nvPr/>
          </p:nvCxnSpPr>
          <p:spPr>
            <a:xfrm>
              <a:off x="2121382" y="3911421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86E5559A-9C32-4095-97BF-63FB05FC84AC}"/>
                </a:ext>
              </a:extLst>
            </p:cNvPr>
            <p:cNvCxnSpPr>
              <a:cxnSpLocks/>
              <a:stCxn id="137" idx="2"/>
              <a:endCxn id="142" idx="0"/>
            </p:cNvCxnSpPr>
            <p:nvPr/>
          </p:nvCxnSpPr>
          <p:spPr>
            <a:xfrm>
              <a:off x="3044417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10DEDBCC-CA22-42EA-962C-AC66E96121FB}"/>
                </a:ext>
              </a:extLst>
            </p:cNvPr>
            <p:cNvCxnSpPr>
              <a:cxnSpLocks/>
              <a:stCxn id="138" idx="2"/>
              <a:endCxn id="143" idx="0"/>
            </p:cNvCxnSpPr>
            <p:nvPr/>
          </p:nvCxnSpPr>
          <p:spPr>
            <a:xfrm>
              <a:off x="4890487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E01F8DDD-1ABB-497B-AF97-34A623961C2D}"/>
                </a:ext>
              </a:extLst>
            </p:cNvPr>
            <p:cNvCxnSpPr>
              <a:cxnSpLocks/>
              <a:stCxn id="139" idx="2"/>
              <a:endCxn id="144" idx="0"/>
            </p:cNvCxnSpPr>
            <p:nvPr/>
          </p:nvCxnSpPr>
          <p:spPr>
            <a:xfrm>
              <a:off x="5813521" y="3909569"/>
              <a:ext cx="0" cy="4780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3DA412B-AA61-45F9-9F6F-86E3A63796F8}"/>
                </a:ext>
              </a:extLst>
            </p:cNvPr>
            <p:cNvCxnSpPr>
              <a:cxnSpLocks/>
              <a:stCxn id="145" idx="2"/>
              <a:endCxn id="150" idx="0"/>
            </p:cNvCxnSpPr>
            <p:nvPr/>
          </p:nvCxnSpPr>
          <p:spPr>
            <a:xfrm>
              <a:off x="2121382" y="5377924"/>
              <a:ext cx="0" cy="475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7B22FB43-733B-451E-9CC1-ECD105D58666}"/>
                </a:ext>
              </a:extLst>
            </p:cNvPr>
            <p:cNvCxnSpPr>
              <a:cxnSpLocks/>
              <a:stCxn id="146" idx="2"/>
              <a:endCxn id="151" idx="0"/>
            </p:cNvCxnSpPr>
            <p:nvPr/>
          </p:nvCxnSpPr>
          <p:spPr>
            <a:xfrm>
              <a:off x="3044417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7FDD476B-052F-4F7A-A0D5-C7AB793048FA}"/>
                </a:ext>
              </a:extLst>
            </p:cNvPr>
            <p:cNvCxnSpPr>
              <a:cxnSpLocks/>
              <a:stCxn id="147" idx="2"/>
              <a:endCxn id="152" idx="0"/>
            </p:cNvCxnSpPr>
            <p:nvPr/>
          </p:nvCxnSpPr>
          <p:spPr>
            <a:xfrm>
              <a:off x="4890487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9B0AFE22-2CBC-4742-8D56-CE4BE33C950B}"/>
                </a:ext>
              </a:extLst>
            </p:cNvPr>
            <p:cNvCxnSpPr>
              <a:cxnSpLocks/>
              <a:stCxn id="148" idx="2"/>
              <a:endCxn id="153" idx="0"/>
            </p:cNvCxnSpPr>
            <p:nvPr/>
          </p:nvCxnSpPr>
          <p:spPr>
            <a:xfrm>
              <a:off x="5813521" y="5377924"/>
              <a:ext cx="0" cy="474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D36350E7-2205-48A1-B96D-1AA91ED5DAA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>
              <a:off x="2121382" y="6844126"/>
              <a:ext cx="0" cy="8312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AF87B5C0-523F-46B3-8AD6-083A42D45FD4}"/>
                </a:ext>
              </a:extLst>
            </p:cNvPr>
            <p:cNvCxnSpPr>
              <a:cxnSpLocks/>
              <a:stCxn id="155" idx="2"/>
              <a:endCxn id="387" idx="0"/>
            </p:cNvCxnSpPr>
            <p:nvPr/>
          </p:nvCxnSpPr>
          <p:spPr>
            <a:xfrm>
              <a:off x="3044417" y="6842274"/>
              <a:ext cx="2341" cy="840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1CEC3F14-D025-4526-A21D-D6C67361E3EB}"/>
                </a:ext>
              </a:extLst>
            </p:cNvPr>
            <p:cNvCxnSpPr>
              <a:cxnSpLocks/>
              <a:stCxn id="156" idx="2"/>
              <a:endCxn id="390" idx="0"/>
            </p:cNvCxnSpPr>
            <p:nvPr/>
          </p:nvCxnSpPr>
          <p:spPr>
            <a:xfrm>
              <a:off x="4890487" y="6842274"/>
              <a:ext cx="1118" cy="840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直接箭头连接符 266">
              <a:extLst>
                <a:ext uri="{FF2B5EF4-FFF2-40B4-BE49-F238E27FC236}">
                  <a16:creationId xmlns:a16="http://schemas.microsoft.com/office/drawing/2014/main" id="{7AE1A2BD-F8EB-4327-A959-7988B574821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flipH="1">
              <a:off x="5812551" y="6842274"/>
              <a:ext cx="970" cy="8331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20345DE3-2EA9-472D-BC88-268F34CC2B7C}"/>
                    </a:ext>
                  </a:extLst>
                </p:cNvPr>
                <p:cNvSpPr txBox="1"/>
                <p:nvPr/>
              </p:nvSpPr>
              <p:spPr>
                <a:xfrm>
                  <a:off x="517999" y="969"/>
                  <a:ext cx="514468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78" name="文本框 277">
                  <a:extLst>
                    <a:ext uri="{FF2B5EF4-FFF2-40B4-BE49-F238E27FC236}">
                      <a16:creationId xmlns:a16="http://schemas.microsoft.com/office/drawing/2014/main" id="{20345DE3-2EA9-472D-BC88-268F34C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99" y="969"/>
                  <a:ext cx="514468" cy="390748"/>
                </a:xfrm>
                <a:prstGeom prst="rect">
                  <a:avLst/>
                </a:prstGeom>
                <a:blipFill>
                  <a:blip r:embed="rId12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9" name="连接符: 肘形 278">
              <a:extLst>
                <a:ext uri="{FF2B5EF4-FFF2-40B4-BE49-F238E27FC236}">
                  <a16:creationId xmlns:a16="http://schemas.microsoft.com/office/drawing/2014/main" id="{53DF7C56-284E-47EA-B4DF-C506EDC0F7DD}"/>
                </a:ext>
              </a:extLst>
            </p:cNvPr>
            <p:cNvCxnSpPr>
              <a:cxnSpLocks/>
              <a:stCxn id="278" idx="2"/>
              <a:endCxn id="149" idx="1"/>
            </p:cNvCxnSpPr>
            <p:nvPr/>
          </p:nvCxnSpPr>
          <p:spPr>
            <a:xfrm rot="16200000" flipH="1">
              <a:off x="-1800683" y="2967632"/>
              <a:ext cx="5957805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连接符: 肘形 281">
              <a:extLst>
                <a:ext uri="{FF2B5EF4-FFF2-40B4-BE49-F238E27FC236}">
                  <a16:creationId xmlns:a16="http://schemas.microsoft.com/office/drawing/2014/main" id="{823CEC27-53A1-4548-AD70-64B19D7BDE53}"/>
                </a:ext>
              </a:extLst>
            </p:cNvPr>
            <p:cNvCxnSpPr>
              <a:cxnSpLocks/>
              <a:stCxn id="278" idx="2"/>
              <a:endCxn id="140" idx="1"/>
            </p:cNvCxnSpPr>
            <p:nvPr/>
          </p:nvCxnSpPr>
          <p:spPr>
            <a:xfrm rot="16200000" flipH="1">
              <a:off x="-1068508" y="2235457"/>
              <a:ext cx="4493455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连接符: 肘形 284">
              <a:extLst>
                <a:ext uri="{FF2B5EF4-FFF2-40B4-BE49-F238E27FC236}">
                  <a16:creationId xmlns:a16="http://schemas.microsoft.com/office/drawing/2014/main" id="{835F0B48-97C6-4905-AE15-3EC380D3D2FF}"/>
                </a:ext>
              </a:extLst>
            </p:cNvPr>
            <p:cNvCxnSpPr>
              <a:cxnSpLocks/>
              <a:stCxn id="278" idx="2"/>
              <a:endCxn id="131" idx="1"/>
            </p:cNvCxnSpPr>
            <p:nvPr/>
          </p:nvCxnSpPr>
          <p:spPr>
            <a:xfrm rot="16200000" flipH="1">
              <a:off x="-334331" y="1501280"/>
              <a:ext cx="3025100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连接符: 肘形 287">
              <a:extLst>
                <a:ext uri="{FF2B5EF4-FFF2-40B4-BE49-F238E27FC236}">
                  <a16:creationId xmlns:a16="http://schemas.microsoft.com/office/drawing/2014/main" id="{C24FB6B4-AE23-44BB-B35F-5B1C3C4B1297}"/>
                </a:ext>
              </a:extLst>
            </p:cNvPr>
            <p:cNvCxnSpPr>
              <a:cxnSpLocks/>
              <a:stCxn id="278" idx="2"/>
              <a:endCxn id="106" idx="1"/>
            </p:cNvCxnSpPr>
            <p:nvPr/>
          </p:nvCxnSpPr>
          <p:spPr>
            <a:xfrm rot="16200000" flipH="1">
              <a:off x="408619" y="758330"/>
              <a:ext cx="1539200" cy="805973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0E7C4175-F076-45F9-AE17-917B2E5AFF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3583" y="297615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0DE1BBDF-FF48-4F03-BAC7-81D535705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306" y="608843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072E53D7-A208-435A-A0A0-2807BC860EF6}"/>
                    </a:ext>
                  </a:extLst>
                </p:cNvPr>
                <p:cNvSpPr txBox="1"/>
                <p:nvPr/>
              </p:nvSpPr>
              <p:spPr>
                <a:xfrm>
                  <a:off x="1011080" y="66855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512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3" name="文本框 292">
                  <a:extLst>
                    <a:ext uri="{FF2B5EF4-FFF2-40B4-BE49-F238E27FC236}">
                      <a16:creationId xmlns:a16="http://schemas.microsoft.com/office/drawing/2014/main" id="{072E53D7-A208-435A-A0A0-2807BC860E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80" y="668550"/>
                  <a:ext cx="224152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89189" r="-5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5E798ADD-1A19-41BF-8296-5D3E19C45E16}"/>
                    </a:ext>
                  </a:extLst>
                </p:cNvPr>
                <p:cNvSpPr txBox="1"/>
                <p:nvPr/>
              </p:nvSpPr>
              <p:spPr>
                <a:xfrm>
                  <a:off x="4333250" y="23357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160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4" name="文本框 293">
                  <a:extLst>
                    <a:ext uri="{FF2B5EF4-FFF2-40B4-BE49-F238E27FC236}">
                      <a16:creationId xmlns:a16="http://schemas.microsoft.com/office/drawing/2014/main" id="{5E798ADD-1A19-41BF-8296-5D3E19C45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3250" y="233578"/>
                  <a:ext cx="224152" cy="370294"/>
                </a:xfrm>
                <a:prstGeom prst="rect">
                  <a:avLst/>
                </a:prstGeom>
                <a:blipFill>
                  <a:blip r:embed="rId14"/>
                  <a:stretch>
                    <a:fillRect l="-86486" r="-567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706501B4-A8FF-462D-BF5D-2604C6A61BF2}"/>
                </a:ext>
              </a:extLst>
            </p:cNvPr>
            <p:cNvSpPr/>
            <p:nvPr/>
          </p:nvSpPr>
          <p:spPr>
            <a:xfrm>
              <a:off x="5743052" y="6991569"/>
              <a:ext cx="400036" cy="446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CBF728FA-BC16-4A83-A65A-7ECA42D62345}"/>
                </a:ext>
              </a:extLst>
            </p:cNvPr>
            <p:cNvSpPr/>
            <p:nvPr/>
          </p:nvSpPr>
          <p:spPr>
            <a:xfrm>
              <a:off x="6285169" y="6991569"/>
              <a:ext cx="215337" cy="4465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cxnSp>
          <p:nvCxnSpPr>
            <p:cNvPr id="297" name="连接符: 肘形 296">
              <a:extLst>
                <a:ext uri="{FF2B5EF4-FFF2-40B4-BE49-F238E27FC236}">
                  <a16:creationId xmlns:a16="http://schemas.microsoft.com/office/drawing/2014/main" id="{DB8AC11D-DCEB-44BC-A052-3D8C28196194}"/>
                </a:ext>
              </a:extLst>
            </p:cNvPr>
            <p:cNvCxnSpPr>
              <a:cxnSpLocks/>
              <a:stCxn id="107" idx="2"/>
              <a:endCxn id="295" idx="3"/>
            </p:cNvCxnSpPr>
            <p:nvPr/>
          </p:nvCxnSpPr>
          <p:spPr>
            <a:xfrm rot="16200000" flipH="1">
              <a:off x="1667516" y="2739249"/>
              <a:ext cx="6854978" cy="2096165"/>
            </a:xfrm>
            <a:prstGeom prst="bentConnector4">
              <a:avLst>
                <a:gd name="adj1" fmla="val 4619"/>
                <a:gd name="adj2" fmla="val 121957"/>
              </a:avLst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连接符: 肘形 302">
              <a:extLst>
                <a:ext uri="{FF2B5EF4-FFF2-40B4-BE49-F238E27FC236}">
                  <a16:creationId xmlns:a16="http://schemas.microsoft.com/office/drawing/2014/main" id="{6326595A-CD0D-419B-8CE4-760A56B48C58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6017777" y="7214820"/>
              <a:ext cx="267392" cy="665801"/>
            </a:xfrm>
            <a:prstGeom prst="bentConnector3">
              <a:avLst>
                <a:gd name="adj1" fmla="val 2506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连接符: 肘形 306">
              <a:extLst>
                <a:ext uri="{FF2B5EF4-FFF2-40B4-BE49-F238E27FC236}">
                  <a16:creationId xmlns:a16="http://schemas.microsoft.com/office/drawing/2014/main" id="{0E381393-1998-4A41-868E-B0CC2AF2A7ED}"/>
                </a:ext>
              </a:extLst>
            </p:cNvPr>
            <p:cNvCxnSpPr>
              <a:cxnSpLocks/>
              <a:stCxn id="296" idx="1"/>
              <a:endCxn id="390" idx="6"/>
            </p:cNvCxnSpPr>
            <p:nvPr/>
          </p:nvCxnSpPr>
          <p:spPr>
            <a:xfrm rot="10800000" flipV="1">
              <a:off x="5096831" y="7214820"/>
              <a:ext cx="1188338" cy="672753"/>
            </a:xfrm>
            <a:prstGeom prst="bentConnector3">
              <a:avLst>
                <a:gd name="adj1" fmla="val 8206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连接符: 肘形 310">
              <a:extLst>
                <a:ext uri="{FF2B5EF4-FFF2-40B4-BE49-F238E27FC236}">
                  <a16:creationId xmlns:a16="http://schemas.microsoft.com/office/drawing/2014/main" id="{DCF7A9CC-ED23-4F37-A45E-38867071D183}"/>
                </a:ext>
              </a:extLst>
            </p:cNvPr>
            <p:cNvCxnSpPr>
              <a:cxnSpLocks/>
              <a:stCxn id="296" idx="1"/>
              <a:endCxn id="387" idx="6"/>
            </p:cNvCxnSpPr>
            <p:nvPr/>
          </p:nvCxnSpPr>
          <p:spPr>
            <a:xfrm rot="10800000" flipV="1">
              <a:off x="3251985" y="7214820"/>
              <a:ext cx="3033185" cy="672753"/>
            </a:xfrm>
            <a:prstGeom prst="bentConnector3">
              <a:avLst>
                <a:gd name="adj1" fmla="val 9220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连接符: 肘形 314">
              <a:extLst>
                <a:ext uri="{FF2B5EF4-FFF2-40B4-BE49-F238E27FC236}">
                  <a16:creationId xmlns:a16="http://schemas.microsoft.com/office/drawing/2014/main" id="{6A0FB9B5-04E9-4166-B836-5E05310ECB35}"/>
                </a:ext>
              </a:extLst>
            </p:cNvPr>
            <p:cNvCxnSpPr>
              <a:cxnSpLocks/>
              <a:stCxn id="296" idx="1"/>
            </p:cNvCxnSpPr>
            <p:nvPr/>
          </p:nvCxnSpPr>
          <p:spPr>
            <a:xfrm rot="10800000" flipV="1">
              <a:off x="2326609" y="7214821"/>
              <a:ext cx="3958561" cy="665804"/>
            </a:xfrm>
            <a:prstGeom prst="bentConnector3">
              <a:avLst>
                <a:gd name="adj1" fmla="val 94274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0F1B0B8B-5789-4FE9-9CE4-C2B96C001312}"/>
                    </a:ext>
                  </a:extLst>
                </p:cNvPr>
                <p:cNvSpPr txBox="1"/>
                <p:nvPr/>
              </p:nvSpPr>
              <p:spPr>
                <a:xfrm>
                  <a:off x="3167866" y="8996951"/>
                  <a:ext cx="1640840" cy="390748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𝐶𝑉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9" name="文本框 318">
                  <a:extLst>
                    <a:ext uri="{FF2B5EF4-FFF2-40B4-BE49-F238E27FC236}">
                      <a16:creationId xmlns:a16="http://schemas.microsoft.com/office/drawing/2014/main" id="{0F1B0B8B-5789-4FE9-9CE4-C2B96C001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866" y="8996951"/>
                  <a:ext cx="1640840" cy="390748"/>
                </a:xfrm>
                <a:prstGeom prst="rect">
                  <a:avLst/>
                </a:prstGeom>
                <a:blipFill>
                  <a:blip r:embed="rId15"/>
                  <a:stretch>
                    <a:fillRect b="-4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0" name="连接符: 肘形 319">
              <a:extLst>
                <a:ext uri="{FF2B5EF4-FFF2-40B4-BE49-F238E27FC236}">
                  <a16:creationId xmlns:a16="http://schemas.microsoft.com/office/drawing/2014/main" id="{ABCAF8ED-6AC4-4A90-90D3-EA4773BF6301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16200000" flipH="1">
              <a:off x="2599284" y="7607949"/>
              <a:ext cx="911100" cy="186690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连接符: 肘形 322">
              <a:extLst>
                <a:ext uri="{FF2B5EF4-FFF2-40B4-BE49-F238E27FC236}">
                  <a16:creationId xmlns:a16="http://schemas.microsoft.com/office/drawing/2014/main" id="{86A61669-2338-42E7-9C97-FA78C53F5D5C}"/>
                </a:ext>
              </a:extLst>
            </p:cNvPr>
            <p:cNvCxnSpPr>
              <a:cxnSpLocks/>
              <a:stCxn id="387" idx="4"/>
              <a:endCxn id="319" idx="0"/>
            </p:cNvCxnSpPr>
            <p:nvPr/>
          </p:nvCxnSpPr>
          <p:spPr>
            <a:xfrm rot="16200000" flipH="1">
              <a:off x="3065447" y="8074111"/>
              <a:ext cx="904151" cy="94152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连接符: 肘形 325">
              <a:extLst>
                <a:ext uri="{FF2B5EF4-FFF2-40B4-BE49-F238E27FC236}">
                  <a16:creationId xmlns:a16="http://schemas.microsoft.com/office/drawing/2014/main" id="{64FD9FAE-B764-4627-AFEB-CBD52556AF9C}"/>
                </a:ext>
              </a:extLst>
            </p:cNvPr>
            <p:cNvCxnSpPr>
              <a:cxnSpLocks/>
              <a:stCxn id="390" idx="4"/>
              <a:endCxn id="319" idx="0"/>
            </p:cNvCxnSpPr>
            <p:nvPr/>
          </p:nvCxnSpPr>
          <p:spPr>
            <a:xfrm rot="5400000">
              <a:off x="3987871" y="8093216"/>
              <a:ext cx="904151" cy="903319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连接符: 肘形 328">
              <a:extLst>
                <a:ext uri="{FF2B5EF4-FFF2-40B4-BE49-F238E27FC236}">
                  <a16:creationId xmlns:a16="http://schemas.microsoft.com/office/drawing/2014/main" id="{7922D611-4DA0-44D6-B07B-BC1162A14F49}"/>
                </a:ext>
              </a:extLst>
            </p:cNvPr>
            <p:cNvCxnSpPr>
              <a:cxnSpLocks/>
              <a:endCxn id="319" idx="0"/>
            </p:cNvCxnSpPr>
            <p:nvPr/>
          </p:nvCxnSpPr>
          <p:spPr>
            <a:xfrm rot="5400000">
              <a:off x="4444868" y="7629267"/>
              <a:ext cx="911103" cy="182426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>
              <a:extLst>
                <a:ext uri="{FF2B5EF4-FFF2-40B4-BE49-F238E27FC236}">
                  <a16:creationId xmlns:a16="http://schemas.microsoft.com/office/drawing/2014/main" id="{2C7B427F-8781-4AC7-BAF8-68D52AFA5E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93726" y="8604866"/>
              <a:ext cx="323850" cy="37093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2FB57379-2E39-4360-B81E-FEC30E7BF68C}"/>
                    </a:ext>
                  </a:extLst>
                </p:cNvPr>
                <p:cNvSpPr txBox="1"/>
                <p:nvPr/>
              </p:nvSpPr>
              <p:spPr>
                <a:xfrm>
                  <a:off x="4245935" y="8604866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160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2FB57379-2E39-4360-B81E-FEC30E7BF6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5935" y="8604866"/>
                  <a:ext cx="224152" cy="370294"/>
                </a:xfrm>
                <a:prstGeom prst="rect">
                  <a:avLst/>
                </a:prstGeom>
                <a:blipFill>
                  <a:blip r:embed="rId16"/>
                  <a:stretch>
                    <a:fillRect l="-88889" r="-6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F3B8047-8ED3-4D89-976F-10F4B2785961}"/>
                </a:ext>
              </a:extLst>
            </p:cNvPr>
            <p:cNvGrpSpPr/>
            <p:nvPr/>
          </p:nvGrpSpPr>
          <p:grpSpPr>
            <a:xfrm>
              <a:off x="1919108" y="7675395"/>
              <a:ext cx="410453" cy="410453"/>
              <a:chOff x="1919108" y="7675395"/>
              <a:chExt cx="410453" cy="410453"/>
            </a:xfrm>
          </p:grpSpPr>
          <p:sp>
            <p:nvSpPr>
              <p:cNvPr id="384" name="椭圆 383">
                <a:extLst>
                  <a:ext uri="{FF2B5EF4-FFF2-40B4-BE49-F238E27FC236}">
                    <a16:creationId xmlns:a16="http://schemas.microsoft.com/office/drawing/2014/main" id="{AEEAC644-CB00-4A2B-BC21-AB13EA0F8C4F}"/>
                  </a:ext>
                </a:extLst>
              </p:cNvPr>
              <p:cNvSpPr/>
              <p:nvPr/>
            </p:nvSpPr>
            <p:spPr>
              <a:xfrm>
                <a:off x="1919108" y="7675395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9385D5E3-8725-4D11-B432-ADD8EDCD7565}"/>
                  </a:ext>
                </a:extLst>
              </p:cNvPr>
              <p:cNvCxnSpPr>
                <a:cxnSpLocks/>
                <a:stCxn id="384" idx="6"/>
                <a:endCxn id="384" idx="2"/>
              </p:cNvCxnSpPr>
              <p:nvPr/>
            </p:nvCxnSpPr>
            <p:spPr>
              <a:xfrm flipH="1">
                <a:off x="1919108" y="7880622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BD797567-C668-4E1E-8CC7-BDA6809DCE5D}"/>
                  </a:ext>
                </a:extLst>
              </p:cNvPr>
              <p:cNvCxnSpPr>
                <a:cxnSpLocks/>
                <a:stCxn id="384" idx="4"/>
                <a:endCxn id="384" idx="0"/>
              </p:cNvCxnSpPr>
              <p:nvPr/>
            </p:nvCxnSpPr>
            <p:spPr>
              <a:xfrm flipV="1">
                <a:off x="2124335" y="7675395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A56899C-5EBF-42E3-B825-C0F7A35E620F}"/>
                </a:ext>
              </a:extLst>
            </p:cNvPr>
            <p:cNvGrpSpPr/>
            <p:nvPr/>
          </p:nvGrpSpPr>
          <p:grpSpPr>
            <a:xfrm>
              <a:off x="2841531" y="7682347"/>
              <a:ext cx="410453" cy="410453"/>
              <a:chOff x="3146544" y="7682347"/>
              <a:chExt cx="410453" cy="410453"/>
            </a:xfrm>
          </p:grpSpPr>
          <p:sp>
            <p:nvSpPr>
              <p:cNvPr id="387" name="椭圆 386">
                <a:extLst>
                  <a:ext uri="{FF2B5EF4-FFF2-40B4-BE49-F238E27FC236}">
                    <a16:creationId xmlns:a16="http://schemas.microsoft.com/office/drawing/2014/main" id="{D21363C7-C82F-4F5A-964B-A9C6B952A59F}"/>
                  </a:ext>
                </a:extLst>
              </p:cNvPr>
              <p:cNvSpPr/>
              <p:nvPr/>
            </p:nvSpPr>
            <p:spPr>
              <a:xfrm>
                <a:off x="3146544" y="7682347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1DACE385-38E8-4A05-8A24-6A2D76E7BA2A}"/>
                  </a:ext>
                </a:extLst>
              </p:cNvPr>
              <p:cNvCxnSpPr>
                <a:cxnSpLocks/>
                <a:stCxn id="387" idx="6"/>
                <a:endCxn id="387" idx="2"/>
              </p:cNvCxnSpPr>
              <p:nvPr/>
            </p:nvCxnSpPr>
            <p:spPr>
              <a:xfrm flipH="1">
                <a:off x="3146544" y="7887574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50A67AC2-4464-4FDF-B091-50E873319E6F}"/>
                  </a:ext>
                </a:extLst>
              </p:cNvPr>
              <p:cNvCxnSpPr>
                <a:cxnSpLocks/>
                <a:stCxn id="387" idx="4"/>
                <a:endCxn id="387" idx="0"/>
              </p:cNvCxnSpPr>
              <p:nvPr/>
            </p:nvCxnSpPr>
            <p:spPr>
              <a:xfrm flipV="1">
                <a:off x="3351771" y="7682347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463B3B6-41F3-4A19-9904-E3234B0520A9}"/>
                </a:ext>
              </a:extLst>
            </p:cNvPr>
            <p:cNvGrpSpPr/>
            <p:nvPr/>
          </p:nvGrpSpPr>
          <p:grpSpPr>
            <a:xfrm>
              <a:off x="4686378" y="7682347"/>
              <a:ext cx="410453" cy="410453"/>
              <a:chOff x="4373981" y="7682347"/>
              <a:chExt cx="410453" cy="410453"/>
            </a:xfrm>
          </p:grpSpPr>
          <p:sp>
            <p:nvSpPr>
              <p:cNvPr id="390" name="椭圆 389">
                <a:extLst>
                  <a:ext uri="{FF2B5EF4-FFF2-40B4-BE49-F238E27FC236}">
                    <a16:creationId xmlns:a16="http://schemas.microsoft.com/office/drawing/2014/main" id="{FF5A7D6A-30DE-4F26-AE95-E03A678D8EBA}"/>
                  </a:ext>
                </a:extLst>
              </p:cNvPr>
              <p:cNvSpPr/>
              <p:nvPr/>
            </p:nvSpPr>
            <p:spPr>
              <a:xfrm>
                <a:off x="4373981" y="7682347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1" name="直接连接符 390">
                <a:extLst>
                  <a:ext uri="{FF2B5EF4-FFF2-40B4-BE49-F238E27FC236}">
                    <a16:creationId xmlns:a16="http://schemas.microsoft.com/office/drawing/2014/main" id="{9F9592B2-754B-42DA-85B8-BF1CA6DB626F}"/>
                  </a:ext>
                </a:extLst>
              </p:cNvPr>
              <p:cNvCxnSpPr>
                <a:cxnSpLocks/>
                <a:stCxn id="390" idx="6"/>
                <a:endCxn id="390" idx="2"/>
              </p:cNvCxnSpPr>
              <p:nvPr/>
            </p:nvCxnSpPr>
            <p:spPr>
              <a:xfrm flipH="1">
                <a:off x="4373981" y="7887574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>
                <a:extLst>
                  <a:ext uri="{FF2B5EF4-FFF2-40B4-BE49-F238E27FC236}">
                    <a16:creationId xmlns:a16="http://schemas.microsoft.com/office/drawing/2014/main" id="{6121B975-FEC4-47F5-8078-DFEDACE1CFA5}"/>
                  </a:ext>
                </a:extLst>
              </p:cNvPr>
              <p:cNvCxnSpPr>
                <a:cxnSpLocks/>
                <a:stCxn id="390" idx="4"/>
                <a:endCxn id="390" idx="0"/>
              </p:cNvCxnSpPr>
              <p:nvPr/>
            </p:nvCxnSpPr>
            <p:spPr>
              <a:xfrm flipV="1">
                <a:off x="4579208" y="7682347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1573F5D-7296-4D26-A0AD-06DB530EB683}"/>
                </a:ext>
              </a:extLst>
            </p:cNvPr>
            <p:cNvGrpSpPr/>
            <p:nvPr/>
          </p:nvGrpSpPr>
          <p:grpSpPr>
            <a:xfrm>
              <a:off x="5608802" y="7686387"/>
              <a:ext cx="410453" cy="410453"/>
              <a:chOff x="5608802" y="7686387"/>
              <a:chExt cx="410453" cy="410453"/>
            </a:xfrm>
          </p:grpSpPr>
          <p:sp>
            <p:nvSpPr>
              <p:cNvPr id="393" name="椭圆 392">
                <a:extLst>
                  <a:ext uri="{FF2B5EF4-FFF2-40B4-BE49-F238E27FC236}">
                    <a16:creationId xmlns:a16="http://schemas.microsoft.com/office/drawing/2014/main" id="{DA0AA85A-EB60-487F-90E2-A667698BA495}"/>
                  </a:ext>
                </a:extLst>
              </p:cNvPr>
              <p:cNvSpPr/>
              <p:nvPr/>
            </p:nvSpPr>
            <p:spPr>
              <a:xfrm>
                <a:off x="5608802" y="7686387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94" name="直接连接符 393">
                <a:extLst>
                  <a:ext uri="{FF2B5EF4-FFF2-40B4-BE49-F238E27FC236}">
                    <a16:creationId xmlns:a16="http://schemas.microsoft.com/office/drawing/2014/main" id="{99E7A723-A493-4202-B2C1-A244CBA4FFC4}"/>
                  </a:ext>
                </a:extLst>
              </p:cNvPr>
              <p:cNvCxnSpPr>
                <a:cxnSpLocks/>
                <a:stCxn id="393" idx="6"/>
                <a:endCxn id="393" idx="2"/>
              </p:cNvCxnSpPr>
              <p:nvPr/>
            </p:nvCxnSpPr>
            <p:spPr>
              <a:xfrm flipH="1">
                <a:off x="5608802" y="7891614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直接连接符 394">
                <a:extLst>
                  <a:ext uri="{FF2B5EF4-FFF2-40B4-BE49-F238E27FC236}">
                    <a16:creationId xmlns:a16="http://schemas.microsoft.com/office/drawing/2014/main" id="{61E268E8-352D-4085-AA9B-8DAA92C6AA2C}"/>
                  </a:ext>
                </a:extLst>
              </p:cNvPr>
              <p:cNvCxnSpPr>
                <a:cxnSpLocks/>
                <a:stCxn id="393" idx="4"/>
                <a:endCxn id="393" idx="0"/>
              </p:cNvCxnSpPr>
              <p:nvPr/>
            </p:nvCxnSpPr>
            <p:spPr>
              <a:xfrm flipV="1">
                <a:off x="5814029" y="7686387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9ED53ED-2838-4894-A4E1-2135B18A5AB5}"/>
                </a:ext>
              </a:extLst>
            </p:cNvPr>
            <p:cNvSpPr/>
            <p:nvPr/>
          </p:nvSpPr>
          <p:spPr>
            <a:xfrm>
              <a:off x="3909668" y="143335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01161DC2-A69C-46D5-961A-D1C4BEA68B98}"/>
                </a:ext>
              </a:extLst>
            </p:cNvPr>
            <p:cNvSpPr/>
            <p:nvPr/>
          </p:nvSpPr>
          <p:spPr>
            <a:xfrm>
              <a:off x="3909668" y="2280728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395BA22-B92B-41EF-8B6E-4A95E1C3DC01}"/>
                </a:ext>
              </a:extLst>
            </p:cNvPr>
            <p:cNvSpPr/>
            <p:nvPr/>
          </p:nvSpPr>
          <p:spPr>
            <a:xfrm>
              <a:off x="3909668" y="2919980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5C8ED9CC-B59A-42F0-9940-01FC9F6F8A09}"/>
                </a:ext>
              </a:extLst>
            </p:cNvPr>
            <p:cNvSpPr/>
            <p:nvPr/>
          </p:nvSpPr>
          <p:spPr>
            <a:xfrm>
              <a:off x="3909668" y="376734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79BCA7A-99C0-47C9-85DC-3285B34313F4}"/>
                </a:ext>
              </a:extLst>
            </p:cNvPr>
            <p:cNvSpPr/>
            <p:nvPr/>
          </p:nvSpPr>
          <p:spPr>
            <a:xfrm>
              <a:off x="3909668" y="4387685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8CDCECD-C804-4F34-98D9-E6E2FC6B65A8}"/>
                </a:ext>
              </a:extLst>
            </p:cNvPr>
            <p:cNvSpPr/>
            <p:nvPr/>
          </p:nvSpPr>
          <p:spPr>
            <a:xfrm>
              <a:off x="3909668" y="522862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B2B9DB6-F4DE-4E29-A4BC-A0F17C13735E}"/>
                </a:ext>
              </a:extLst>
            </p:cNvPr>
            <p:cNvSpPr/>
            <p:nvPr/>
          </p:nvSpPr>
          <p:spPr>
            <a:xfrm>
              <a:off x="3909668" y="5853230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B9DDE8A6-CB7A-49DD-95CA-C8488F92921A}"/>
                </a:ext>
              </a:extLst>
            </p:cNvPr>
            <p:cNvSpPr/>
            <p:nvPr/>
          </p:nvSpPr>
          <p:spPr>
            <a:xfrm>
              <a:off x="3909668" y="6700599"/>
              <a:ext cx="115568" cy="149295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32DFF061-D4EB-4D85-97A5-E9F0134AEF7D}"/>
                </a:ext>
              </a:extLst>
            </p:cNvPr>
            <p:cNvCxnSpPr>
              <a:cxnSpLocks/>
              <a:stCxn id="163" idx="2"/>
              <a:endCxn id="165" idx="0"/>
            </p:cNvCxnSpPr>
            <p:nvPr/>
          </p:nvCxnSpPr>
          <p:spPr>
            <a:xfrm>
              <a:off x="3967452" y="2430023"/>
              <a:ext cx="0" cy="489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6CA4A40-9B62-4C13-9E95-49EAABAC97F3}"/>
                </a:ext>
              </a:extLst>
            </p:cNvPr>
            <p:cNvCxnSpPr>
              <a:cxnSpLocks/>
              <a:stCxn id="166" idx="2"/>
              <a:endCxn id="168" idx="0"/>
            </p:cNvCxnSpPr>
            <p:nvPr/>
          </p:nvCxnSpPr>
          <p:spPr>
            <a:xfrm>
              <a:off x="3967452" y="3916644"/>
              <a:ext cx="0" cy="4710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6D004084-9D7A-4DD6-8866-9525D9821A10}"/>
                </a:ext>
              </a:extLst>
            </p:cNvPr>
            <p:cNvCxnSpPr>
              <a:cxnSpLocks/>
              <a:stCxn id="169" idx="2"/>
              <a:endCxn id="171" idx="0"/>
            </p:cNvCxnSpPr>
            <p:nvPr/>
          </p:nvCxnSpPr>
          <p:spPr>
            <a:xfrm>
              <a:off x="3967452" y="5377924"/>
              <a:ext cx="0" cy="475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41C64C9E-B854-4DAC-BD6B-BF5CA22AA8F8}"/>
                </a:ext>
              </a:extLst>
            </p:cNvPr>
            <p:cNvCxnSpPr>
              <a:cxnSpLocks/>
              <a:stCxn id="107" idx="2"/>
              <a:endCxn id="162" idx="0"/>
            </p:cNvCxnSpPr>
            <p:nvPr/>
          </p:nvCxnSpPr>
          <p:spPr>
            <a:xfrm rot="5400000">
              <a:off x="3470430" y="856866"/>
              <a:ext cx="1073516" cy="79471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BFF650B2-D5C4-421A-B257-CE599B8870AA}"/>
                    </a:ext>
                  </a:extLst>
                </p:cNvPr>
                <p:cNvSpPr txBox="1"/>
                <p:nvPr/>
              </p:nvSpPr>
              <p:spPr>
                <a:xfrm>
                  <a:off x="5891794" y="977258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BFF650B2-D5C4-421A-B257-CE599B887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794" y="977258"/>
                  <a:ext cx="224152" cy="370294"/>
                </a:xfrm>
                <a:prstGeom prst="rect">
                  <a:avLst/>
                </a:prstGeom>
                <a:blipFill>
                  <a:blip r:embed="rId17"/>
                  <a:stretch>
                    <a:fillRect l="-38889" r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055BED4-08B4-4E94-A714-88E2853BEA9E}"/>
                    </a:ext>
                  </a:extLst>
                </p:cNvPr>
                <p:cNvSpPr txBox="1"/>
                <p:nvPr/>
              </p:nvSpPr>
              <p:spPr>
                <a:xfrm>
                  <a:off x="2214038" y="245471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F055BED4-08B4-4E94-A714-88E2853BEA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038" y="2454714"/>
                  <a:ext cx="224152" cy="370294"/>
                </a:xfrm>
                <a:prstGeom prst="rect">
                  <a:avLst/>
                </a:prstGeom>
                <a:blipFill>
                  <a:blip r:embed="rId18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5DBD43A5-DF1C-4B77-9489-B429F899DC29}"/>
                    </a:ext>
                  </a:extLst>
                </p:cNvPr>
                <p:cNvSpPr txBox="1"/>
                <p:nvPr/>
              </p:nvSpPr>
              <p:spPr>
                <a:xfrm>
                  <a:off x="3128490" y="245471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5DBD43A5-DF1C-4B77-9489-B429F899D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490" y="2454714"/>
                  <a:ext cx="224152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91AA37E8-EA21-4650-A229-F162B4950E1B}"/>
                    </a:ext>
                  </a:extLst>
                </p:cNvPr>
                <p:cNvSpPr txBox="1"/>
                <p:nvPr/>
              </p:nvSpPr>
              <p:spPr>
                <a:xfrm>
                  <a:off x="4042942" y="245471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91AA37E8-EA21-4650-A229-F162B4950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942" y="2454714"/>
                  <a:ext cx="224152" cy="370294"/>
                </a:xfrm>
                <a:prstGeom prst="rect">
                  <a:avLst/>
                </a:prstGeom>
                <a:blipFill>
                  <a:blip r:embed="rId20"/>
                  <a:stretch>
                    <a:fillRect l="-351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40228726-4BB6-4DDF-998D-6DA066B52223}"/>
                    </a:ext>
                  </a:extLst>
                </p:cNvPr>
                <p:cNvSpPr txBox="1"/>
                <p:nvPr/>
              </p:nvSpPr>
              <p:spPr>
                <a:xfrm>
                  <a:off x="4957394" y="245471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40228726-4BB6-4DDF-998D-6DA066B522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94" y="2454714"/>
                  <a:ext cx="224152" cy="370294"/>
                </a:xfrm>
                <a:prstGeom prst="rect">
                  <a:avLst/>
                </a:prstGeom>
                <a:blipFill>
                  <a:blip r:embed="rId21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C6DFAE1E-A7A6-49CF-B72B-98C50A3BAC6E}"/>
                    </a:ext>
                  </a:extLst>
                </p:cNvPr>
                <p:cNvSpPr txBox="1"/>
                <p:nvPr/>
              </p:nvSpPr>
              <p:spPr>
                <a:xfrm>
                  <a:off x="5871848" y="2454714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C6DFAE1E-A7A6-49CF-B72B-98C50A3BA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848" y="2454714"/>
                  <a:ext cx="224152" cy="370294"/>
                </a:xfrm>
                <a:prstGeom prst="rect">
                  <a:avLst/>
                </a:prstGeom>
                <a:blipFill>
                  <a:blip r:embed="rId22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4E56B68-AEB7-4D7E-8EE3-CF0C9107ECDF}"/>
                    </a:ext>
                  </a:extLst>
                </p:cNvPr>
                <p:cNvSpPr txBox="1"/>
                <p:nvPr/>
              </p:nvSpPr>
              <p:spPr>
                <a:xfrm>
                  <a:off x="2233447" y="393089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D4E56B68-AEB7-4D7E-8EE3-CF0C9107E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447" y="3930890"/>
                  <a:ext cx="224152" cy="370294"/>
                </a:xfrm>
                <a:prstGeom prst="rect">
                  <a:avLst/>
                </a:prstGeom>
                <a:blipFill>
                  <a:blip r:embed="rId23"/>
                  <a:stretch>
                    <a:fillRect l="-32432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DE069D2E-89A2-471A-9BF8-B34B5F56FD4F}"/>
                    </a:ext>
                  </a:extLst>
                </p:cNvPr>
                <p:cNvSpPr txBox="1"/>
                <p:nvPr/>
              </p:nvSpPr>
              <p:spPr>
                <a:xfrm>
                  <a:off x="3147899" y="393089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DE069D2E-89A2-471A-9BF8-B34B5F56F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899" y="3930890"/>
                  <a:ext cx="224152" cy="370294"/>
                </a:xfrm>
                <a:prstGeom prst="rect">
                  <a:avLst/>
                </a:prstGeom>
                <a:blipFill>
                  <a:blip r:embed="rId24"/>
                  <a:stretch>
                    <a:fillRect l="-35135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E582948C-47C2-49CE-963B-A4EA644CC4A6}"/>
                    </a:ext>
                  </a:extLst>
                </p:cNvPr>
                <p:cNvSpPr txBox="1"/>
                <p:nvPr/>
              </p:nvSpPr>
              <p:spPr>
                <a:xfrm>
                  <a:off x="4062351" y="393089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E582948C-47C2-49CE-963B-A4EA644CC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2351" y="3930890"/>
                  <a:ext cx="224152" cy="370294"/>
                </a:xfrm>
                <a:prstGeom prst="rect">
                  <a:avLst/>
                </a:prstGeom>
                <a:blipFill>
                  <a:blip r:embed="rId25"/>
                  <a:stretch>
                    <a:fillRect l="-32432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9E798F61-61F0-4E06-8240-D4B44E588E13}"/>
                    </a:ext>
                  </a:extLst>
                </p:cNvPr>
                <p:cNvSpPr txBox="1"/>
                <p:nvPr/>
              </p:nvSpPr>
              <p:spPr>
                <a:xfrm>
                  <a:off x="4976803" y="393089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9E798F61-61F0-4E06-8240-D4B44E588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6803" y="3930890"/>
                  <a:ext cx="224152" cy="370294"/>
                </a:xfrm>
                <a:prstGeom prst="rect">
                  <a:avLst/>
                </a:prstGeom>
                <a:blipFill>
                  <a:blip r:embed="rId26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83387DA2-A703-4BA6-BF05-2AD917CE3F2B}"/>
                    </a:ext>
                  </a:extLst>
                </p:cNvPr>
                <p:cNvSpPr txBox="1"/>
                <p:nvPr/>
              </p:nvSpPr>
              <p:spPr>
                <a:xfrm>
                  <a:off x="5891257" y="393089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83387DA2-A703-4BA6-BF05-2AD917CE3F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1257" y="3930890"/>
                  <a:ext cx="224152" cy="370294"/>
                </a:xfrm>
                <a:prstGeom prst="rect">
                  <a:avLst/>
                </a:prstGeom>
                <a:blipFill>
                  <a:blip r:embed="rId27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CF49455C-D4FA-4D2E-96F9-F2F144075619}"/>
                    </a:ext>
                  </a:extLst>
                </p:cNvPr>
                <p:cNvSpPr txBox="1"/>
                <p:nvPr/>
              </p:nvSpPr>
              <p:spPr>
                <a:xfrm>
                  <a:off x="2212443" y="538582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CF49455C-D4FA-4D2E-96F9-F2F144075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2443" y="5385820"/>
                  <a:ext cx="224152" cy="370294"/>
                </a:xfrm>
                <a:prstGeom prst="rect">
                  <a:avLst/>
                </a:prstGeom>
                <a:blipFill>
                  <a:blip r:embed="rId28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523F320-6412-48BB-99BD-DABBF1805568}"/>
                    </a:ext>
                  </a:extLst>
                </p:cNvPr>
                <p:cNvSpPr txBox="1"/>
                <p:nvPr/>
              </p:nvSpPr>
              <p:spPr>
                <a:xfrm>
                  <a:off x="3126895" y="538582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𝐵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D523F320-6412-48BB-99BD-DABBF1805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6895" y="5385820"/>
                  <a:ext cx="224152" cy="370294"/>
                </a:xfrm>
                <a:prstGeom prst="rect">
                  <a:avLst/>
                </a:prstGeom>
                <a:blipFill>
                  <a:blip r:embed="rId29"/>
                  <a:stretch>
                    <a:fillRect l="-37838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1CB66D11-479F-458F-8D9F-BBF80A60C6F4}"/>
                    </a:ext>
                  </a:extLst>
                </p:cNvPr>
                <p:cNvSpPr txBox="1"/>
                <p:nvPr/>
              </p:nvSpPr>
              <p:spPr>
                <a:xfrm>
                  <a:off x="4041347" y="538582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𝐶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1CB66D11-479F-458F-8D9F-BBF80A60C6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347" y="5385820"/>
                  <a:ext cx="224152" cy="370294"/>
                </a:xfrm>
                <a:prstGeom prst="rect">
                  <a:avLst/>
                </a:prstGeom>
                <a:blipFill>
                  <a:blip r:embed="rId30"/>
                  <a:stretch>
                    <a:fillRect l="-351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EB8CA84-F39C-40AC-82D4-82AC1BCAC740}"/>
                    </a:ext>
                  </a:extLst>
                </p:cNvPr>
                <p:cNvSpPr txBox="1"/>
                <p:nvPr/>
              </p:nvSpPr>
              <p:spPr>
                <a:xfrm>
                  <a:off x="4955799" y="538582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9EB8CA84-F39C-40AC-82D4-82AC1BCAC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5799" y="5385820"/>
                  <a:ext cx="224152" cy="370294"/>
                </a:xfrm>
                <a:prstGeom prst="rect">
                  <a:avLst/>
                </a:prstGeom>
                <a:blipFill>
                  <a:blip r:embed="rId31"/>
                  <a:stretch>
                    <a:fillRect l="-37838" r="-54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03728EF8-E0BF-4379-A705-296C61EF960D}"/>
                    </a:ext>
                  </a:extLst>
                </p:cNvPr>
                <p:cNvSpPr txBox="1"/>
                <p:nvPr/>
              </p:nvSpPr>
              <p:spPr>
                <a:xfrm>
                  <a:off x="5870253" y="5385820"/>
                  <a:ext cx="224152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𝐸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03728EF8-E0BF-4379-A705-296C61EF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253" y="5385820"/>
                  <a:ext cx="224152" cy="370294"/>
                </a:xfrm>
                <a:prstGeom prst="rect">
                  <a:avLst/>
                </a:prstGeom>
                <a:blipFill>
                  <a:blip r:embed="rId32"/>
                  <a:stretch>
                    <a:fillRect l="-35135" r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65F82CFE-7437-4B57-8924-CD52D93DE65A}"/>
                </a:ext>
              </a:extLst>
            </p:cNvPr>
            <p:cNvGrpSpPr/>
            <p:nvPr/>
          </p:nvGrpSpPr>
          <p:grpSpPr>
            <a:xfrm>
              <a:off x="3763954" y="7679852"/>
              <a:ext cx="410453" cy="410453"/>
              <a:chOff x="4373981" y="7682347"/>
              <a:chExt cx="410453" cy="410453"/>
            </a:xfrm>
          </p:grpSpPr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E5DBD8A4-7D6A-4E2B-9601-3815FF2C520E}"/>
                  </a:ext>
                </a:extLst>
              </p:cNvPr>
              <p:cNvSpPr/>
              <p:nvPr/>
            </p:nvSpPr>
            <p:spPr>
              <a:xfrm>
                <a:off x="4373981" y="7682347"/>
                <a:ext cx="410453" cy="410453"/>
              </a:xfrm>
              <a:prstGeom prst="ellipse">
                <a:avLst/>
              </a:prstGeom>
              <a:noFill/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CFC6C1B7-D21C-4890-9B80-ABE5E819D5B0}"/>
                  </a:ext>
                </a:extLst>
              </p:cNvPr>
              <p:cNvCxnSpPr>
                <a:cxnSpLocks/>
                <a:stCxn id="214" idx="6"/>
                <a:endCxn id="214" idx="2"/>
              </p:cNvCxnSpPr>
              <p:nvPr/>
            </p:nvCxnSpPr>
            <p:spPr>
              <a:xfrm flipH="1">
                <a:off x="4373981" y="7887574"/>
                <a:ext cx="410453" cy="0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接连接符 215">
                <a:extLst>
                  <a:ext uri="{FF2B5EF4-FFF2-40B4-BE49-F238E27FC236}">
                    <a16:creationId xmlns:a16="http://schemas.microsoft.com/office/drawing/2014/main" id="{33ED3C2F-CFD2-496F-A607-889C8D43FA6F}"/>
                  </a:ext>
                </a:extLst>
              </p:cNvPr>
              <p:cNvCxnSpPr>
                <a:cxnSpLocks/>
                <a:stCxn id="214" idx="4"/>
                <a:endCxn id="214" idx="0"/>
              </p:cNvCxnSpPr>
              <p:nvPr/>
            </p:nvCxnSpPr>
            <p:spPr>
              <a:xfrm flipV="1">
                <a:off x="4579208" y="7682347"/>
                <a:ext cx="0" cy="410453"/>
              </a:xfrm>
              <a:prstGeom prst="line">
                <a:avLst/>
              </a:prstGeom>
              <a:ln w="254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直接箭头连接符 216">
              <a:extLst>
                <a:ext uri="{FF2B5EF4-FFF2-40B4-BE49-F238E27FC236}">
                  <a16:creationId xmlns:a16="http://schemas.microsoft.com/office/drawing/2014/main" id="{2811F765-82DA-499F-93E0-394C465B1036}"/>
                </a:ext>
              </a:extLst>
            </p:cNvPr>
            <p:cNvCxnSpPr>
              <a:cxnSpLocks/>
              <a:stCxn id="172" idx="2"/>
              <a:endCxn id="214" idx="0"/>
            </p:cNvCxnSpPr>
            <p:nvPr/>
          </p:nvCxnSpPr>
          <p:spPr>
            <a:xfrm>
              <a:off x="3967452" y="6849894"/>
              <a:ext cx="1729" cy="8299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连接符: 肘形 217">
              <a:extLst>
                <a:ext uri="{FF2B5EF4-FFF2-40B4-BE49-F238E27FC236}">
                  <a16:creationId xmlns:a16="http://schemas.microsoft.com/office/drawing/2014/main" id="{31320E48-3B41-4D59-80B6-6708A6368615}"/>
                </a:ext>
              </a:extLst>
            </p:cNvPr>
            <p:cNvCxnSpPr>
              <a:cxnSpLocks/>
              <a:stCxn id="296" idx="1"/>
              <a:endCxn id="214" idx="6"/>
            </p:cNvCxnSpPr>
            <p:nvPr/>
          </p:nvCxnSpPr>
          <p:spPr>
            <a:xfrm rot="10800000" flipV="1">
              <a:off x="4174407" y="7214821"/>
              <a:ext cx="2110762" cy="670258"/>
            </a:xfrm>
            <a:prstGeom prst="bentConnector3">
              <a:avLst>
                <a:gd name="adj1" fmla="val 88628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77A1DB25-E471-43E1-BE19-D1A86BE5670A}"/>
                </a:ext>
              </a:extLst>
            </p:cNvPr>
            <p:cNvCxnSpPr>
              <a:cxnSpLocks/>
              <a:stCxn id="214" idx="4"/>
              <a:endCxn id="319" idx="0"/>
            </p:cNvCxnSpPr>
            <p:nvPr/>
          </p:nvCxnSpPr>
          <p:spPr>
            <a:xfrm rot="16200000" flipH="1">
              <a:off x="3525410" y="8534075"/>
              <a:ext cx="906646" cy="1910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00073562-A605-4D46-9C7F-547178330E22}"/>
                  </a:ext>
                </a:extLst>
              </p:cNvPr>
              <p:cNvSpPr/>
              <p:nvPr/>
            </p:nvSpPr>
            <p:spPr>
              <a:xfrm>
                <a:off x="13712994" y="3977778"/>
                <a:ext cx="410453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00073562-A605-4D46-9C7F-547178330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94" y="3977778"/>
                <a:ext cx="410453" cy="644769"/>
              </a:xfrm>
              <a:prstGeom prst="rect">
                <a:avLst/>
              </a:prstGeom>
              <a:blipFill>
                <a:blip r:embed="rId33"/>
                <a:stretch>
                  <a:fillRect l="-1194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968625F9-4536-4159-8E9A-269CB984DECB}"/>
                  </a:ext>
                </a:extLst>
              </p:cNvPr>
              <p:cNvSpPr/>
              <p:nvPr/>
            </p:nvSpPr>
            <p:spPr>
              <a:xfrm>
                <a:off x="12194221" y="1411015"/>
                <a:ext cx="815918" cy="644769"/>
              </a:xfrm>
              <a:prstGeom prst="ellipse">
                <a:avLst/>
              </a:prstGeom>
              <a:solidFill>
                <a:srgbClr val="FDEFE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968625F9-4536-4159-8E9A-269CB984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221" y="1411015"/>
                <a:ext cx="815918" cy="644769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755488FD-E3D2-44B4-AAE7-74513B2815B9}"/>
              </a:ext>
            </a:extLst>
          </p:cNvPr>
          <p:cNvCxnSpPr>
            <a:cxnSpLocks/>
            <a:endCxn id="396" idx="0"/>
          </p:cNvCxnSpPr>
          <p:nvPr/>
        </p:nvCxnSpPr>
        <p:spPr>
          <a:xfrm>
            <a:off x="13134363" y="1020890"/>
            <a:ext cx="161" cy="124012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100943B1-EE40-4E81-91C8-B8EEF9BE78C7}"/>
              </a:ext>
            </a:extLst>
          </p:cNvPr>
          <p:cNvCxnSpPr>
            <a:stCxn id="239" idx="4"/>
            <a:endCxn id="396" idx="2"/>
          </p:cNvCxnSpPr>
          <p:nvPr/>
        </p:nvCxnSpPr>
        <p:spPr>
          <a:xfrm rot="16200000" flipH="1">
            <a:off x="12560511" y="2097452"/>
            <a:ext cx="410454" cy="327117"/>
          </a:xfrm>
          <a:prstGeom prst="bentConnector2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组合 261">
            <a:extLst>
              <a:ext uri="{FF2B5EF4-FFF2-40B4-BE49-F238E27FC236}">
                <a16:creationId xmlns:a16="http://schemas.microsoft.com/office/drawing/2014/main" id="{F68A21A4-0DEE-4752-9D14-02C4D72778BC}"/>
              </a:ext>
            </a:extLst>
          </p:cNvPr>
          <p:cNvGrpSpPr/>
          <p:nvPr/>
        </p:nvGrpSpPr>
        <p:grpSpPr>
          <a:xfrm>
            <a:off x="12926912" y="3145036"/>
            <a:ext cx="410453" cy="410453"/>
            <a:chOff x="2071508" y="7827795"/>
            <a:chExt cx="410453" cy="410453"/>
          </a:xfrm>
        </p:grpSpPr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295514E8-99FC-4E19-8C05-0BCA1E7C40CF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6F5CBD35-71E5-4900-8DA5-4EB32970E70A}"/>
                </a:ext>
              </a:extLst>
            </p:cNvPr>
            <p:cNvCxnSpPr>
              <a:cxnSpLocks/>
              <a:stCxn id="263" idx="6"/>
              <a:endCxn id="263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CAC0BE8E-D909-4D7D-BD05-95541C8D0E62}"/>
                </a:ext>
              </a:extLst>
            </p:cNvPr>
            <p:cNvCxnSpPr>
              <a:cxnSpLocks/>
              <a:stCxn id="263" idx="4"/>
              <a:endCxn id="263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117D84E8-C68F-4BED-A1CE-D68963E9AA9C}"/>
              </a:ext>
            </a:extLst>
          </p:cNvPr>
          <p:cNvGrpSpPr/>
          <p:nvPr/>
        </p:nvGrpSpPr>
        <p:grpSpPr>
          <a:xfrm>
            <a:off x="12934821" y="4094937"/>
            <a:ext cx="410453" cy="410453"/>
            <a:chOff x="2071508" y="7827795"/>
            <a:chExt cx="410453" cy="410453"/>
          </a:xfrm>
        </p:grpSpPr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86C29A3C-9116-406D-AED4-A8AF4962F831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B68195AB-F141-411C-A1D3-9BA0BDB32E79}"/>
                </a:ext>
              </a:extLst>
            </p:cNvPr>
            <p:cNvCxnSpPr>
              <a:cxnSpLocks/>
              <a:stCxn id="269" idx="6"/>
              <a:endCxn id="269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0A6BE5F-D201-471D-B250-496BB185AA77}"/>
                </a:ext>
              </a:extLst>
            </p:cNvPr>
            <p:cNvCxnSpPr>
              <a:cxnSpLocks/>
              <a:stCxn id="269" idx="4"/>
              <a:endCxn id="269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ECD3480B-F861-4226-9A84-7C79801688C1}"/>
              </a:ext>
            </a:extLst>
          </p:cNvPr>
          <p:cNvGrpSpPr/>
          <p:nvPr/>
        </p:nvGrpSpPr>
        <p:grpSpPr>
          <a:xfrm>
            <a:off x="12934820" y="5049595"/>
            <a:ext cx="410453" cy="410453"/>
            <a:chOff x="2071508" y="7827795"/>
            <a:chExt cx="410453" cy="410453"/>
          </a:xfrm>
        </p:grpSpPr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7FF422B9-D1ED-4AFC-A66F-0A7E34C20976}"/>
                </a:ext>
              </a:extLst>
            </p:cNvPr>
            <p:cNvSpPr/>
            <p:nvPr/>
          </p:nvSpPr>
          <p:spPr>
            <a:xfrm>
              <a:off x="2071508" y="7827795"/>
              <a:ext cx="410453" cy="410453"/>
            </a:xfrm>
            <a:prstGeom prst="ellipse">
              <a:avLst/>
            </a:prstGeom>
            <a:noFill/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4" name="直接连接符 273">
              <a:extLst>
                <a:ext uri="{FF2B5EF4-FFF2-40B4-BE49-F238E27FC236}">
                  <a16:creationId xmlns:a16="http://schemas.microsoft.com/office/drawing/2014/main" id="{385D6DA2-1187-4AB5-B6B1-FA22A53F90BA}"/>
                </a:ext>
              </a:extLst>
            </p:cNvPr>
            <p:cNvCxnSpPr>
              <a:cxnSpLocks/>
              <a:stCxn id="273" idx="6"/>
              <a:endCxn id="273" idx="2"/>
            </p:cNvCxnSpPr>
            <p:nvPr/>
          </p:nvCxnSpPr>
          <p:spPr>
            <a:xfrm flipH="1">
              <a:off x="2071508" y="8033022"/>
              <a:ext cx="410453" cy="0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>
              <a:extLst>
                <a:ext uri="{FF2B5EF4-FFF2-40B4-BE49-F238E27FC236}">
                  <a16:creationId xmlns:a16="http://schemas.microsoft.com/office/drawing/2014/main" id="{B9D36EB1-EDE9-440D-A97B-D0C457D2BD0F}"/>
                </a:ext>
              </a:extLst>
            </p:cNvPr>
            <p:cNvCxnSpPr>
              <a:cxnSpLocks/>
              <a:stCxn id="273" idx="4"/>
              <a:endCxn id="273" idx="0"/>
            </p:cNvCxnSpPr>
            <p:nvPr/>
          </p:nvCxnSpPr>
          <p:spPr>
            <a:xfrm flipV="1">
              <a:off x="2276735" y="7827795"/>
              <a:ext cx="0" cy="410453"/>
            </a:xfrm>
            <a:prstGeom prst="line">
              <a:avLst/>
            </a:prstGeom>
            <a:ln w="254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C5A8FD2F-10E7-4786-98F3-B468F08ABD72}"/>
              </a:ext>
            </a:extLst>
          </p:cNvPr>
          <p:cNvCxnSpPr>
            <a:cxnSpLocks/>
            <a:stCxn id="396" idx="4"/>
            <a:endCxn id="263" idx="0"/>
          </p:cNvCxnSpPr>
          <p:nvPr/>
        </p:nvCxnSpPr>
        <p:spPr>
          <a:xfrm flipH="1">
            <a:off x="13132139" y="2671464"/>
            <a:ext cx="2385" cy="47357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7F106DA9-6BF2-4CD3-91C8-63D9471F7D5A}"/>
              </a:ext>
            </a:extLst>
          </p:cNvPr>
          <p:cNvCxnSpPr>
            <a:cxnSpLocks/>
            <a:stCxn id="263" idx="4"/>
            <a:endCxn id="269" idx="0"/>
          </p:cNvCxnSpPr>
          <p:nvPr/>
        </p:nvCxnSpPr>
        <p:spPr>
          <a:xfrm>
            <a:off x="13132139" y="3555489"/>
            <a:ext cx="7909" cy="539448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A64F492F-CD7D-4347-8AE1-66578685A629}"/>
              </a:ext>
            </a:extLst>
          </p:cNvPr>
          <p:cNvCxnSpPr>
            <a:cxnSpLocks/>
            <a:stCxn id="269" idx="4"/>
            <a:endCxn id="273" idx="0"/>
          </p:cNvCxnSpPr>
          <p:nvPr/>
        </p:nvCxnSpPr>
        <p:spPr>
          <a:xfrm flipH="1">
            <a:off x="13140047" y="4505390"/>
            <a:ext cx="1" cy="544205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4BE4833F-3AD6-491D-ACDA-AC1E9D4C5E9B}"/>
              </a:ext>
            </a:extLst>
          </p:cNvPr>
          <p:cNvCxnSpPr>
            <a:cxnSpLocks/>
            <a:stCxn id="352" idx="6"/>
            <a:endCxn id="263" idx="2"/>
          </p:cNvCxnSpPr>
          <p:nvPr/>
        </p:nvCxnSpPr>
        <p:spPr>
          <a:xfrm>
            <a:off x="9485901" y="3350262"/>
            <a:ext cx="3441011" cy="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>
            <a:extLst>
              <a:ext uri="{FF2B5EF4-FFF2-40B4-BE49-F238E27FC236}">
                <a16:creationId xmlns:a16="http://schemas.microsoft.com/office/drawing/2014/main" id="{F566284E-6FF7-4815-998A-E2C5B1BFCDD0}"/>
              </a:ext>
            </a:extLst>
          </p:cNvPr>
          <p:cNvCxnSpPr>
            <a:cxnSpLocks/>
            <a:endCxn id="352" idx="2"/>
          </p:cNvCxnSpPr>
          <p:nvPr/>
        </p:nvCxnSpPr>
        <p:spPr>
          <a:xfrm flipV="1">
            <a:off x="8448934" y="3350262"/>
            <a:ext cx="221049" cy="5614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33C41DBC-D12D-4303-9073-7171785BFDCB}"/>
                  </a:ext>
                </a:extLst>
              </p:cNvPr>
              <p:cNvSpPr/>
              <p:nvPr/>
            </p:nvSpPr>
            <p:spPr>
              <a:xfrm>
                <a:off x="9199017" y="4932691"/>
                <a:ext cx="815918" cy="644769"/>
              </a:xfrm>
              <a:prstGeom prst="ellipse">
                <a:avLst/>
              </a:prstGeom>
              <a:solidFill>
                <a:srgbClr val="FDEFE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𝐶𝐿𝑆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33C41DBC-D12D-4303-9073-7171785BF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017" y="4932691"/>
                <a:ext cx="815918" cy="644769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接箭头连接符 289">
            <a:extLst>
              <a:ext uri="{FF2B5EF4-FFF2-40B4-BE49-F238E27FC236}">
                <a16:creationId xmlns:a16="http://schemas.microsoft.com/office/drawing/2014/main" id="{AA5F170B-52BE-4659-9A21-FE866CB0D399}"/>
              </a:ext>
            </a:extLst>
          </p:cNvPr>
          <p:cNvCxnSpPr>
            <a:cxnSpLocks/>
            <a:endCxn id="289" idx="0"/>
          </p:cNvCxnSpPr>
          <p:nvPr/>
        </p:nvCxnSpPr>
        <p:spPr>
          <a:xfrm>
            <a:off x="9606976" y="4505390"/>
            <a:ext cx="0" cy="42730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AC53E91A-0167-43C3-9AF4-3C8093AD4FA1}"/>
              </a:ext>
            </a:extLst>
          </p:cNvPr>
          <p:cNvGrpSpPr/>
          <p:nvPr/>
        </p:nvGrpSpPr>
        <p:grpSpPr>
          <a:xfrm>
            <a:off x="9583463" y="1031701"/>
            <a:ext cx="52280" cy="3600000"/>
            <a:chOff x="10048214" y="1026086"/>
            <a:chExt cx="52280" cy="5036035"/>
          </a:xfrm>
        </p:grpSpPr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B0C54FE1-0DBA-402C-BABF-952CC7494496}"/>
                </a:ext>
              </a:extLst>
            </p:cNvPr>
            <p:cNvCxnSpPr>
              <a:cxnSpLocks/>
            </p:cNvCxnSpPr>
            <p:nvPr/>
          </p:nvCxnSpPr>
          <p:spPr>
            <a:xfrm>
              <a:off x="10074876" y="1026088"/>
              <a:ext cx="0" cy="5036033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15F7E261-708B-40C3-B110-9BD58712329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214" y="1026087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5156BE63-BB59-45D3-97D7-D223E61EFDC2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494" y="1026086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9DC5B938-8212-4B46-B734-DB1B7F52BFBB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9613604" y="1505439"/>
            <a:ext cx="2700105" cy="2567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AE0624DA-DA1C-45A0-85AE-BCDC13017101}"/>
              </a:ext>
            </a:extLst>
          </p:cNvPr>
          <p:cNvGrpSpPr/>
          <p:nvPr/>
        </p:nvGrpSpPr>
        <p:grpSpPr>
          <a:xfrm>
            <a:off x="10765886" y="1031701"/>
            <a:ext cx="52280" cy="5036035"/>
            <a:chOff x="10048214" y="1026086"/>
            <a:chExt cx="52280" cy="5036035"/>
          </a:xfrm>
        </p:grpSpPr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6B59AC5B-4BCC-4A5C-8008-1843DFA26A0F}"/>
                </a:ext>
              </a:extLst>
            </p:cNvPr>
            <p:cNvCxnSpPr>
              <a:cxnSpLocks/>
            </p:cNvCxnSpPr>
            <p:nvPr/>
          </p:nvCxnSpPr>
          <p:spPr>
            <a:xfrm>
              <a:off x="10074876" y="1026088"/>
              <a:ext cx="0" cy="5036033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48308C10-5D0B-495F-B36D-86B049418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214" y="1026087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753B368D-691A-45E5-B065-F5C5615847D7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494" y="1026086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1DBF4AEC-1C24-48E7-97B6-D29FAC1B7805}"/>
              </a:ext>
            </a:extLst>
          </p:cNvPr>
          <p:cNvCxnSpPr>
            <a:cxnSpLocks/>
            <a:endCxn id="239" idx="2"/>
          </p:cNvCxnSpPr>
          <p:nvPr/>
        </p:nvCxnSpPr>
        <p:spPr>
          <a:xfrm>
            <a:off x="10788026" y="1733399"/>
            <a:ext cx="1406195" cy="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A5C10952-9628-4FDA-9BF5-722ED3C95F4B}"/>
              </a:ext>
            </a:extLst>
          </p:cNvPr>
          <p:cNvGrpSpPr/>
          <p:nvPr/>
        </p:nvGrpSpPr>
        <p:grpSpPr>
          <a:xfrm>
            <a:off x="11936874" y="1038844"/>
            <a:ext cx="52280" cy="5036035"/>
            <a:chOff x="10048214" y="1026086"/>
            <a:chExt cx="52280" cy="5036035"/>
          </a:xfrm>
        </p:grpSpPr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2CB14799-0E3E-4374-8781-A420C76AA82A}"/>
                </a:ext>
              </a:extLst>
            </p:cNvPr>
            <p:cNvCxnSpPr>
              <a:cxnSpLocks/>
            </p:cNvCxnSpPr>
            <p:nvPr/>
          </p:nvCxnSpPr>
          <p:spPr>
            <a:xfrm>
              <a:off x="10074876" y="1026088"/>
              <a:ext cx="0" cy="5036033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6DF6D831-1EBE-4BC0-B403-C85B3DE8E3F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214" y="1026087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EB9C2256-A8E3-4D35-89C6-4C0073D08290}"/>
                </a:ext>
              </a:extLst>
            </p:cNvPr>
            <p:cNvCxnSpPr>
              <a:cxnSpLocks/>
            </p:cNvCxnSpPr>
            <p:nvPr/>
          </p:nvCxnSpPr>
          <p:spPr>
            <a:xfrm>
              <a:off x="10100494" y="1026086"/>
              <a:ext cx="0" cy="5036033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1850FE13-4692-41D6-A531-D3A81949450C}"/>
              </a:ext>
            </a:extLst>
          </p:cNvPr>
          <p:cNvCxnSpPr>
            <a:cxnSpLocks/>
            <a:endCxn id="239" idx="3"/>
          </p:cNvCxnSpPr>
          <p:nvPr/>
        </p:nvCxnSpPr>
        <p:spPr>
          <a:xfrm>
            <a:off x="11963536" y="1961360"/>
            <a:ext cx="350173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接箭头连接符 297">
            <a:extLst>
              <a:ext uri="{FF2B5EF4-FFF2-40B4-BE49-F238E27FC236}">
                <a16:creationId xmlns:a16="http://schemas.microsoft.com/office/drawing/2014/main" id="{82216FE3-5EAD-4620-80B2-B95029935D21}"/>
              </a:ext>
            </a:extLst>
          </p:cNvPr>
          <p:cNvCxnSpPr>
            <a:cxnSpLocks/>
          </p:cNvCxnSpPr>
          <p:nvPr/>
        </p:nvCxnSpPr>
        <p:spPr>
          <a:xfrm>
            <a:off x="13142369" y="6463659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F7FD2329-DECB-49B8-A6D4-20A232038A72}"/>
              </a:ext>
            </a:extLst>
          </p:cNvPr>
          <p:cNvCxnSpPr>
            <a:cxnSpLocks/>
            <a:stCxn id="289" idx="4"/>
          </p:cNvCxnSpPr>
          <p:nvPr/>
        </p:nvCxnSpPr>
        <p:spPr>
          <a:xfrm>
            <a:off x="9606976" y="5577460"/>
            <a:ext cx="6628" cy="505529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B598BF2C-35EE-4EB7-95C3-DE818B64F678}"/>
              </a:ext>
            </a:extLst>
          </p:cNvPr>
          <p:cNvCxnSpPr>
            <a:cxnSpLocks/>
          </p:cNvCxnSpPr>
          <p:nvPr/>
        </p:nvCxnSpPr>
        <p:spPr>
          <a:xfrm>
            <a:off x="11969151" y="6074873"/>
            <a:ext cx="1173218" cy="381885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D9FA0607-EB03-49B0-A82D-BC9DBF9D59D4}"/>
              </a:ext>
            </a:extLst>
          </p:cNvPr>
          <p:cNvCxnSpPr>
            <a:cxnSpLocks/>
            <a:stCxn id="273" idx="4"/>
          </p:cNvCxnSpPr>
          <p:nvPr/>
        </p:nvCxnSpPr>
        <p:spPr>
          <a:xfrm flipH="1">
            <a:off x="13140046" y="5460048"/>
            <a:ext cx="1" cy="622941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C8998EC8-DB21-425E-9227-B8C439D11C5B}"/>
                  </a:ext>
                </a:extLst>
              </p:cNvPr>
              <p:cNvSpPr/>
              <p:nvPr/>
            </p:nvSpPr>
            <p:spPr>
              <a:xfrm>
                <a:off x="13712994" y="4932691"/>
                <a:ext cx="410453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C8998EC8-DB21-425E-9227-B8C439D1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994" y="4932691"/>
                <a:ext cx="410453" cy="644769"/>
              </a:xfrm>
              <a:prstGeom prst="rect">
                <a:avLst/>
              </a:prstGeom>
              <a:blipFill>
                <a:blip r:embed="rId36"/>
                <a:stretch>
                  <a:fillRect l="-597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3" name="直接箭头连接符 312">
            <a:extLst>
              <a:ext uri="{FF2B5EF4-FFF2-40B4-BE49-F238E27FC236}">
                <a16:creationId xmlns:a16="http://schemas.microsoft.com/office/drawing/2014/main" id="{D9388395-7E07-416B-B361-90E76D7FC1E8}"/>
              </a:ext>
            </a:extLst>
          </p:cNvPr>
          <p:cNvCxnSpPr>
            <a:cxnSpLocks/>
            <a:stCxn id="224" idx="1"/>
            <a:endCxn id="269" idx="6"/>
          </p:cNvCxnSpPr>
          <p:nvPr/>
        </p:nvCxnSpPr>
        <p:spPr>
          <a:xfrm flipH="1">
            <a:off x="13345274" y="4300163"/>
            <a:ext cx="367720" cy="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D302E670-6EB9-40F5-8435-212CAD3573A2}"/>
              </a:ext>
            </a:extLst>
          </p:cNvPr>
          <p:cNvCxnSpPr>
            <a:cxnSpLocks/>
            <a:stCxn id="312" idx="1"/>
            <a:endCxn id="273" idx="6"/>
          </p:cNvCxnSpPr>
          <p:nvPr/>
        </p:nvCxnSpPr>
        <p:spPr>
          <a:xfrm flipH="1" flipV="1">
            <a:off x="13345273" y="5254822"/>
            <a:ext cx="367721" cy="254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74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A9540070-66E6-4428-9101-12F772E0C6C6}"/>
              </a:ext>
            </a:extLst>
          </p:cNvPr>
          <p:cNvGrpSpPr/>
          <p:nvPr/>
        </p:nvGrpSpPr>
        <p:grpSpPr>
          <a:xfrm>
            <a:off x="1364081" y="464981"/>
            <a:ext cx="9463837" cy="5266279"/>
            <a:chOff x="1364081" y="464981"/>
            <a:chExt cx="9463837" cy="526627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531C6C90-E3F0-4F99-904E-72BCE1D83A8C}"/>
                </a:ext>
              </a:extLst>
            </p:cNvPr>
            <p:cNvGrpSpPr/>
            <p:nvPr/>
          </p:nvGrpSpPr>
          <p:grpSpPr>
            <a:xfrm>
              <a:off x="1364081" y="464981"/>
              <a:ext cx="9463837" cy="2189032"/>
              <a:chOff x="582508" y="401751"/>
              <a:chExt cx="9463837" cy="21890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AC1095C-3F09-4407-9967-0815B2A3EB62}"/>
                      </a:ext>
                    </a:extLst>
                  </p:cNvPr>
                  <p:cNvSpPr/>
                  <p:nvPr/>
                </p:nvSpPr>
                <p:spPr>
                  <a:xfrm>
                    <a:off x="582508" y="606665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3AC1095C-3F09-4407-9967-0815B2A3E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508" y="606665"/>
                    <a:ext cx="657518" cy="8544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E293393D-4427-40A5-A214-DD34B38869F6}"/>
                      </a:ext>
                    </a:extLst>
                  </p:cNvPr>
                  <p:cNvSpPr/>
                  <p:nvPr/>
                </p:nvSpPr>
                <p:spPr>
                  <a:xfrm>
                    <a:off x="2513996" y="1985387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𝑬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" name="椭圆 3">
                    <a:extLst>
                      <a:ext uri="{FF2B5EF4-FFF2-40B4-BE49-F238E27FC236}">
                        <a16:creationId xmlns:a16="http://schemas.microsoft.com/office/drawing/2014/main" id="{E293393D-4427-40A5-A214-DD34B38869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3996" y="1985387"/>
                    <a:ext cx="604800" cy="605396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B93DAE62-1104-420D-A1F5-CCEAC50E8A74}"/>
                      </a:ext>
                    </a:extLst>
                  </p:cNvPr>
                  <p:cNvSpPr/>
                  <p:nvPr/>
                </p:nvSpPr>
                <p:spPr>
                  <a:xfrm>
                    <a:off x="3278224" y="731200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" name="椭圆 4">
                    <a:extLst>
                      <a:ext uri="{FF2B5EF4-FFF2-40B4-BE49-F238E27FC236}">
                        <a16:creationId xmlns:a16="http://schemas.microsoft.com/office/drawing/2014/main" id="{B93DAE62-1104-420D-A1F5-CCEAC50E8A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8224" y="731200"/>
                    <a:ext cx="604800" cy="605396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13A25467-F19A-43C7-9055-5F52237B07CD}"/>
                  </a:ext>
                </a:extLst>
              </p:cNvPr>
              <p:cNvGrpSpPr/>
              <p:nvPr/>
            </p:nvGrpSpPr>
            <p:grpSpPr>
              <a:xfrm>
                <a:off x="4755954" y="401751"/>
                <a:ext cx="657518" cy="1265433"/>
                <a:chOff x="4389864" y="3001767"/>
                <a:chExt cx="657518" cy="126543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35CF32AA-5102-4C03-8079-F32B86A0F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solidFill>
                      <a:srgbClr val="F8CCB9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 </m:t>
                            </m:r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𝑴</m:t>
                            </m:r>
                          </m:oMath>
                        </m:oMathPara>
                      </a14:m>
                      <a:endParaRPr lang="en-US" altLang="zh-CN" b="1" dirty="0">
                        <a:solidFill>
                          <a:srgbClr val="D7451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35CF32AA-5102-4C03-8079-F32B86A0F48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864" y="3001767"/>
                      <a:ext cx="657518" cy="854466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E1B64275-9934-438C-98F1-1B184FBBEA66}"/>
                    </a:ext>
                  </a:extLst>
                </p:cNvPr>
                <p:cNvSpPr/>
                <p:nvPr/>
              </p:nvSpPr>
              <p:spPr>
                <a:xfrm>
                  <a:off x="4389864" y="3864436"/>
                  <a:ext cx="657518" cy="402764"/>
                </a:xfrm>
                <a:prstGeom prst="rect">
                  <a:avLst/>
                </a:prstGeom>
                <a:solidFill>
                  <a:srgbClr val="FDEF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E5EDD9D9-0AB4-4034-B077-8A340C9A8554}"/>
                      </a:ext>
                    </a:extLst>
                  </p:cNvPr>
                  <p:cNvSpPr/>
                  <p:nvPr/>
                </p:nvSpPr>
                <p:spPr>
                  <a:xfrm>
                    <a:off x="8098292" y="731200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E5EDD9D9-0AB4-4034-B077-8A340C9A85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8292" y="731200"/>
                    <a:ext cx="604800" cy="605396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F0B313C-AF15-4852-B384-E486D7A9C245}"/>
                      </a:ext>
                    </a:extLst>
                  </p:cNvPr>
                  <p:cNvSpPr txBox="1"/>
                  <p:nvPr/>
                </p:nvSpPr>
                <p:spPr>
                  <a:xfrm>
                    <a:off x="8843279" y="1616055"/>
                    <a:ext cx="12030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𝐶𝑜𝑚𝑝𝑎𝑟𝑒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F0B313C-AF15-4852-B384-E486D7A9C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3279" y="1616055"/>
                    <a:ext cx="120306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E7A567D1-0E7A-4F45-A9B6-466F0DEE03EB}"/>
                  </a:ext>
                </a:extLst>
              </p:cNvPr>
              <p:cNvCxnSpPr>
                <a:cxnSpLocks/>
                <a:stCxn id="3" idx="3"/>
                <a:endCxn id="5" idx="2"/>
              </p:cNvCxnSpPr>
              <p:nvPr/>
            </p:nvCxnSpPr>
            <p:spPr>
              <a:xfrm>
                <a:off x="1240026" y="1033898"/>
                <a:ext cx="203819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C7362B6F-43B5-41D8-8AB1-DE4C7F7321F0}"/>
                      </a:ext>
                    </a:extLst>
                  </p:cNvPr>
                  <p:cNvSpPr txBox="1"/>
                  <p:nvPr/>
                </p:nvSpPr>
                <p:spPr>
                  <a:xfrm>
                    <a:off x="2549696" y="1169970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C7362B6F-43B5-41D8-8AB1-DE4C7F732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9696" y="1169970"/>
                    <a:ext cx="53340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9DAA688-AA42-4949-B164-435F8AEF27DD}"/>
                  </a:ext>
                </a:extLst>
              </p:cNvPr>
              <p:cNvCxnSpPr>
                <a:cxnSpLocks/>
                <a:stCxn id="10" idx="2"/>
                <a:endCxn id="4" idx="0"/>
              </p:cNvCxnSpPr>
              <p:nvPr/>
            </p:nvCxnSpPr>
            <p:spPr>
              <a:xfrm>
                <a:off x="2816396" y="1539302"/>
                <a:ext cx="0" cy="4460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10D0BC38-D84E-4162-BA09-3D3BBE1ECDE5}"/>
                  </a:ext>
                </a:extLst>
              </p:cNvPr>
              <p:cNvCxnSpPr>
                <a:cxnSpLocks/>
                <a:stCxn id="3" idx="2"/>
                <a:endCxn id="21" idx="2"/>
              </p:cNvCxnSpPr>
              <p:nvPr/>
            </p:nvCxnSpPr>
            <p:spPr>
              <a:xfrm rot="16200000" flipH="1">
                <a:off x="776053" y="1596345"/>
                <a:ext cx="826954" cy="55652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824D7227-E55C-4433-B7BA-C3A5240F68C2}"/>
                  </a:ext>
                </a:extLst>
              </p:cNvPr>
              <p:cNvCxnSpPr>
                <a:cxnSpLocks/>
                <a:stCxn id="4" idx="6"/>
                <a:endCxn id="5" idx="4"/>
              </p:cNvCxnSpPr>
              <p:nvPr/>
            </p:nvCxnSpPr>
            <p:spPr>
              <a:xfrm flipV="1">
                <a:off x="3118796" y="1336596"/>
                <a:ext cx="461828" cy="95148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B256C34A-C29B-482A-81F3-47ACD86ACCB2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 flipV="1">
                <a:off x="3883024" y="1032211"/>
                <a:ext cx="891507" cy="16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CAA9F55-B38F-434C-BE0D-A485D4C7D092}"/>
                      </a:ext>
                    </a:extLst>
                  </p:cNvPr>
                  <p:cNvSpPr txBox="1"/>
                  <p:nvPr/>
                </p:nvSpPr>
                <p:spPr>
                  <a:xfrm>
                    <a:off x="6823172" y="1224444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7CAA9F55-B38F-434C-BE0D-A485D4C7D0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3172" y="1224444"/>
                    <a:ext cx="5334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13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335FF3FD-C78F-4B5F-A79B-5F9AE1D715D1}"/>
                  </a:ext>
                </a:extLst>
              </p:cNvPr>
              <p:cNvCxnSpPr>
                <a:cxnSpLocks/>
                <a:stCxn id="15" idx="2"/>
                <a:endCxn id="23" idx="0"/>
              </p:cNvCxnSpPr>
              <p:nvPr/>
            </p:nvCxnSpPr>
            <p:spPr>
              <a:xfrm flipH="1">
                <a:off x="7088307" y="1593776"/>
                <a:ext cx="1565" cy="31523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连接符: 肘形 16">
                <a:extLst>
                  <a:ext uri="{FF2B5EF4-FFF2-40B4-BE49-F238E27FC236}">
                    <a16:creationId xmlns:a16="http://schemas.microsoft.com/office/drawing/2014/main" id="{6CF620A3-38B9-4930-808E-B325DFA8C930}"/>
                  </a:ext>
                </a:extLst>
              </p:cNvPr>
              <p:cNvCxnSpPr>
                <a:cxnSpLocks/>
                <a:stCxn id="7" idx="6"/>
                <a:endCxn id="8" idx="0"/>
              </p:cNvCxnSpPr>
              <p:nvPr/>
            </p:nvCxnSpPr>
            <p:spPr>
              <a:xfrm>
                <a:off x="8703092" y="1033898"/>
                <a:ext cx="741720" cy="58215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连接符: 肘形 17">
                <a:extLst>
                  <a:ext uri="{FF2B5EF4-FFF2-40B4-BE49-F238E27FC236}">
                    <a16:creationId xmlns:a16="http://schemas.microsoft.com/office/drawing/2014/main" id="{87CFE686-D790-407A-931C-269118BB6F21}"/>
                  </a:ext>
                </a:extLst>
              </p:cNvPr>
              <p:cNvCxnSpPr>
                <a:cxnSpLocks/>
                <a:stCxn id="26" idx="3"/>
                <a:endCxn id="23" idx="2"/>
              </p:cNvCxnSpPr>
              <p:nvPr/>
            </p:nvCxnSpPr>
            <p:spPr>
              <a:xfrm>
                <a:off x="5413472" y="1465802"/>
                <a:ext cx="1372435" cy="745902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570DF93F-85BE-4379-BCA8-C4DC0BD5C04E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320" y="1683900"/>
                    <a:ext cx="2081680" cy="404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570DF93F-85BE-4379-BCA8-C4DC0BD5C0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4320" y="1683900"/>
                    <a:ext cx="2081680" cy="40421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B4DE098-C31A-428A-8673-DE80F2835FEE}"/>
                  </a:ext>
                </a:extLst>
              </p:cNvPr>
              <p:cNvCxnSpPr>
                <a:cxnSpLocks/>
                <a:endCxn id="7" idx="2"/>
              </p:cNvCxnSpPr>
              <p:nvPr/>
            </p:nvCxnSpPr>
            <p:spPr>
              <a:xfrm>
                <a:off x="5413472" y="1032211"/>
                <a:ext cx="2684820" cy="16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0D6242FC-981A-4205-9337-5D6815AA2349}"/>
                      </a:ext>
                    </a:extLst>
                  </p:cNvPr>
                  <p:cNvSpPr/>
                  <p:nvPr/>
                </p:nvSpPr>
                <p:spPr>
                  <a:xfrm>
                    <a:off x="1467793" y="1985387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0D6242FC-981A-4205-9337-5D6815AA23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7793" y="1985387"/>
                    <a:ext cx="604800" cy="605396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877DBA78-E46E-4EAC-8BE1-9DED12E76F52}"/>
                  </a:ext>
                </a:extLst>
              </p:cNvPr>
              <p:cNvCxnSpPr>
                <a:cxnSpLocks/>
                <a:stCxn id="21" idx="6"/>
                <a:endCxn id="4" idx="2"/>
              </p:cNvCxnSpPr>
              <p:nvPr/>
            </p:nvCxnSpPr>
            <p:spPr>
              <a:xfrm>
                <a:off x="2072593" y="2288085"/>
                <a:ext cx="441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1D6AD9F8-4503-418F-8EBB-299DA334EF7A}"/>
                      </a:ext>
                    </a:extLst>
                  </p:cNvPr>
                  <p:cNvSpPr/>
                  <p:nvPr/>
                </p:nvSpPr>
                <p:spPr>
                  <a:xfrm>
                    <a:off x="6785907" y="1909006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1D6AD9F8-4503-418F-8EBB-299DA334EF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5907" y="1909006"/>
                    <a:ext cx="604800" cy="605396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连接符: 肘形 23">
                <a:extLst>
                  <a:ext uri="{FF2B5EF4-FFF2-40B4-BE49-F238E27FC236}">
                    <a16:creationId xmlns:a16="http://schemas.microsoft.com/office/drawing/2014/main" id="{96F2FFC9-E212-4186-9EB7-72DDDBB466AD}"/>
                  </a:ext>
                </a:extLst>
              </p:cNvPr>
              <p:cNvCxnSpPr>
                <a:cxnSpLocks/>
                <a:stCxn id="23" idx="6"/>
                <a:endCxn id="8" idx="2"/>
              </p:cNvCxnSpPr>
              <p:nvPr/>
            </p:nvCxnSpPr>
            <p:spPr>
              <a:xfrm flipV="1">
                <a:off x="7390707" y="1985387"/>
                <a:ext cx="2054105" cy="226317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7C1E2749-52C4-4246-BC27-573E91A969DC}"/>
                </a:ext>
              </a:extLst>
            </p:cNvPr>
            <p:cNvGrpSpPr/>
            <p:nvPr/>
          </p:nvGrpSpPr>
          <p:grpSpPr>
            <a:xfrm>
              <a:off x="1364081" y="2520675"/>
              <a:ext cx="9463837" cy="3210585"/>
              <a:chOff x="1364081" y="2783547"/>
              <a:chExt cx="9463837" cy="32105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1C7173B7-8159-474F-A972-D7C49462439B}"/>
                      </a:ext>
                    </a:extLst>
                  </p:cNvPr>
                  <p:cNvSpPr/>
                  <p:nvPr/>
                </p:nvSpPr>
                <p:spPr>
                  <a:xfrm>
                    <a:off x="1364081" y="3390767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1C7173B7-8159-474F-A972-D7C4946243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081" y="3390767"/>
                    <a:ext cx="657518" cy="8544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AC649ADA-B8E2-4047-95C1-BA97D2EB3231}"/>
                      </a:ext>
                    </a:extLst>
                  </p:cNvPr>
                  <p:cNvSpPr/>
                  <p:nvPr/>
                </p:nvSpPr>
                <p:spPr>
                  <a:xfrm>
                    <a:off x="3295569" y="4769489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𝑺𝒊𝒈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AC649ADA-B8E2-4047-95C1-BA97D2EB32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569" y="4769489"/>
                    <a:ext cx="604800" cy="605396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1358058B-2EA2-42B1-A79F-21E655826A46}"/>
                      </a:ext>
                    </a:extLst>
                  </p:cNvPr>
                  <p:cNvSpPr/>
                  <p:nvPr/>
                </p:nvSpPr>
                <p:spPr>
                  <a:xfrm>
                    <a:off x="4059797" y="3515302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1358058B-2EA2-42B1-A79F-21E655826A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797" y="3515302"/>
                    <a:ext cx="604800" cy="605396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72E152F7-7C00-4361-BE13-59234B299157}"/>
                      </a:ext>
                    </a:extLst>
                  </p:cNvPr>
                  <p:cNvSpPr/>
                  <p:nvPr/>
                </p:nvSpPr>
                <p:spPr>
                  <a:xfrm>
                    <a:off x="5537527" y="3185853"/>
                    <a:ext cx="657518" cy="854466"/>
                  </a:xfrm>
                  <a:prstGeom prst="rect">
                    <a:avLst/>
                  </a:prstGeom>
                  <a:solidFill>
                    <a:srgbClr val="F8CCB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𝑴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72E152F7-7C00-4361-BE13-59234B2991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7527" y="3185853"/>
                    <a:ext cx="657518" cy="8544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5B7C62F-D059-4D3D-975E-2AACF660FA03}"/>
                      </a:ext>
                    </a:extLst>
                  </p:cNvPr>
                  <p:cNvSpPr/>
                  <p:nvPr/>
                </p:nvSpPr>
                <p:spPr>
                  <a:xfrm>
                    <a:off x="5537527" y="4053285"/>
                    <a:ext cx="657518" cy="402764"/>
                  </a:xfrm>
                  <a:prstGeom prst="rect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𝒔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65B7C62F-D059-4D3D-975E-2AACF660FA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7527" y="4053285"/>
                    <a:ext cx="657518" cy="40276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802C5643-2CC1-41D1-B4C7-713F3E9517E5}"/>
                      </a:ext>
                    </a:extLst>
                  </p:cNvPr>
                  <p:cNvSpPr/>
                  <p:nvPr/>
                </p:nvSpPr>
                <p:spPr>
                  <a:xfrm>
                    <a:off x="6723405" y="3492811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2" name="椭圆 31">
                    <a:extLst>
                      <a:ext uri="{FF2B5EF4-FFF2-40B4-BE49-F238E27FC236}">
                        <a16:creationId xmlns:a16="http://schemas.microsoft.com/office/drawing/2014/main" id="{802C5643-2CC1-41D1-B4C7-713F3E9517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3405" y="3492811"/>
                    <a:ext cx="604800" cy="605396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1369FEA-4A2B-4A6F-9C99-31DCF82945B1}"/>
                      </a:ext>
                    </a:extLst>
                  </p:cNvPr>
                  <p:cNvSpPr txBox="1"/>
                  <p:nvPr/>
                </p:nvSpPr>
                <p:spPr>
                  <a:xfrm>
                    <a:off x="9624852" y="4400157"/>
                    <a:ext cx="120306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𝐶𝑜𝑚𝑝𝑎𝑟𝑒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41369FEA-4A2B-4A6F-9C99-31DCF82945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4852" y="4400157"/>
                    <a:ext cx="1203066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2F9EE95B-0D58-4B41-BFB4-814618E69421}"/>
                  </a:ext>
                </a:extLst>
              </p:cNvPr>
              <p:cNvCxnSpPr>
                <a:cxnSpLocks/>
                <a:stCxn id="28" idx="3"/>
                <a:endCxn id="30" idx="2"/>
              </p:cNvCxnSpPr>
              <p:nvPr/>
            </p:nvCxnSpPr>
            <p:spPr>
              <a:xfrm>
                <a:off x="2021599" y="3818000"/>
                <a:ext cx="203819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CF9B8B8A-C6DE-47EA-9917-7795ECFE6B38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726" y="4215491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CF9B8B8A-C6DE-47EA-9917-7795ECFE6B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726" y="4215491"/>
                    <a:ext cx="533400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0712D56C-DF9D-4E62-B549-D98DD7751083}"/>
                  </a:ext>
                </a:extLst>
              </p:cNvPr>
              <p:cNvCxnSpPr>
                <a:cxnSpLocks/>
                <a:stCxn id="35" idx="2"/>
                <a:endCxn id="29" idx="7"/>
              </p:cNvCxnSpPr>
              <p:nvPr/>
            </p:nvCxnSpPr>
            <p:spPr>
              <a:xfrm flipH="1">
                <a:off x="3811798" y="4584823"/>
                <a:ext cx="628" cy="27332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9710353B-86CF-48BC-A363-CE130CA6FC9D}"/>
                  </a:ext>
                </a:extLst>
              </p:cNvPr>
              <p:cNvCxnSpPr>
                <a:cxnSpLocks/>
                <a:stCxn id="28" idx="2"/>
                <a:endCxn id="46" idx="2"/>
              </p:cNvCxnSpPr>
              <p:nvPr/>
            </p:nvCxnSpPr>
            <p:spPr>
              <a:xfrm rot="16200000" flipH="1">
                <a:off x="1557626" y="4380447"/>
                <a:ext cx="826954" cy="55652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E785D3B5-C18B-4356-9592-4205C4C30AB9}"/>
                  </a:ext>
                </a:extLst>
              </p:cNvPr>
              <p:cNvCxnSpPr>
                <a:cxnSpLocks/>
                <a:stCxn id="29" idx="6"/>
                <a:endCxn id="30" idx="4"/>
              </p:cNvCxnSpPr>
              <p:nvPr/>
            </p:nvCxnSpPr>
            <p:spPr>
              <a:xfrm flipV="1">
                <a:off x="3900369" y="4120698"/>
                <a:ext cx="461828" cy="951489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BA4E17DB-BF6A-47AF-B8B2-CA9CE64D1303}"/>
                  </a:ext>
                </a:extLst>
              </p:cNvPr>
              <p:cNvCxnSpPr>
                <a:cxnSpLocks/>
                <a:stCxn id="30" idx="6"/>
              </p:cNvCxnSpPr>
              <p:nvPr/>
            </p:nvCxnSpPr>
            <p:spPr>
              <a:xfrm flipV="1">
                <a:off x="4664597" y="3816313"/>
                <a:ext cx="891507" cy="16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9F0BEBD-C189-4262-B74C-251F900424D7}"/>
                      </a:ext>
                    </a:extLst>
                  </p:cNvPr>
                  <p:cNvSpPr txBox="1"/>
                  <p:nvPr/>
                </p:nvSpPr>
                <p:spPr>
                  <a:xfrm>
                    <a:off x="8703813" y="2783547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09F0BEBD-C189-4262-B74C-251F90042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3813" y="2783547"/>
                    <a:ext cx="533400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r="-11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C0E893AE-80B5-4994-B4F5-DA1F6E105354}"/>
                  </a:ext>
                </a:extLst>
              </p:cNvPr>
              <p:cNvCxnSpPr>
                <a:cxnSpLocks/>
                <a:stCxn id="40" idx="2"/>
                <a:endCxn id="48" idx="7"/>
              </p:cNvCxnSpPr>
              <p:nvPr/>
            </p:nvCxnSpPr>
            <p:spPr>
              <a:xfrm>
                <a:off x="8970513" y="3152879"/>
                <a:ext cx="0" cy="42859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连接符: 肘形 41">
                <a:extLst>
                  <a:ext uri="{FF2B5EF4-FFF2-40B4-BE49-F238E27FC236}">
                    <a16:creationId xmlns:a16="http://schemas.microsoft.com/office/drawing/2014/main" id="{3FD67CB1-03F3-41EE-8078-C84EF3B15DB5}"/>
                  </a:ext>
                </a:extLst>
              </p:cNvPr>
              <p:cNvCxnSpPr>
                <a:cxnSpLocks/>
                <a:stCxn id="48" idx="6"/>
                <a:endCxn id="33" idx="0"/>
              </p:cNvCxnSpPr>
              <p:nvPr/>
            </p:nvCxnSpPr>
            <p:spPr>
              <a:xfrm>
                <a:off x="9059084" y="3795509"/>
                <a:ext cx="1167301" cy="604648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64907847-8690-4EEC-9B32-3589EC538CBB}"/>
                  </a:ext>
                </a:extLst>
              </p:cNvPr>
              <p:cNvCxnSpPr>
                <a:cxnSpLocks/>
                <a:endCxn id="32" idx="2"/>
              </p:cNvCxnSpPr>
              <p:nvPr/>
            </p:nvCxnSpPr>
            <p:spPr>
              <a:xfrm>
                <a:off x="6189898" y="3795509"/>
                <a:ext cx="53350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2763F9D9-C634-4E50-8138-ACF75389940B}"/>
                      </a:ext>
                    </a:extLst>
                  </p:cNvPr>
                  <p:cNvSpPr/>
                  <p:nvPr/>
                </p:nvSpPr>
                <p:spPr>
                  <a:xfrm>
                    <a:off x="2249366" y="4769489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𝑯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6" name="椭圆 45">
                    <a:extLst>
                      <a:ext uri="{FF2B5EF4-FFF2-40B4-BE49-F238E27FC236}">
                        <a16:creationId xmlns:a16="http://schemas.microsoft.com/office/drawing/2014/main" id="{2763F9D9-C634-4E50-8138-ACF7538994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9366" y="4769489"/>
                    <a:ext cx="604800" cy="605396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6ECEBF2C-BB6E-43B1-8A72-170758A7B322}"/>
                  </a:ext>
                </a:extLst>
              </p:cNvPr>
              <p:cNvCxnSpPr>
                <a:cxnSpLocks/>
                <a:stCxn id="46" idx="6"/>
                <a:endCxn id="29" idx="2"/>
              </p:cNvCxnSpPr>
              <p:nvPr/>
            </p:nvCxnSpPr>
            <p:spPr>
              <a:xfrm>
                <a:off x="2854166" y="5072187"/>
                <a:ext cx="44140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946B7C19-3338-46AB-9482-E5429647B10B}"/>
                      </a:ext>
                    </a:extLst>
                  </p:cNvPr>
                  <p:cNvSpPr/>
                  <p:nvPr/>
                </p:nvSpPr>
                <p:spPr>
                  <a:xfrm>
                    <a:off x="8454284" y="3492811"/>
                    <a:ext cx="604800" cy="605396"/>
                  </a:xfrm>
                  <a:prstGeom prst="ellipse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 </m:t>
                          </m:r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𝑽𝒆𝒓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48" name="椭圆 47">
                    <a:extLst>
                      <a:ext uri="{FF2B5EF4-FFF2-40B4-BE49-F238E27FC236}">
                        <a16:creationId xmlns:a16="http://schemas.microsoft.com/office/drawing/2014/main" id="{946B7C19-3338-46AB-9482-E5429647B1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54284" y="3492811"/>
                    <a:ext cx="604800" cy="605396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连接符: 肘形 48">
                <a:extLst>
                  <a:ext uri="{FF2B5EF4-FFF2-40B4-BE49-F238E27FC236}">
                    <a16:creationId xmlns:a16="http://schemas.microsoft.com/office/drawing/2014/main" id="{AFD70F65-0E73-4E12-8850-2E362D0733AD}"/>
                  </a:ext>
                </a:extLst>
              </p:cNvPr>
              <p:cNvCxnSpPr>
                <a:cxnSpLocks/>
                <a:stCxn id="65" idx="2"/>
                <a:endCxn id="33" idx="2"/>
              </p:cNvCxnSpPr>
              <p:nvPr/>
            </p:nvCxnSpPr>
            <p:spPr>
              <a:xfrm rot="5400000" flipH="1" flipV="1">
                <a:off x="7994429" y="2636199"/>
                <a:ext cx="98666" cy="4365246"/>
              </a:xfrm>
              <a:prstGeom prst="bentConnector3">
                <a:avLst>
                  <a:gd name="adj1" fmla="val -231691"/>
                </a:avLst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D5ACE5C-DF73-4A6C-A2E3-1FBF43892C29}"/>
                      </a:ext>
                    </a:extLst>
                  </p:cNvPr>
                  <p:cNvSpPr txBox="1"/>
                  <p:nvPr/>
                </p:nvSpPr>
                <p:spPr>
                  <a:xfrm>
                    <a:off x="3117857" y="3957527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CD5ACE5C-DF73-4A6C-A2E3-1FBF43892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7857" y="3957527"/>
                    <a:ext cx="533400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r="-2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BBA26179-1A54-4194-81D9-7534C7967182}"/>
                  </a:ext>
                </a:extLst>
              </p:cNvPr>
              <p:cNvCxnSpPr>
                <a:cxnSpLocks/>
                <a:stCxn id="54" idx="2"/>
                <a:endCxn id="29" idx="1"/>
              </p:cNvCxnSpPr>
              <p:nvPr/>
            </p:nvCxnSpPr>
            <p:spPr>
              <a:xfrm flipH="1">
                <a:off x="3384140" y="4326859"/>
                <a:ext cx="417" cy="5312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1A0F68DF-9E4A-4C0D-AE27-A112D1741B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71663" y="5624800"/>
                    <a:ext cx="252612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1A0F68DF-9E4A-4C0D-AE27-A112D1741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1663" y="5624800"/>
                    <a:ext cx="252612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190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B361C9CE-0A53-470D-8B9A-58D369AED40F}"/>
                  </a:ext>
                </a:extLst>
              </p:cNvPr>
              <p:cNvCxnSpPr>
                <a:cxnSpLocks/>
                <a:stCxn id="60" idx="0"/>
                <a:endCxn id="29" idx="4"/>
              </p:cNvCxnSpPr>
              <p:nvPr/>
            </p:nvCxnSpPr>
            <p:spPr>
              <a:xfrm flipV="1">
                <a:off x="3597969" y="5374885"/>
                <a:ext cx="0" cy="2499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73227553-818F-4121-A5DB-952AC3175E97}"/>
                      </a:ext>
                    </a:extLst>
                  </p:cNvPr>
                  <p:cNvSpPr/>
                  <p:nvPr/>
                </p:nvSpPr>
                <p:spPr>
                  <a:xfrm>
                    <a:off x="5532380" y="4465391"/>
                    <a:ext cx="657518" cy="402764"/>
                  </a:xfrm>
                  <a:prstGeom prst="rect">
                    <a:avLst/>
                  </a:prstGeom>
                  <a:solidFill>
                    <a:srgbClr val="FDEFE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𝒓</m:t>
                          </m:r>
                        </m:oMath>
                      </m:oMathPara>
                    </a14:m>
                    <a:endParaRPr lang="en-US" altLang="zh-CN" b="1" dirty="0">
                      <a:solidFill>
                        <a:srgbClr val="D7451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73227553-818F-4121-A5DB-952AC3175E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2380" y="4465391"/>
                    <a:ext cx="657518" cy="402764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连接符: 肘形 79">
                <a:extLst>
                  <a:ext uri="{FF2B5EF4-FFF2-40B4-BE49-F238E27FC236}">
                    <a16:creationId xmlns:a16="http://schemas.microsoft.com/office/drawing/2014/main" id="{5E30229A-3F84-4F61-AF5D-60C6B258F34A}"/>
                  </a:ext>
                </a:extLst>
              </p:cNvPr>
              <p:cNvCxnSpPr>
                <a:cxnSpLocks/>
                <a:stCxn id="65" idx="3"/>
                <a:endCxn id="48" idx="5"/>
              </p:cNvCxnSpPr>
              <p:nvPr/>
            </p:nvCxnSpPr>
            <p:spPr>
              <a:xfrm flipV="1">
                <a:off x="6189898" y="4009549"/>
                <a:ext cx="2780615" cy="657224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连接符: 肘形 82">
                <a:extLst>
                  <a:ext uri="{FF2B5EF4-FFF2-40B4-BE49-F238E27FC236}">
                    <a16:creationId xmlns:a16="http://schemas.microsoft.com/office/drawing/2014/main" id="{B5AEEE83-E1DD-4A36-827C-76ACD1D94977}"/>
                  </a:ext>
                </a:extLst>
              </p:cNvPr>
              <p:cNvCxnSpPr>
                <a:cxnSpLocks/>
                <a:stCxn id="51" idx="3"/>
                <a:endCxn id="48" idx="3"/>
              </p:cNvCxnSpPr>
              <p:nvPr/>
            </p:nvCxnSpPr>
            <p:spPr>
              <a:xfrm flipV="1">
                <a:off x="6195045" y="4009549"/>
                <a:ext cx="2347810" cy="245118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40C83FCA-9856-4F71-BC81-79371BACFB5E}"/>
                  </a:ext>
                </a:extLst>
              </p:cNvPr>
              <p:cNvCxnSpPr>
                <a:cxnSpLocks/>
                <a:stCxn id="32" idx="6"/>
                <a:endCxn id="48" idx="2"/>
              </p:cNvCxnSpPr>
              <p:nvPr/>
            </p:nvCxnSpPr>
            <p:spPr>
              <a:xfrm>
                <a:off x="7328205" y="3795509"/>
                <a:ext cx="1126079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0E41A27F-7316-441B-B5B5-DCD68AA6BFB8}"/>
                      </a:ext>
                    </a:extLst>
                  </p:cNvPr>
                  <p:cNvSpPr txBox="1"/>
                  <p:nvPr/>
                </p:nvSpPr>
                <p:spPr>
                  <a:xfrm>
                    <a:off x="8276155" y="3027471"/>
                    <a:ext cx="53340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文本框 91">
                    <a:extLst>
                      <a:ext uri="{FF2B5EF4-FFF2-40B4-BE49-F238E27FC236}">
                        <a16:creationId xmlns:a16="http://schemas.microsoft.com/office/drawing/2014/main" id="{0E41A27F-7316-441B-B5B5-DCD68AA6BF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6155" y="3027471"/>
                    <a:ext cx="533400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229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直接箭头连接符 92">
                <a:extLst>
                  <a:ext uri="{FF2B5EF4-FFF2-40B4-BE49-F238E27FC236}">
                    <a16:creationId xmlns:a16="http://schemas.microsoft.com/office/drawing/2014/main" id="{A4862ECF-24F1-4E70-960E-297FD91E45D8}"/>
                  </a:ext>
                </a:extLst>
              </p:cNvPr>
              <p:cNvCxnSpPr>
                <a:cxnSpLocks/>
                <a:stCxn id="92" idx="2"/>
                <a:endCxn id="48" idx="1"/>
              </p:cNvCxnSpPr>
              <p:nvPr/>
            </p:nvCxnSpPr>
            <p:spPr>
              <a:xfrm>
                <a:off x="8542855" y="3396803"/>
                <a:ext cx="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61644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69BA8CD-10B5-40F5-9C60-694F039C1537}"/>
              </a:ext>
            </a:extLst>
          </p:cNvPr>
          <p:cNvSpPr/>
          <p:nvPr/>
        </p:nvSpPr>
        <p:spPr>
          <a:xfrm>
            <a:off x="2189210" y="1499362"/>
            <a:ext cx="2359912" cy="2958249"/>
          </a:xfrm>
          <a:custGeom>
            <a:avLst/>
            <a:gdLst>
              <a:gd name="connsiteX0" fmla="*/ 516 w 2359912"/>
              <a:gd name="connsiteY0" fmla="*/ -210 h 2958249"/>
              <a:gd name="connsiteX1" fmla="*/ 2360428 w 2359912"/>
              <a:gd name="connsiteY1" fmla="*/ -210 h 2958249"/>
              <a:gd name="connsiteX2" fmla="*/ 2360428 w 2359912"/>
              <a:gd name="connsiteY2" fmla="*/ 2958040 h 2958249"/>
              <a:gd name="connsiteX3" fmla="*/ 516 w 2359912"/>
              <a:gd name="connsiteY3" fmla="*/ 2958040 h 295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912" h="2958249">
                <a:moveTo>
                  <a:pt x="516" y="-210"/>
                </a:moveTo>
                <a:lnTo>
                  <a:pt x="2360428" y="-210"/>
                </a:lnTo>
                <a:lnTo>
                  <a:pt x="2360428" y="2958040"/>
                </a:lnTo>
                <a:lnTo>
                  <a:pt x="516" y="2958040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48768AF4-CEB5-4CE6-8781-7E2E252054C9}"/>
              </a:ext>
            </a:extLst>
          </p:cNvPr>
          <p:cNvSpPr/>
          <p:nvPr/>
        </p:nvSpPr>
        <p:spPr>
          <a:xfrm>
            <a:off x="2718914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68A3A87-7133-4F43-879B-D5CEEC94776E}"/>
              </a:ext>
            </a:extLst>
          </p:cNvPr>
          <p:cNvSpPr/>
          <p:nvPr/>
        </p:nvSpPr>
        <p:spPr>
          <a:xfrm>
            <a:off x="3405242" y="192523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783F2-82C2-4ED1-9290-FCF182895D45}"/>
              </a:ext>
            </a:extLst>
          </p:cNvPr>
          <p:cNvSpPr txBox="1"/>
          <p:nvPr/>
        </p:nvSpPr>
        <p:spPr>
          <a:xfrm>
            <a:off x="3572037" y="194639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5CA6EF7-0CD3-4AA7-9923-20CDA92FCFFB}"/>
              </a:ext>
            </a:extLst>
          </p:cNvPr>
          <p:cNvSpPr/>
          <p:nvPr/>
        </p:nvSpPr>
        <p:spPr>
          <a:xfrm>
            <a:off x="2377510" y="192523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A3FFD8-718C-42BF-A80A-005576587F5D}"/>
              </a:ext>
            </a:extLst>
          </p:cNvPr>
          <p:cNvSpPr txBox="1"/>
          <p:nvPr/>
        </p:nvSpPr>
        <p:spPr>
          <a:xfrm>
            <a:off x="2409470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2A52DF1-44D4-4986-A8DB-637B400ECDE7}"/>
              </a:ext>
            </a:extLst>
          </p:cNvPr>
          <p:cNvSpPr/>
          <p:nvPr/>
        </p:nvSpPr>
        <p:spPr>
          <a:xfrm>
            <a:off x="3062078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D4D09E-DF21-466A-99EA-BFB8A10DF2F7}"/>
              </a:ext>
            </a:extLst>
          </p:cNvPr>
          <p:cNvSpPr txBox="1"/>
          <p:nvPr/>
        </p:nvSpPr>
        <p:spPr>
          <a:xfrm>
            <a:off x="2784167" y="103155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 dirty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E878EC47-5CC3-41C0-B827-65E504CE7406}"/>
              </a:ext>
            </a:extLst>
          </p:cNvPr>
          <p:cNvSpPr/>
          <p:nvPr/>
        </p:nvSpPr>
        <p:spPr>
          <a:xfrm>
            <a:off x="2718914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15D8BEC-907A-438C-AEF5-9C6879E47A06}"/>
              </a:ext>
            </a:extLst>
          </p:cNvPr>
          <p:cNvSpPr/>
          <p:nvPr/>
        </p:nvSpPr>
        <p:spPr>
          <a:xfrm>
            <a:off x="3405242" y="259220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979345-459E-42BE-A863-F89460CC45D6}"/>
              </a:ext>
            </a:extLst>
          </p:cNvPr>
          <p:cNvSpPr txBox="1"/>
          <p:nvPr/>
        </p:nvSpPr>
        <p:spPr>
          <a:xfrm>
            <a:off x="3572037" y="261336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835831F8-DECD-45A7-AD90-D2A484D66F7F}"/>
              </a:ext>
            </a:extLst>
          </p:cNvPr>
          <p:cNvSpPr/>
          <p:nvPr/>
        </p:nvSpPr>
        <p:spPr>
          <a:xfrm>
            <a:off x="2377510" y="259220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B450FE-C61E-4C33-AFC4-6098826CFE40}"/>
              </a:ext>
            </a:extLst>
          </p:cNvPr>
          <p:cNvSpPr txBox="1"/>
          <p:nvPr/>
        </p:nvSpPr>
        <p:spPr>
          <a:xfrm>
            <a:off x="2409470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A7F4F83C-5C1D-46A0-A058-5252829DB283}"/>
              </a:ext>
            </a:extLst>
          </p:cNvPr>
          <p:cNvSpPr/>
          <p:nvPr/>
        </p:nvSpPr>
        <p:spPr>
          <a:xfrm>
            <a:off x="3062078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052636-6822-4549-81A6-F78D9390C283}"/>
              </a:ext>
            </a:extLst>
          </p:cNvPr>
          <p:cNvSpPr txBox="1"/>
          <p:nvPr/>
        </p:nvSpPr>
        <p:spPr>
          <a:xfrm>
            <a:off x="3094388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2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EE7F9FCF-8C3B-4AA4-8407-E196D526CA85}"/>
              </a:ext>
            </a:extLst>
          </p:cNvPr>
          <p:cNvSpPr/>
          <p:nvPr/>
        </p:nvSpPr>
        <p:spPr>
          <a:xfrm>
            <a:off x="2718914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FDF1FBB5-F8FA-4A75-A327-6BBDECAD6386}"/>
              </a:ext>
            </a:extLst>
          </p:cNvPr>
          <p:cNvSpPr/>
          <p:nvPr/>
        </p:nvSpPr>
        <p:spPr>
          <a:xfrm>
            <a:off x="3405242" y="325917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7ADD6C-8900-4873-9A11-1A0AC2A6948C}"/>
              </a:ext>
            </a:extLst>
          </p:cNvPr>
          <p:cNvSpPr txBox="1"/>
          <p:nvPr/>
        </p:nvSpPr>
        <p:spPr>
          <a:xfrm>
            <a:off x="3572037" y="328033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28C3343-531B-4794-90DD-679FDD45A70C}"/>
              </a:ext>
            </a:extLst>
          </p:cNvPr>
          <p:cNvSpPr/>
          <p:nvPr/>
        </p:nvSpPr>
        <p:spPr>
          <a:xfrm>
            <a:off x="2377510" y="325917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D8B668-DF68-467B-A821-0CDF80E0D4EA}"/>
              </a:ext>
            </a:extLst>
          </p:cNvPr>
          <p:cNvSpPr txBox="1"/>
          <p:nvPr/>
        </p:nvSpPr>
        <p:spPr>
          <a:xfrm>
            <a:off x="2409470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C347A2E0-9F60-442A-8545-1270B9431CE2}"/>
              </a:ext>
            </a:extLst>
          </p:cNvPr>
          <p:cNvSpPr/>
          <p:nvPr/>
        </p:nvSpPr>
        <p:spPr>
          <a:xfrm>
            <a:off x="3062078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B7E755-B115-406C-BF87-A5434C6480F0}"/>
              </a:ext>
            </a:extLst>
          </p:cNvPr>
          <p:cNvSpPr txBox="1"/>
          <p:nvPr/>
        </p:nvSpPr>
        <p:spPr>
          <a:xfrm>
            <a:off x="3094388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3</a:t>
            </a: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953835C6-9D6F-4285-A67A-6E3CE358510B}"/>
              </a:ext>
            </a:extLst>
          </p:cNvPr>
          <p:cNvSpPr/>
          <p:nvPr/>
        </p:nvSpPr>
        <p:spPr>
          <a:xfrm>
            <a:off x="2718914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DF39AFD3-544C-453E-A51A-13D892C802E9}"/>
              </a:ext>
            </a:extLst>
          </p:cNvPr>
          <p:cNvSpPr/>
          <p:nvPr/>
        </p:nvSpPr>
        <p:spPr>
          <a:xfrm>
            <a:off x="3405242" y="392614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852E077-3172-4299-A881-BD12B085F11C}"/>
              </a:ext>
            </a:extLst>
          </p:cNvPr>
          <p:cNvSpPr txBox="1"/>
          <p:nvPr/>
        </p:nvSpPr>
        <p:spPr>
          <a:xfrm>
            <a:off x="3572037" y="394554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32" name="任意多边形: 形状 31">
            <a:extLst>
              <a:ext uri="{FF2B5EF4-FFF2-40B4-BE49-F238E27FC236}">
                <a16:creationId xmlns:a16="http://schemas.microsoft.com/office/drawing/2014/main" id="{F8386E70-4C26-48B2-AA98-151FC8130D34}"/>
              </a:ext>
            </a:extLst>
          </p:cNvPr>
          <p:cNvSpPr/>
          <p:nvPr/>
        </p:nvSpPr>
        <p:spPr>
          <a:xfrm>
            <a:off x="2377510" y="392614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473EF18-D89A-4E8A-910F-1A8B2F8ACC76}"/>
              </a:ext>
            </a:extLst>
          </p:cNvPr>
          <p:cNvSpPr txBox="1"/>
          <p:nvPr/>
        </p:nvSpPr>
        <p:spPr>
          <a:xfrm>
            <a:off x="2409470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FF31FE08-1B65-45D0-9B47-BC5EA6F9ABE4}"/>
              </a:ext>
            </a:extLst>
          </p:cNvPr>
          <p:cNvSpPr/>
          <p:nvPr/>
        </p:nvSpPr>
        <p:spPr>
          <a:xfrm>
            <a:off x="3062078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782C02-0572-4F3A-BD15-72D92AE79931}"/>
              </a:ext>
            </a:extLst>
          </p:cNvPr>
          <p:cNvSpPr txBox="1"/>
          <p:nvPr/>
        </p:nvSpPr>
        <p:spPr>
          <a:xfrm>
            <a:off x="3094388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C2F6E357-F273-41A0-8D0C-1953CBA540E2}"/>
              </a:ext>
            </a:extLst>
          </p:cNvPr>
          <p:cNvSpPr/>
          <p:nvPr/>
        </p:nvSpPr>
        <p:spPr>
          <a:xfrm rot="5400000" flipV="1">
            <a:off x="3260314" y="1907235"/>
            <a:ext cx="310837" cy="1063085"/>
          </a:xfrm>
          <a:custGeom>
            <a:avLst/>
            <a:gdLst>
              <a:gd name="connsiteX0" fmla="*/ 1853 w 310837"/>
              <a:gd name="connsiteY0" fmla="*/ 236 h 1063085"/>
              <a:gd name="connsiteX1" fmla="*/ 165338 w 310837"/>
              <a:gd name="connsiteY1" fmla="*/ 236 h 1063085"/>
              <a:gd name="connsiteX2" fmla="*/ 165338 w 310837"/>
              <a:gd name="connsiteY2" fmla="*/ 1022992 h 1063085"/>
              <a:gd name="connsiteX3" fmla="*/ 157272 w 310837"/>
              <a:gd name="connsiteY3" fmla="*/ 1014927 h 1063085"/>
              <a:gd name="connsiteX4" fmla="*/ 240098 w 310837"/>
              <a:gd name="connsiteY4" fmla="*/ 1014927 h 1063085"/>
              <a:gd name="connsiteX5" fmla="*/ 240098 w 310837"/>
              <a:gd name="connsiteY5" fmla="*/ 1031058 h 1063085"/>
              <a:gd name="connsiteX6" fmla="*/ 149207 w 310837"/>
              <a:gd name="connsiteY6" fmla="*/ 1031058 h 1063085"/>
              <a:gd name="connsiteX7" fmla="*/ 149207 w 310837"/>
              <a:gd name="connsiteY7" fmla="*/ 8302 h 1063085"/>
              <a:gd name="connsiteX8" fmla="*/ 157272 w 310837"/>
              <a:gd name="connsiteY8" fmla="*/ 16368 h 1063085"/>
              <a:gd name="connsiteX9" fmla="*/ 1853 w 310837"/>
              <a:gd name="connsiteY9" fmla="*/ 16368 h 1063085"/>
              <a:gd name="connsiteX10" fmla="*/ 232033 w 310837"/>
              <a:gd name="connsiteY10" fmla="*/ 982663 h 1063085"/>
              <a:gd name="connsiteX11" fmla="*/ 312691 w 310837"/>
              <a:gd name="connsiteY11" fmla="*/ 1022992 h 1063085"/>
              <a:gd name="connsiteX12" fmla="*/ 232033 w 310837"/>
              <a:gd name="connsiteY12" fmla="*/ 1063322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1853" y="236"/>
                </a:moveTo>
                <a:lnTo>
                  <a:pt x="165338" y="236"/>
                </a:lnTo>
                <a:lnTo>
                  <a:pt x="165338" y="1022992"/>
                </a:lnTo>
                <a:lnTo>
                  <a:pt x="157272" y="1014927"/>
                </a:lnTo>
                <a:lnTo>
                  <a:pt x="240098" y="1014927"/>
                </a:lnTo>
                <a:lnTo>
                  <a:pt x="240098" y="1031058"/>
                </a:lnTo>
                <a:lnTo>
                  <a:pt x="149207" y="1031058"/>
                </a:lnTo>
                <a:lnTo>
                  <a:pt x="149207" y="8302"/>
                </a:lnTo>
                <a:lnTo>
                  <a:pt x="157272" y="16368"/>
                </a:lnTo>
                <a:lnTo>
                  <a:pt x="1853" y="16368"/>
                </a:lnTo>
                <a:close/>
                <a:moveTo>
                  <a:pt x="232033" y="982663"/>
                </a:moveTo>
                <a:lnTo>
                  <a:pt x="312691" y="1022992"/>
                </a:lnTo>
                <a:lnTo>
                  <a:pt x="232033" y="1063322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38E4F9CD-A8DF-46B7-ADB1-3A8C41075B7B}"/>
              </a:ext>
            </a:extLst>
          </p:cNvPr>
          <p:cNvSpPr/>
          <p:nvPr/>
        </p:nvSpPr>
        <p:spPr>
          <a:xfrm rot="5400000" flipV="1">
            <a:off x="3260314" y="3241175"/>
            <a:ext cx="310837" cy="1063085"/>
          </a:xfrm>
          <a:custGeom>
            <a:avLst/>
            <a:gdLst>
              <a:gd name="connsiteX0" fmla="*/ 1853 w 310837"/>
              <a:gd name="connsiteY0" fmla="*/ 994 h 1063085"/>
              <a:gd name="connsiteX1" fmla="*/ 165338 w 310837"/>
              <a:gd name="connsiteY1" fmla="*/ 994 h 1063085"/>
              <a:gd name="connsiteX2" fmla="*/ 165338 w 310837"/>
              <a:gd name="connsiteY2" fmla="*/ 1023750 h 1063085"/>
              <a:gd name="connsiteX3" fmla="*/ 157272 w 310837"/>
              <a:gd name="connsiteY3" fmla="*/ 1015685 h 1063085"/>
              <a:gd name="connsiteX4" fmla="*/ 240098 w 310837"/>
              <a:gd name="connsiteY4" fmla="*/ 1015685 h 1063085"/>
              <a:gd name="connsiteX5" fmla="*/ 240098 w 310837"/>
              <a:gd name="connsiteY5" fmla="*/ 1031816 h 1063085"/>
              <a:gd name="connsiteX6" fmla="*/ 149207 w 310837"/>
              <a:gd name="connsiteY6" fmla="*/ 1031816 h 1063085"/>
              <a:gd name="connsiteX7" fmla="*/ 149207 w 310837"/>
              <a:gd name="connsiteY7" fmla="*/ 9060 h 1063085"/>
              <a:gd name="connsiteX8" fmla="*/ 157272 w 310837"/>
              <a:gd name="connsiteY8" fmla="*/ 17126 h 1063085"/>
              <a:gd name="connsiteX9" fmla="*/ 1853 w 310837"/>
              <a:gd name="connsiteY9" fmla="*/ 17126 h 1063085"/>
              <a:gd name="connsiteX10" fmla="*/ 232033 w 310837"/>
              <a:gd name="connsiteY10" fmla="*/ 983421 h 1063085"/>
              <a:gd name="connsiteX11" fmla="*/ 312691 w 310837"/>
              <a:gd name="connsiteY11" fmla="*/ 1023750 h 1063085"/>
              <a:gd name="connsiteX12" fmla="*/ 232033 w 310837"/>
              <a:gd name="connsiteY12" fmla="*/ 1064080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1853" y="994"/>
                </a:moveTo>
                <a:lnTo>
                  <a:pt x="165338" y="994"/>
                </a:lnTo>
                <a:lnTo>
                  <a:pt x="165338" y="1023750"/>
                </a:lnTo>
                <a:lnTo>
                  <a:pt x="157272" y="1015685"/>
                </a:lnTo>
                <a:lnTo>
                  <a:pt x="240098" y="1015685"/>
                </a:lnTo>
                <a:lnTo>
                  <a:pt x="240098" y="1031816"/>
                </a:lnTo>
                <a:lnTo>
                  <a:pt x="149207" y="1031816"/>
                </a:lnTo>
                <a:lnTo>
                  <a:pt x="149207" y="9060"/>
                </a:lnTo>
                <a:lnTo>
                  <a:pt x="157272" y="17126"/>
                </a:lnTo>
                <a:lnTo>
                  <a:pt x="1853" y="17126"/>
                </a:lnTo>
                <a:close/>
                <a:moveTo>
                  <a:pt x="232033" y="983421"/>
                </a:moveTo>
                <a:lnTo>
                  <a:pt x="312691" y="1023750"/>
                </a:lnTo>
                <a:lnTo>
                  <a:pt x="232033" y="1064080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F9E30958-0FC1-4F19-93FA-6D4C03ED8C05}"/>
              </a:ext>
            </a:extLst>
          </p:cNvPr>
          <p:cNvSpPr/>
          <p:nvPr/>
        </p:nvSpPr>
        <p:spPr>
          <a:xfrm rot="5400000" flipV="1">
            <a:off x="3260314" y="2574205"/>
            <a:ext cx="310837" cy="1063085"/>
          </a:xfrm>
          <a:custGeom>
            <a:avLst/>
            <a:gdLst>
              <a:gd name="connsiteX0" fmla="*/ 1853 w 310837"/>
              <a:gd name="connsiteY0" fmla="*/ 615 h 1063085"/>
              <a:gd name="connsiteX1" fmla="*/ 165338 w 310837"/>
              <a:gd name="connsiteY1" fmla="*/ 615 h 1063085"/>
              <a:gd name="connsiteX2" fmla="*/ 165338 w 310837"/>
              <a:gd name="connsiteY2" fmla="*/ 1023371 h 1063085"/>
              <a:gd name="connsiteX3" fmla="*/ 157272 w 310837"/>
              <a:gd name="connsiteY3" fmla="*/ 1015306 h 1063085"/>
              <a:gd name="connsiteX4" fmla="*/ 240098 w 310837"/>
              <a:gd name="connsiteY4" fmla="*/ 1015306 h 1063085"/>
              <a:gd name="connsiteX5" fmla="*/ 240098 w 310837"/>
              <a:gd name="connsiteY5" fmla="*/ 1031437 h 1063085"/>
              <a:gd name="connsiteX6" fmla="*/ 149207 w 310837"/>
              <a:gd name="connsiteY6" fmla="*/ 1031437 h 1063085"/>
              <a:gd name="connsiteX7" fmla="*/ 149207 w 310837"/>
              <a:gd name="connsiteY7" fmla="*/ 8681 h 1063085"/>
              <a:gd name="connsiteX8" fmla="*/ 157272 w 310837"/>
              <a:gd name="connsiteY8" fmla="*/ 16747 h 1063085"/>
              <a:gd name="connsiteX9" fmla="*/ 1853 w 310837"/>
              <a:gd name="connsiteY9" fmla="*/ 16747 h 1063085"/>
              <a:gd name="connsiteX10" fmla="*/ 232033 w 310837"/>
              <a:gd name="connsiteY10" fmla="*/ 983042 h 1063085"/>
              <a:gd name="connsiteX11" fmla="*/ 312691 w 310837"/>
              <a:gd name="connsiteY11" fmla="*/ 1023371 h 1063085"/>
              <a:gd name="connsiteX12" fmla="*/ 232033 w 310837"/>
              <a:gd name="connsiteY12" fmla="*/ 1063701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1853" y="615"/>
                </a:moveTo>
                <a:lnTo>
                  <a:pt x="165338" y="615"/>
                </a:lnTo>
                <a:lnTo>
                  <a:pt x="165338" y="1023371"/>
                </a:lnTo>
                <a:lnTo>
                  <a:pt x="157272" y="1015306"/>
                </a:lnTo>
                <a:lnTo>
                  <a:pt x="240098" y="1015306"/>
                </a:lnTo>
                <a:lnTo>
                  <a:pt x="240098" y="1031437"/>
                </a:lnTo>
                <a:lnTo>
                  <a:pt x="149207" y="1031437"/>
                </a:lnTo>
                <a:lnTo>
                  <a:pt x="149207" y="8681"/>
                </a:lnTo>
                <a:lnTo>
                  <a:pt x="157272" y="16747"/>
                </a:lnTo>
                <a:lnTo>
                  <a:pt x="1853" y="16747"/>
                </a:lnTo>
                <a:close/>
                <a:moveTo>
                  <a:pt x="232033" y="983042"/>
                </a:moveTo>
                <a:lnTo>
                  <a:pt x="312691" y="1023371"/>
                </a:lnTo>
                <a:lnTo>
                  <a:pt x="232033" y="106370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FEBF9E0-6D0C-4130-965D-9CF9234B8E4F}"/>
              </a:ext>
            </a:extLst>
          </p:cNvPr>
          <p:cNvSpPr txBox="1"/>
          <p:nvPr/>
        </p:nvSpPr>
        <p:spPr>
          <a:xfrm>
            <a:off x="3067921" y="1539872"/>
            <a:ext cx="506686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分组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873A616-84C8-44E7-8AC1-2408182BBCA0}"/>
              </a:ext>
            </a:extLst>
          </p:cNvPr>
          <p:cNvSpPr txBox="1"/>
          <p:nvPr/>
        </p:nvSpPr>
        <p:spPr>
          <a:xfrm>
            <a:off x="3437939" y="1539872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2</a:t>
            </a:r>
          </a:p>
        </p:txBody>
      </p:sp>
      <p:sp>
        <p:nvSpPr>
          <p:cNvPr id="41" name="任意多边形: 形状 40">
            <a:extLst>
              <a:ext uri="{FF2B5EF4-FFF2-40B4-BE49-F238E27FC236}">
                <a16:creationId xmlns:a16="http://schemas.microsoft.com/office/drawing/2014/main" id="{6DDB8A1E-77B2-4ADE-95AC-1DF219A2DE05}"/>
              </a:ext>
            </a:extLst>
          </p:cNvPr>
          <p:cNvSpPr/>
          <p:nvPr/>
        </p:nvSpPr>
        <p:spPr>
          <a:xfrm>
            <a:off x="4737422" y="1499362"/>
            <a:ext cx="2359912" cy="2958249"/>
          </a:xfrm>
          <a:custGeom>
            <a:avLst/>
            <a:gdLst>
              <a:gd name="connsiteX0" fmla="*/ 516 w 2359912"/>
              <a:gd name="connsiteY0" fmla="*/ -210 h 2958249"/>
              <a:gd name="connsiteX1" fmla="*/ 2360428 w 2359912"/>
              <a:gd name="connsiteY1" fmla="*/ -210 h 2958249"/>
              <a:gd name="connsiteX2" fmla="*/ 2360428 w 2359912"/>
              <a:gd name="connsiteY2" fmla="*/ 2958040 h 2958249"/>
              <a:gd name="connsiteX3" fmla="*/ 516 w 2359912"/>
              <a:gd name="connsiteY3" fmla="*/ 2958040 h 295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912" h="2958249">
                <a:moveTo>
                  <a:pt x="516" y="-210"/>
                </a:moveTo>
                <a:lnTo>
                  <a:pt x="2360428" y="-210"/>
                </a:lnTo>
                <a:lnTo>
                  <a:pt x="2360428" y="2958040"/>
                </a:lnTo>
                <a:lnTo>
                  <a:pt x="516" y="2958040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8E0769A0-FCE7-4749-9EEC-607F6CC93049}"/>
              </a:ext>
            </a:extLst>
          </p:cNvPr>
          <p:cNvSpPr/>
          <p:nvPr/>
        </p:nvSpPr>
        <p:spPr>
          <a:xfrm>
            <a:off x="5267127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628BEBB8-50EB-4257-B274-FF8F949CAE66}"/>
              </a:ext>
            </a:extLst>
          </p:cNvPr>
          <p:cNvSpPr/>
          <p:nvPr/>
        </p:nvSpPr>
        <p:spPr>
          <a:xfrm>
            <a:off x="5951695" y="192523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1FF0986-B674-4243-A051-9E6E68176B50}"/>
              </a:ext>
            </a:extLst>
          </p:cNvPr>
          <p:cNvSpPr txBox="1"/>
          <p:nvPr/>
        </p:nvSpPr>
        <p:spPr>
          <a:xfrm>
            <a:off x="6119546" y="194639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1CB9048E-55EF-4D77-8304-8AC4C8A2A979}"/>
              </a:ext>
            </a:extLst>
          </p:cNvPr>
          <p:cNvSpPr/>
          <p:nvPr/>
        </p:nvSpPr>
        <p:spPr>
          <a:xfrm>
            <a:off x="4923963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D856C85-0D4D-419C-B8FD-AD5447100784}"/>
              </a:ext>
            </a:extLst>
          </p:cNvPr>
          <p:cNvSpPr txBox="1"/>
          <p:nvPr/>
        </p:nvSpPr>
        <p:spPr>
          <a:xfrm>
            <a:off x="4956994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BD6CBEB-15B5-45F1-B744-53C4FF28BBC2}"/>
              </a:ext>
            </a:extLst>
          </p:cNvPr>
          <p:cNvSpPr/>
          <p:nvPr/>
        </p:nvSpPr>
        <p:spPr>
          <a:xfrm>
            <a:off x="5610290" y="192523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4FDE99F-EDE5-42A3-8261-001E3EF55AFE}"/>
              </a:ext>
            </a:extLst>
          </p:cNvPr>
          <p:cNvSpPr txBox="1"/>
          <p:nvPr/>
        </p:nvSpPr>
        <p:spPr>
          <a:xfrm>
            <a:off x="5641914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5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88A66B25-F2DD-48A4-ABB4-BDA1877B8666}"/>
              </a:ext>
            </a:extLst>
          </p:cNvPr>
          <p:cNvSpPr/>
          <p:nvPr/>
        </p:nvSpPr>
        <p:spPr>
          <a:xfrm>
            <a:off x="5267127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DDFA1CC2-ECB1-4EA9-AA29-30E33612E04C}"/>
              </a:ext>
            </a:extLst>
          </p:cNvPr>
          <p:cNvSpPr/>
          <p:nvPr/>
        </p:nvSpPr>
        <p:spPr>
          <a:xfrm>
            <a:off x="5951695" y="259220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9E36623-AC4E-4A80-8622-CD1D09B150BB}"/>
              </a:ext>
            </a:extLst>
          </p:cNvPr>
          <p:cNvSpPr txBox="1"/>
          <p:nvPr/>
        </p:nvSpPr>
        <p:spPr>
          <a:xfrm>
            <a:off x="6119546" y="261336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580DA2F-9536-4CBB-B3CD-243C95BC5CCB}"/>
              </a:ext>
            </a:extLst>
          </p:cNvPr>
          <p:cNvSpPr/>
          <p:nvPr/>
        </p:nvSpPr>
        <p:spPr>
          <a:xfrm>
            <a:off x="4923963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EC85CF3-9440-47CE-BFAA-265CE3CAD580}"/>
              </a:ext>
            </a:extLst>
          </p:cNvPr>
          <p:cNvSpPr txBox="1"/>
          <p:nvPr/>
        </p:nvSpPr>
        <p:spPr>
          <a:xfrm>
            <a:off x="4956994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8DAEC798-D0E1-43FB-8B5F-6A260EA5EA14}"/>
              </a:ext>
            </a:extLst>
          </p:cNvPr>
          <p:cNvSpPr/>
          <p:nvPr/>
        </p:nvSpPr>
        <p:spPr>
          <a:xfrm>
            <a:off x="5610290" y="259220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5B32ED2-9BF4-4E25-A0E3-7489FE901A57}"/>
              </a:ext>
            </a:extLst>
          </p:cNvPr>
          <p:cNvSpPr txBox="1"/>
          <p:nvPr/>
        </p:nvSpPr>
        <p:spPr>
          <a:xfrm>
            <a:off x="5641914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6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4E938AB3-F36E-49F8-AA53-3644FD0CB6A7}"/>
              </a:ext>
            </a:extLst>
          </p:cNvPr>
          <p:cNvSpPr/>
          <p:nvPr/>
        </p:nvSpPr>
        <p:spPr>
          <a:xfrm>
            <a:off x="5267127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任意多边形: 形状 56">
            <a:extLst>
              <a:ext uri="{FF2B5EF4-FFF2-40B4-BE49-F238E27FC236}">
                <a16:creationId xmlns:a16="http://schemas.microsoft.com/office/drawing/2014/main" id="{C9F9F626-3D47-445E-9C30-3C132736D802}"/>
              </a:ext>
            </a:extLst>
          </p:cNvPr>
          <p:cNvSpPr/>
          <p:nvPr/>
        </p:nvSpPr>
        <p:spPr>
          <a:xfrm>
            <a:off x="5951695" y="325917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918AC52-4AC9-4373-BB09-0C60413DC718}"/>
              </a:ext>
            </a:extLst>
          </p:cNvPr>
          <p:cNvSpPr txBox="1"/>
          <p:nvPr/>
        </p:nvSpPr>
        <p:spPr>
          <a:xfrm>
            <a:off x="6119546" y="328033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BD339A91-4F0C-40AE-897C-FBCFAE7D6E0A}"/>
              </a:ext>
            </a:extLst>
          </p:cNvPr>
          <p:cNvSpPr/>
          <p:nvPr/>
        </p:nvSpPr>
        <p:spPr>
          <a:xfrm>
            <a:off x="4923963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A1FF7B2-4369-4E0A-A51A-B2C7C5C11B95}"/>
              </a:ext>
            </a:extLst>
          </p:cNvPr>
          <p:cNvSpPr txBox="1"/>
          <p:nvPr/>
        </p:nvSpPr>
        <p:spPr>
          <a:xfrm>
            <a:off x="4956994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BB14C52D-0FC2-4546-B415-CB257B423D4D}"/>
              </a:ext>
            </a:extLst>
          </p:cNvPr>
          <p:cNvSpPr/>
          <p:nvPr/>
        </p:nvSpPr>
        <p:spPr>
          <a:xfrm>
            <a:off x="5610290" y="325917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94292D6A-2015-40E8-ABD1-B90F09E675A7}"/>
              </a:ext>
            </a:extLst>
          </p:cNvPr>
          <p:cNvSpPr txBox="1"/>
          <p:nvPr/>
        </p:nvSpPr>
        <p:spPr>
          <a:xfrm>
            <a:off x="5641914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7</a:t>
            </a:r>
          </a:p>
        </p:txBody>
      </p:sp>
      <p:sp>
        <p:nvSpPr>
          <p:cNvPr id="63" name="任意多边形: 形状 62">
            <a:extLst>
              <a:ext uri="{FF2B5EF4-FFF2-40B4-BE49-F238E27FC236}">
                <a16:creationId xmlns:a16="http://schemas.microsoft.com/office/drawing/2014/main" id="{2AAF49ED-86CF-4881-BBC7-0FCE2C11F966}"/>
              </a:ext>
            </a:extLst>
          </p:cNvPr>
          <p:cNvSpPr/>
          <p:nvPr/>
        </p:nvSpPr>
        <p:spPr>
          <a:xfrm>
            <a:off x="5267127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5D8D08CA-64A0-4C79-B4BE-C3B4CB451682}"/>
              </a:ext>
            </a:extLst>
          </p:cNvPr>
          <p:cNvSpPr/>
          <p:nvPr/>
        </p:nvSpPr>
        <p:spPr>
          <a:xfrm>
            <a:off x="5951695" y="392614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138FD43-6D21-4778-B659-211A017CC88D}"/>
              </a:ext>
            </a:extLst>
          </p:cNvPr>
          <p:cNvSpPr txBox="1"/>
          <p:nvPr/>
        </p:nvSpPr>
        <p:spPr>
          <a:xfrm>
            <a:off x="6119546" y="394554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66" name="任意多边形: 形状 65">
            <a:extLst>
              <a:ext uri="{FF2B5EF4-FFF2-40B4-BE49-F238E27FC236}">
                <a16:creationId xmlns:a16="http://schemas.microsoft.com/office/drawing/2014/main" id="{089D9B73-446E-472B-8E07-BBF0B4C51E45}"/>
              </a:ext>
            </a:extLst>
          </p:cNvPr>
          <p:cNvSpPr/>
          <p:nvPr/>
        </p:nvSpPr>
        <p:spPr>
          <a:xfrm>
            <a:off x="4923963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913FA90-3F5E-494D-A435-D4A5A69396F4}"/>
              </a:ext>
            </a:extLst>
          </p:cNvPr>
          <p:cNvSpPr txBox="1"/>
          <p:nvPr/>
        </p:nvSpPr>
        <p:spPr>
          <a:xfrm>
            <a:off x="4956994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50F4CF19-FEF1-4801-B090-EFBBB6FD9334}"/>
              </a:ext>
            </a:extLst>
          </p:cNvPr>
          <p:cNvSpPr/>
          <p:nvPr/>
        </p:nvSpPr>
        <p:spPr>
          <a:xfrm>
            <a:off x="5610290" y="392614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7806EC7-653C-4A25-99C8-4323EE8246BA}"/>
              </a:ext>
            </a:extLst>
          </p:cNvPr>
          <p:cNvSpPr txBox="1"/>
          <p:nvPr/>
        </p:nvSpPr>
        <p:spPr>
          <a:xfrm>
            <a:off x="5641914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8</a:t>
            </a:r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3476F798-AEFD-4E76-B186-1722661ABBC0}"/>
              </a:ext>
            </a:extLst>
          </p:cNvPr>
          <p:cNvSpPr/>
          <p:nvPr/>
        </p:nvSpPr>
        <p:spPr>
          <a:xfrm rot="5400000" flipV="1">
            <a:off x="5806767" y="1907235"/>
            <a:ext cx="310837" cy="1063085"/>
          </a:xfrm>
          <a:custGeom>
            <a:avLst/>
            <a:gdLst>
              <a:gd name="connsiteX0" fmla="*/ 3300 w 310837"/>
              <a:gd name="connsiteY0" fmla="*/ 236 h 1063085"/>
              <a:gd name="connsiteX1" fmla="*/ 166785 w 310837"/>
              <a:gd name="connsiteY1" fmla="*/ 236 h 1063085"/>
              <a:gd name="connsiteX2" fmla="*/ 166785 w 310837"/>
              <a:gd name="connsiteY2" fmla="*/ 1022992 h 1063085"/>
              <a:gd name="connsiteX3" fmla="*/ 158719 w 310837"/>
              <a:gd name="connsiteY3" fmla="*/ 1014927 h 1063085"/>
              <a:gd name="connsiteX4" fmla="*/ 241545 w 310837"/>
              <a:gd name="connsiteY4" fmla="*/ 1014927 h 1063085"/>
              <a:gd name="connsiteX5" fmla="*/ 241545 w 310837"/>
              <a:gd name="connsiteY5" fmla="*/ 1031058 h 1063085"/>
              <a:gd name="connsiteX6" fmla="*/ 150654 w 310837"/>
              <a:gd name="connsiteY6" fmla="*/ 1031058 h 1063085"/>
              <a:gd name="connsiteX7" fmla="*/ 150654 w 310837"/>
              <a:gd name="connsiteY7" fmla="*/ 8302 h 1063085"/>
              <a:gd name="connsiteX8" fmla="*/ 158719 w 310837"/>
              <a:gd name="connsiteY8" fmla="*/ 16368 h 1063085"/>
              <a:gd name="connsiteX9" fmla="*/ 3300 w 310837"/>
              <a:gd name="connsiteY9" fmla="*/ 16368 h 1063085"/>
              <a:gd name="connsiteX10" fmla="*/ 233480 w 310837"/>
              <a:gd name="connsiteY10" fmla="*/ 982663 h 1063085"/>
              <a:gd name="connsiteX11" fmla="*/ 314138 w 310837"/>
              <a:gd name="connsiteY11" fmla="*/ 1022992 h 1063085"/>
              <a:gd name="connsiteX12" fmla="*/ 233480 w 310837"/>
              <a:gd name="connsiteY12" fmla="*/ 1063322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3300" y="236"/>
                </a:moveTo>
                <a:lnTo>
                  <a:pt x="166785" y="236"/>
                </a:lnTo>
                <a:lnTo>
                  <a:pt x="166785" y="1022992"/>
                </a:lnTo>
                <a:lnTo>
                  <a:pt x="158719" y="1014927"/>
                </a:lnTo>
                <a:lnTo>
                  <a:pt x="241545" y="1014927"/>
                </a:lnTo>
                <a:lnTo>
                  <a:pt x="241545" y="1031058"/>
                </a:lnTo>
                <a:lnTo>
                  <a:pt x="150654" y="1031058"/>
                </a:lnTo>
                <a:lnTo>
                  <a:pt x="150654" y="8302"/>
                </a:lnTo>
                <a:lnTo>
                  <a:pt x="158719" y="16368"/>
                </a:lnTo>
                <a:lnTo>
                  <a:pt x="3300" y="16368"/>
                </a:lnTo>
                <a:close/>
                <a:moveTo>
                  <a:pt x="233480" y="982663"/>
                </a:moveTo>
                <a:lnTo>
                  <a:pt x="314138" y="1022992"/>
                </a:lnTo>
                <a:lnTo>
                  <a:pt x="233480" y="1063322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任意多边形: 形状 70">
            <a:extLst>
              <a:ext uri="{FF2B5EF4-FFF2-40B4-BE49-F238E27FC236}">
                <a16:creationId xmlns:a16="http://schemas.microsoft.com/office/drawing/2014/main" id="{6E463941-6C82-4E74-ABC9-336D0E7E6A86}"/>
              </a:ext>
            </a:extLst>
          </p:cNvPr>
          <p:cNvSpPr/>
          <p:nvPr/>
        </p:nvSpPr>
        <p:spPr>
          <a:xfrm rot="5400000" flipV="1">
            <a:off x="5806767" y="3241175"/>
            <a:ext cx="310837" cy="1063085"/>
          </a:xfrm>
          <a:custGeom>
            <a:avLst/>
            <a:gdLst>
              <a:gd name="connsiteX0" fmla="*/ 3300 w 310837"/>
              <a:gd name="connsiteY0" fmla="*/ 994 h 1063085"/>
              <a:gd name="connsiteX1" fmla="*/ 166785 w 310837"/>
              <a:gd name="connsiteY1" fmla="*/ 994 h 1063085"/>
              <a:gd name="connsiteX2" fmla="*/ 166785 w 310837"/>
              <a:gd name="connsiteY2" fmla="*/ 1023750 h 1063085"/>
              <a:gd name="connsiteX3" fmla="*/ 158719 w 310837"/>
              <a:gd name="connsiteY3" fmla="*/ 1015685 h 1063085"/>
              <a:gd name="connsiteX4" fmla="*/ 241545 w 310837"/>
              <a:gd name="connsiteY4" fmla="*/ 1015685 h 1063085"/>
              <a:gd name="connsiteX5" fmla="*/ 241545 w 310837"/>
              <a:gd name="connsiteY5" fmla="*/ 1031816 h 1063085"/>
              <a:gd name="connsiteX6" fmla="*/ 150654 w 310837"/>
              <a:gd name="connsiteY6" fmla="*/ 1031816 h 1063085"/>
              <a:gd name="connsiteX7" fmla="*/ 150654 w 310837"/>
              <a:gd name="connsiteY7" fmla="*/ 9060 h 1063085"/>
              <a:gd name="connsiteX8" fmla="*/ 158719 w 310837"/>
              <a:gd name="connsiteY8" fmla="*/ 17126 h 1063085"/>
              <a:gd name="connsiteX9" fmla="*/ 3300 w 310837"/>
              <a:gd name="connsiteY9" fmla="*/ 17126 h 1063085"/>
              <a:gd name="connsiteX10" fmla="*/ 233480 w 310837"/>
              <a:gd name="connsiteY10" fmla="*/ 983421 h 1063085"/>
              <a:gd name="connsiteX11" fmla="*/ 314138 w 310837"/>
              <a:gd name="connsiteY11" fmla="*/ 1023750 h 1063085"/>
              <a:gd name="connsiteX12" fmla="*/ 233480 w 310837"/>
              <a:gd name="connsiteY12" fmla="*/ 1064080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3300" y="994"/>
                </a:moveTo>
                <a:lnTo>
                  <a:pt x="166785" y="994"/>
                </a:lnTo>
                <a:lnTo>
                  <a:pt x="166785" y="1023750"/>
                </a:lnTo>
                <a:lnTo>
                  <a:pt x="158719" y="1015685"/>
                </a:lnTo>
                <a:lnTo>
                  <a:pt x="241545" y="1015685"/>
                </a:lnTo>
                <a:lnTo>
                  <a:pt x="241545" y="1031816"/>
                </a:lnTo>
                <a:lnTo>
                  <a:pt x="150654" y="1031816"/>
                </a:lnTo>
                <a:lnTo>
                  <a:pt x="150654" y="9060"/>
                </a:lnTo>
                <a:lnTo>
                  <a:pt x="158719" y="17126"/>
                </a:lnTo>
                <a:lnTo>
                  <a:pt x="3300" y="17126"/>
                </a:lnTo>
                <a:close/>
                <a:moveTo>
                  <a:pt x="233480" y="983421"/>
                </a:moveTo>
                <a:lnTo>
                  <a:pt x="314138" y="1023750"/>
                </a:lnTo>
                <a:lnTo>
                  <a:pt x="233480" y="1064080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2" name="任意多边形: 形状 71">
            <a:extLst>
              <a:ext uri="{FF2B5EF4-FFF2-40B4-BE49-F238E27FC236}">
                <a16:creationId xmlns:a16="http://schemas.microsoft.com/office/drawing/2014/main" id="{B4008961-5852-4237-95F6-EBFBD2CAAEE1}"/>
              </a:ext>
            </a:extLst>
          </p:cNvPr>
          <p:cNvSpPr/>
          <p:nvPr/>
        </p:nvSpPr>
        <p:spPr>
          <a:xfrm rot="5400000" flipV="1">
            <a:off x="5806767" y="2574205"/>
            <a:ext cx="310837" cy="1063085"/>
          </a:xfrm>
          <a:custGeom>
            <a:avLst/>
            <a:gdLst>
              <a:gd name="connsiteX0" fmla="*/ 3300 w 310837"/>
              <a:gd name="connsiteY0" fmla="*/ 615 h 1063085"/>
              <a:gd name="connsiteX1" fmla="*/ 166785 w 310837"/>
              <a:gd name="connsiteY1" fmla="*/ 615 h 1063085"/>
              <a:gd name="connsiteX2" fmla="*/ 166785 w 310837"/>
              <a:gd name="connsiteY2" fmla="*/ 1023371 h 1063085"/>
              <a:gd name="connsiteX3" fmla="*/ 158719 w 310837"/>
              <a:gd name="connsiteY3" fmla="*/ 1015306 h 1063085"/>
              <a:gd name="connsiteX4" fmla="*/ 241545 w 310837"/>
              <a:gd name="connsiteY4" fmla="*/ 1015306 h 1063085"/>
              <a:gd name="connsiteX5" fmla="*/ 241545 w 310837"/>
              <a:gd name="connsiteY5" fmla="*/ 1031437 h 1063085"/>
              <a:gd name="connsiteX6" fmla="*/ 150654 w 310837"/>
              <a:gd name="connsiteY6" fmla="*/ 1031437 h 1063085"/>
              <a:gd name="connsiteX7" fmla="*/ 150654 w 310837"/>
              <a:gd name="connsiteY7" fmla="*/ 8681 h 1063085"/>
              <a:gd name="connsiteX8" fmla="*/ 158719 w 310837"/>
              <a:gd name="connsiteY8" fmla="*/ 16747 h 1063085"/>
              <a:gd name="connsiteX9" fmla="*/ 3300 w 310837"/>
              <a:gd name="connsiteY9" fmla="*/ 16747 h 1063085"/>
              <a:gd name="connsiteX10" fmla="*/ 233480 w 310837"/>
              <a:gd name="connsiteY10" fmla="*/ 983042 h 1063085"/>
              <a:gd name="connsiteX11" fmla="*/ 314138 w 310837"/>
              <a:gd name="connsiteY11" fmla="*/ 1023371 h 1063085"/>
              <a:gd name="connsiteX12" fmla="*/ 233480 w 310837"/>
              <a:gd name="connsiteY12" fmla="*/ 1063701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3300" y="615"/>
                </a:moveTo>
                <a:lnTo>
                  <a:pt x="166785" y="615"/>
                </a:lnTo>
                <a:lnTo>
                  <a:pt x="166785" y="1023371"/>
                </a:lnTo>
                <a:lnTo>
                  <a:pt x="158719" y="1015306"/>
                </a:lnTo>
                <a:lnTo>
                  <a:pt x="241545" y="1015306"/>
                </a:lnTo>
                <a:lnTo>
                  <a:pt x="241545" y="1031437"/>
                </a:lnTo>
                <a:lnTo>
                  <a:pt x="150654" y="1031437"/>
                </a:lnTo>
                <a:lnTo>
                  <a:pt x="150654" y="8681"/>
                </a:lnTo>
                <a:lnTo>
                  <a:pt x="158719" y="16747"/>
                </a:lnTo>
                <a:lnTo>
                  <a:pt x="3300" y="16747"/>
                </a:lnTo>
                <a:close/>
                <a:moveTo>
                  <a:pt x="233480" y="983042"/>
                </a:moveTo>
                <a:lnTo>
                  <a:pt x="314138" y="1023371"/>
                </a:lnTo>
                <a:lnTo>
                  <a:pt x="233480" y="106370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E40114D-25E1-4B44-B612-34C560D872D1}"/>
              </a:ext>
            </a:extLst>
          </p:cNvPr>
          <p:cNvSpPr txBox="1"/>
          <p:nvPr/>
        </p:nvSpPr>
        <p:spPr>
          <a:xfrm>
            <a:off x="5615429" y="1539872"/>
            <a:ext cx="506686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分组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BBC9A9F-7E74-4477-A58E-7E69775C13CE}"/>
              </a:ext>
            </a:extLst>
          </p:cNvPr>
          <p:cNvSpPr txBox="1"/>
          <p:nvPr/>
        </p:nvSpPr>
        <p:spPr>
          <a:xfrm>
            <a:off x="5985450" y="1539872"/>
            <a:ext cx="27790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3</a:t>
            </a:r>
          </a:p>
        </p:txBody>
      </p:sp>
      <p:sp>
        <p:nvSpPr>
          <p:cNvPr id="75" name="任意多边形: 形状 74">
            <a:extLst>
              <a:ext uri="{FF2B5EF4-FFF2-40B4-BE49-F238E27FC236}">
                <a16:creationId xmlns:a16="http://schemas.microsoft.com/office/drawing/2014/main" id="{A3EE5C97-1562-4C12-9FD2-E6706B016E5A}"/>
              </a:ext>
            </a:extLst>
          </p:cNvPr>
          <p:cNvSpPr/>
          <p:nvPr/>
        </p:nvSpPr>
        <p:spPr>
          <a:xfrm>
            <a:off x="7283875" y="1499362"/>
            <a:ext cx="2359912" cy="2958249"/>
          </a:xfrm>
          <a:custGeom>
            <a:avLst/>
            <a:gdLst>
              <a:gd name="connsiteX0" fmla="*/ 516 w 2359912"/>
              <a:gd name="connsiteY0" fmla="*/ -210 h 2958249"/>
              <a:gd name="connsiteX1" fmla="*/ 2360428 w 2359912"/>
              <a:gd name="connsiteY1" fmla="*/ -210 h 2958249"/>
              <a:gd name="connsiteX2" fmla="*/ 2360428 w 2359912"/>
              <a:gd name="connsiteY2" fmla="*/ 2958040 h 2958249"/>
              <a:gd name="connsiteX3" fmla="*/ 516 w 2359912"/>
              <a:gd name="connsiteY3" fmla="*/ 2958040 h 2958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912" h="2958249">
                <a:moveTo>
                  <a:pt x="516" y="-210"/>
                </a:moveTo>
                <a:lnTo>
                  <a:pt x="2360428" y="-210"/>
                </a:lnTo>
                <a:lnTo>
                  <a:pt x="2360428" y="2958040"/>
                </a:lnTo>
                <a:lnTo>
                  <a:pt x="516" y="2958040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5871284-8DFF-4F15-9DD2-739A22F69B73}"/>
              </a:ext>
            </a:extLst>
          </p:cNvPr>
          <p:cNvSpPr/>
          <p:nvPr/>
        </p:nvSpPr>
        <p:spPr>
          <a:xfrm>
            <a:off x="7815339" y="192523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AF4E1256-2465-42E4-BDFB-9A0BDD48FACE}"/>
              </a:ext>
            </a:extLst>
          </p:cNvPr>
          <p:cNvSpPr/>
          <p:nvPr/>
        </p:nvSpPr>
        <p:spPr>
          <a:xfrm>
            <a:off x="8499907" y="192523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8C72371-C5BA-436B-8946-935DE025473C}"/>
              </a:ext>
            </a:extLst>
          </p:cNvPr>
          <p:cNvSpPr txBox="1"/>
          <p:nvPr/>
        </p:nvSpPr>
        <p:spPr>
          <a:xfrm>
            <a:off x="8667072" y="194639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1840F37E-E9F0-4551-9AA4-BCB084C11BBA}"/>
              </a:ext>
            </a:extLst>
          </p:cNvPr>
          <p:cNvSpPr/>
          <p:nvPr/>
        </p:nvSpPr>
        <p:spPr>
          <a:xfrm>
            <a:off x="7472175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172E05B-5B0D-4156-8AC9-E6E6C2FB767A}"/>
              </a:ext>
            </a:extLst>
          </p:cNvPr>
          <p:cNvSpPr txBox="1"/>
          <p:nvPr/>
        </p:nvSpPr>
        <p:spPr>
          <a:xfrm>
            <a:off x="7504503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C4FF1DA2-B6B1-411B-9469-11E4898B40DA}"/>
              </a:ext>
            </a:extLst>
          </p:cNvPr>
          <p:cNvSpPr/>
          <p:nvPr/>
        </p:nvSpPr>
        <p:spPr>
          <a:xfrm>
            <a:off x="8156743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1E9454A6-B2CE-4A13-965F-F951D94DD577}"/>
              </a:ext>
            </a:extLst>
          </p:cNvPr>
          <p:cNvSpPr txBox="1"/>
          <p:nvPr/>
        </p:nvSpPr>
        <p:spPr>
          <a:xfrm>
            <a:off x="8189423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9</a:t>
            </a:r>
          </a:p>
        </p:txBody>
      </p:sp>
      <p:sp>
        <p:nvSpPr>
          <p:cNvPr id="83" name="任意多边形: 形状 82">
            <a:extLst>
              <a:ext uri="{FF2B5EF4-FFF2-40B4-BE49-F238E27FC236}">
                <a16:creationId xmlns:a16="http://schemas.microsoft.com/office/drawing/2014/main" id="{29BA24D0-25D3-4D44-BE0F-8090F177F68A}"/>
              </a:ext>
            </a:extLst>
          </p:cNvPr>
          <p:cNvSpPr/>
          <p:nvPr/>
        </p:nvSpPr>
        <p:spPr>
          <a:xfrm>
            <a:off x="7815339" y="259220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6415830-6D9F-4D0C-8488-F55E3C51AEE0}"/>
              </a:ext>
            </a:extLst>
          </p:cNvPr>
          <p:cNvSpPr/>
          <p:nvPr/>
        </p:nvSpPr>
        <p:spPr>
          <a:xfrm>
            <a:off x="8499907" y="259220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9B6B2B6-C09A-4F03-AA4D-B8755924681C}"/>
              </a:ext>
            </a:extLst>
          </p:cNvPr>
          <p:cNvSpPr txBox="1"/>
          <p:nvPr/>
        </p:nvSpPr>
        <p:spPr>
          <a:xfrm>
            <a:off x="8667072" y="261336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86" name="任意多边形: 形状 85">
            <a:extLst>
              <a:ext uri="{FF2B5EF4-FFF2-40B4-BE49-F238E27FC236}">
                <a16:creationId xmlns:a16="http://schemas.microsoft.com/office/drawing/2014/main" id="{D9B60A03-9F4A-4A68-937B-310EC3A33821}"/>
              </a:ext>
            </a:extLst>
          </p:cNvPr>
          <p:cNvSpPr/>
          <p:nvPr/>
        </p:nvSpPr>
        <p:spPr>
          <a:xfrm>
            <a:off x="7472175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57893EA-10E1-48D1-A7DF-C9A6703AF16F}"/>
              </a:ext>
            </a:extLst>
          </p:cNvPr>
          <p:cNvSpPr txBox="1"/>
          <p:nvPr/>
        </p:nvSpPr>
        <p:spPr>
          <a:xfrm>
            <a:off x="7504503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478C3DCC-0966-49D8-B00E-5181CE3B0044}"/>
              </a:ext>
            </a:extLst>
          </p:cNvPr>
          <p:cNvSpPr/>
          <p:nvPr/>
        </p:nvSpPr>
        <p:spPr>
          <a:xfrm>
            <a:off x="8156743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27360F9-8A22-46F7-9591-E3921E654771}"/>
              </a:ext>
            </a:extLst>
          </p:cNvPr>
          <p:cNvSpPr txBox="1"/>
          <p:nvPr/>
        </p:nvSpPr>
        <p:spPr>
          <a:xfrm>
            <a:off x="8142049" y="261336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10</a:t>
            </a:r>
          </a:p>
        </p:txBody>
      </p:sp>
      <p:sp>
        <p:nvSpPr>
          <p:cNvPr id="90" name="任意多边形: 形状 89">
            <a:extLst>
              <a:ext uri="{FF2B5EF4-FFF2-40B4-BE49-F238E27FC236}">
                <a16:creationId xmlns:a16="http://schemas.microsoft.com/office/drawing/2014/main" id="{7B22C3F1-A0A0-492D-B18B-B984BF19C747}"/>
              </a:ext>
            </a:extLst>
          </p:cNvPr>
          <p:cNvSpPr/>
          <p:nvPr/>
        </p:nvSpPr>
        <p:spPr>
          <a:xfrm>
            <a:off x="7815339" y="325917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5A0681F6-4FDA-4B96-B6C8-B5ACF3F6F60A}"/>
              </a:ext>
            </a:extLst>
          </p:cNvPr>
          <p:cNvSpPr/>
          <p:nvPr/>
        </p:nvSpPr>
        <p:spPr>
          <a:xfrm>
            <a:off x="8499907" y="325917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4D972B6-61A4-4213-8DA5-4F7F083D8D67}"/>
              </a:ext>
            </a:extLst>
          </p:cNvPr>
          <p:cNvSpPr txBox="1"/>
          <p:nvPr/>
        </p:nvSpPr>
        <p:spPr>
          <a:xfrm>
            <a:off x="8667072" y="328033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17DD1EAF-57F2-402A-80F5-1688F4669386}"/>
              </a:ext>
            </a:extLst>
          </p:cNvPr>
          <p:cNvSpPr/>
          <p:nvPr/>
        </p:nvSpPr>
        <p:spPr>
          <a:xfrm>
            <a:off x="7472175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E0244B89-4B38-426B-999C-C7F906945BEF}"/>
              </a:ext>
            </a:extLst>
          </p:cNvPr>
          <p:cNvSpPr txBox="1"/>
          <p:nvPr/>
        </p:nvSpPr>
        <p:spPr>
          <a:xfrm>
            <a:off x="7504503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95" name="任意多边形: 形状 94">
            <a:extLst>
              <a:ext uri="{FF2B5EF4-FFF2-40B4-BE49-F238E27FC236}">
                <a16:creationId xmlns:a16="http://schemas.microsoft.com/office/drawing/2014/main" id="{82C8A607-1B05-4DE1-8451-8CCFCB789C45}"/>
              </a:ext>
            </a:extLst>
          </p:cNvPr>
          <p:cNvSpPr/>
          <p:nvPr/>
        </p:nvSpPr>
        <p:spPr>
          <a:xfrm>
            <a:off x="8156743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4F01869-5C2A-4D40-9591-E57DC2105C43}"/>
              </a:ext>
            </a:extLst>
          </p:cNvPr>
          <p:cNvSpPr txBox="1"/>
          <p:nvPr/>
        </p:nvSpPr>
        <p:spPr>
          <a:xfrm>
            <a:off x="8142049" y="328033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11</a:t>
            </a:r>
          </a:p>
        </p:txBody>
      </p:sp>
      <p:sp>
        <p:nvSpPr>
          <p:cNvPr id="97" name="任意多边形: 形状 96">
            <a:extLst>
              <a:ext uri="{FF2B5EF4-FFF2-40B4-BE49-F238E27FC236}">
                <a16:creationId xmlns:a16="http://schemas.microsoft.com/office/drawing/2014/main" id="{76E39DA7-F7B0-4E03-947C-2E7FCF7376A8}"/>
              </a:ext>
            </a:extLst>
          </p:cNvPr>
          <p:cNvSpPr/>
          <p:nvPr/>
        </p:nvSpPr>
        <p:spPr>
          <a:xfrm>
            <a:off x="7815339" y="392614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6729E170-214A-4EB6-8064-D2C70E7EF3E4}"/>
              </a:ext>
            </a:extLst>
          </p:cNvPr>
          <p:cNvSpPr/>
          <p:nvPr/>
        </p:nvSpPr>
        <p:spPr>
          <a:xfrm>
            <a:off x="8499907" y="3926147"/>
            <a:ext cx="1001334" cy="357242"/>
          </a:xfrm>
          <a:custGeom>
            <a:avLst/>
            <a:gdLst>
              <a:gd name="connsiteX0" fmla="*/ 516 w 1001334"/>
              <a:gd name="connsiteY0" fmla="*/ -210 h 357242"/>
              <a:gd name="connsiteX1" fmla="*/ 1001851 w 1001334"/>
              <a:gd name="connsiteY1" fmla="*/ -210 h 357242"/>
              <a:gd name="connsiteX2" fmla="*/ 1001851 w 1001334"/>
              <a:gd name="connsiteY2" fmla="*/ 357033 h 357242"/>
              <a:gd name="connsiteX3" fmla="*/ 516 w 100133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7242">
                <a:moveTo>
                  <a:pt x="516" y="-210"/>
                </a:moveTo>
                <a:lnTo>
                  <a:pt x="1001851" y="-210"/>
                </a:lnTo>
                <a:lnTo>
                  <a:pt x="100185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94B3916-4082-4EA9-8E10-5784767B52B1}"/>
              </a:ext>
            </a:extLst>
          </p:cNvPr>
          <p:cNvSpPr txBox="1"/>
          <p:nvPr/>
        </p:nvSpPr>
        <p:spPr>
          <a:xfrm>
            <a:off x="8667072" y="394554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26FA1F60-C98C-4FD6-845F-7E2AE3F29F77}"/>
              </a:ext>
            </a:extLst>
          </p:cNvPr>
          <p:cNvSpPr/>
          <p:nvPr/>
        </p:nvSpPr>
        <p:spPr>
          <a:xfrm>
            <a:off x="7472175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00DDBF9-F7B1-4960-B0BF-31F56ECFB89C}"/>
              </a:ext>
            </a:extLst>
          </p:cNvPr>
          <p:cNvSpPr txBox="1"/>
          <p:nvPr/>
        </p:nvSpPr>
        <p:spPr>
          <a:xfrm>
            <a:off x="7504503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968B169-0B8D-4F3D-B272-FF78F294FF6E}"/>
              </a:ext>
            </a:extLst>
          </p:cNvPr>
          <p:cNvSpPr/>
          <p:nvPr/>
        </p:nvSpPr>
        <p:spPr>
          <a:xfrm>
            <a:off x="8156743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D34CD8F-D5A8-45A6-84D9-0B77E11485EB}"/>
              </a:ext>
            </a:extLst>
          </p:cNvPr>
          <p:cNvSpPr txBox="1"/>
          <p:nvPr/>
        </p:nvSpPr>
        <p:spPr>
          <a:xfrm>
            <a:off x="8142049" y="394554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12</a:t>
            </a:r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0AD1499F-9CC2-4A11-9187-3F2F05366484}"/>
              </a:ext>
            </a:extLst>
          </p:cNvPr>
          <p:cNvSpPr/>
          <p:nvPr/>
        </p:nvSpPr>
        <p:spPr>
          <a:xfrm rot="5400000" flipV="1">
            <a:off x="8354979" y="1907235"/>
            <a:ext cx="310837" cy="1063085"/>
          </a:xfrm>
          <a:custGeom>
            <a:avLst/>
            <a:gdLst>
              <a:gd name="connsiteX0" fmla="*/ 4748 w 310837"/>
              <a:gd name="connsiteY0" fmla="*/ 236 h 1063085"/>
              <a:gd name="connsiteX1" fmla="*/ 168233 w 310837"/>
              <a:gd name="connsiteY1" fmla="*/ 236 h 1063085"/>
              <a:gd name="connsiteX2" fmla="*/ 168233 w 310837"/>
              <a:gd name="connsiteY2" fmla="*/ 1022992 h 1063085"/>
              <a:gd name="connsiteX3" fmla="*/ 160167 w 310837"/>
              <a:gd name="connsiteY3" fmla="*/ 1014927 h 1063085"/>
              <a:gd name="connsiteX4" fmla="*/ 242993 w 310837"/>
              <a:gd name="connsiteY4" fmla="*/ 1014927 h 1063085"/>
              <a:gd name="connsiteX5" fmla="*/ 242993 w 310837"/>
              <a:gd name="connsiteY5" fmla="*/ 1031058 h 1063085"/>
              <a:gd name="connsiteX6" fmla="*/ 152102 w 310837"/>
              <a:gd name="connsiteY6" fmla="*/ 1031058 h 1063085"/>
              <a:gd name="connsiteX7" fmla="*/ 152102 w 310837"/>
              <a:gd name="connsiteY7" fmla="*/ 8302 h 1063085"/>
              <a:gd name="connsiteX8" fmla="*/ 160167 w 310837"/>
              <a:gd name="connsiteY8" fmla="*/ 16368 h 1063085"/>
              <a:gd name="connsiteX9" fmla="*/ 4748 w 310837"/>
              <a:gd name="connsiteY9" fmla="*/ 16368 h 1063085"/>
              <a:gd name="connsiteX10" fmla="*/ 234928 w 310837"/>
              <a:gd name="connsiteY10" fmla="*/ 982663 h 1063085"/>
              <a:gd name="connsiteX11" fmla="*/ 315586 w 310837"/>
              <a:gd name="connsiteY11" fmla="*/ 1022992 h 1063085"/>
              <a:gd name="connsiteX12" fmla="*/ 234928 w 310837"/>
              <a:gd name="connsiteY12" fmla="*/ 1063322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4748" y="236"/>
                </a:moveTo>
                <a:lnTo>
                  <a:pt x="168233" y="236"/>
                </a:lnTo>
                <a:lnTo>
                  <a:pt x="168233" y="1022992"/>
                </a:lnTo>
                <a:lnTo>
                  <a:pt x="160167" y="1014927"/>
                </a:lnTo>
                <a:lnTo>
                  <a:pt x="242993" y="1014927"/>
                </a:lnTo>
                <a:lnTo>
                  <a:pt x="242993" y="1031058"/>
                </a:lnTo>
                <a:lnTo>
                  <a:pt x="152102" y="1031058"/>
                </a:lnTo>
                <a:lnTo>
                  <a:pt x="152102" y="8302"/>
                </a:lnTo>
                <a:lnTo>
                  <a:pt x="160167" y="16368"/>
                </a:lnTo>
                <a:lnTo>
                  <a:pt x="4748" y="16368"/>
                </a:lnTo>
                <a:close/>
                <a:moveTo>
                  <a:pt x="234928" y="982663"/>
                </a:moveTo>
                <a:lnTo>
                  <a:pt x="315586" y="1022992"/>
                </a:lnTo>
                <a:lnTo>
                  <a:pt x="234928" y="1063322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>
            <a:extLst>
              <a:ext uri="{FF2B5EF4-FFF2-40B4-BE49-F238E27FC236}">
                <a16:creationId xmlns:a16="http://schemas.microsoft.com/office/drawing/2014/main" id="{11CFAE86-2C6A-4DAA-AA05-C7D1F6A1552D}"/>
              </a:ext>
            </a:extLst>
          </p:cNvPr>
          <p:cNvSpPr/>
          <p:nvPr/>
        </p:nvSpPr>
        <p:spPr>
          <a:xfrm rot="5400000" flipV="1">
            <a:off x="8354979" y="3241175"/>
            <a:ext cx="310837" cy="1063085"/>
          </a:xfrm>
          <a:custGeom>
            <a:avLst/>
            <a:gdLst>
              <a:gd name="connsiteX0" fmla="*/ 4748 w 310837"/>
              <a:gd name="connsiteY0" fmla="*/ 994 h 1063085"/>
              <a:gd name="connsiteX1" fmla="*/ 168233 w 310837"/>
              <a:gd name="connsiteY1" fmla="*/ 994 h 1063085"/>
              <a:gd name="connsiteX2" fmla="*/ 168233 w 310837"/>
              <a:gd name="connsiteY2" fmla="*/ 1023750 h 1063085"/>
              <a:gd name="connsiteX3" fmla="*/ 160167 w 310837"/>
              <a:gd name="connsiteY3" fmla="*/ 1015685 h 1063085"/>
              <a:gd name="connsiteX4" fmla="*/ 242993 w 310837"/>
              <a:gd name="connsiteY4" fmla="*/ 1015685 h 1063085"/>
              <a:gd name="connsiteX5" fmla="*/ 242993 w 310837"/>
              <a:gd name="connsiteY5" fmla="*/ 1031816 h 1063085"/>
              <a:gd name="connsiteX6" fmla="*/ 152102 w 310837"/>
              <a:gd name="connsiteY6" fmla="*/ 1031816 h 1063085"/>
              <a:gd name="connsiteX7" fmla="*/ 152102 w 310837"/>
              <a:gd name="connsiteY7" fmla="*/ 9060 h 1063085"/>
              <a:gd name="connsiteX8" fmla="*/ 160167 w 310837"/>
              <a:gd name="connsiteY8" fmla="*/ 17126 h 1063085"/>
              <a:gd name="connsiteX9" fmla="*/ 4748 w 310837"/>
              <a:gd name="connsiteY9" fmla="*/ 17126 h 1063085"/>
              <a:gd name="connsiteX10" fmla="*/ 234928 w 310837"/>
              <a:gd name="connsiteY10" fmla="*/ 983421 h 1063085"/>
              <a:gd name="connsiteX11" fmla="*/ 315586 w 310837"/>
              <a:gd name="connsiteY11" fmla="*/ 1023750 h 1063085"/>
              <a:gd name="connsiteX12" fmla="*/ 234928 w 310837"/>
              <a:gd name="connsiteY12" fmla="*/ 1064080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4748" y="994"/>
                </a:moveTo>
                <a:lnTo>
                  <a:pt x="168233" y="994"/>
                </a:lnTo>
                <a:lnTo>
                  <a:pt x="168233" y="1023750"/>
                </a:lnTo>
                <a:lnTo>
                  <a:pt x="160167" y="1015685"/>
                </a:lnTo>
                <a:lnTo>
                  <a:pt x="242993" y="1015685"/>
                </a:lnTo>
                <a:lnTo>
                  <a:pt x="242993" y="1031816"/>
                </a:lnTo>
                <a:lnTo>
                  <a:pt x="152102" y="1031816"/>
                </a:lnTo>
                <a:lnTo>
                  <a:pt x="152102" y="9060"/>
                </a:lnTo>
                <a:lnTo>
                  <a:pt x="160167" y="17126"/>
                </a:lnTo>
                <a:lnTo>
                  <a:pt x="4748" y="17126"/>
                </a:lnTo>
                <a:close/>
                <a:moveTo>
                  <a:pt x="234928" y="983421"/>
                </a:moveTo>
                <a:lnTo>
                  <a:pt x="315586" y="1023750"/>
                </a:lnTo>
                <a:lnTo>
                  <a:pt x="234928" y="1064080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>
            <a:extLst>
              <a:ext uri="{FF2B5EF4-FFF2-40B4-BE49-F238E27FC236}">
                <a16:creationId xmlns:a16="http://schemas.microsoft.com/office/drawing/2014/main" id="{D049BA13-2163-4B65-B502-75A76DDF399C}"/>
              </a:ext>
            </a:extLst>
          </p:cNvPr>
          <p:cNvSpPr/>
          <p:nvPr/>
        </p:nvSpPr>
        <p:spPr>
          <a:xfrm rot="5400000" flipV="1">
            <a:off x="8354979" y="2574205"/>
            <a:ext cx="310837" cy="1063085"/>
          </a:xfrm>
          <a:custGeom>
            <a:avLst/>
            <a:gdLst>
              <a:gd name="connsiteX0" fmla="*/ 4748 w 310837"/>
              <a:gd name="connsiteY0" fmla="*/ 615 h 1063085"/>
              <a:gd name="connsiteX1" fmla="*/ 168233 w 310837"/>
              <a:gd name="connsiteY1" fmla="*/ 615 h 1063085"/>
              <a:gd name="connsiteX2" fmla="*/ 168233 w 310837"/>
              <a:gd name="connsiteY2" fmla="*/ 1023371 h 1063085"/>
              <a:gd name="connsiteX3" fmla="*/ 160167 w 310837"/>
              <a:gd name="connsiteY3" fmla="*/ 1015306 h 1063085"/>
              <a:gd name="connsiteX4" fmla="*/ 242993 w 310837"/>
              <a:gd name="connsiteY4" fmla="*/ 1015306 h 1063085"/>
              <a:gd name="connsiteX5" fmla="*/ 242993 w 310837"/>
              <a:gd name="connsiteY5" fmla="*/ 1031437 h 1063085"/>
              <a:gd name="connsiteX6" fmla="*/ 152102 w 310837"/>
              <a:gd name="connsiteY6" fmla="*/ 1031437 h 1063085"/>
              <a:gd name="connsiteX7" fmla="*/ 152102 w 310837"/>
              <a:gd name="connsiteY7" fmla="*/ 8681 h 1063085"/>
              <a:gd name="connsiteX8" fmla="*/ 160167 w 310837"/>
              <a:gd name="connsiteY8" fmla="*/ 16747 h 1063085"/>
              <a:gd name="connsiteX9" fmla="*/ 4748 w 310837"/>
              <a:gd name="connsiteY9" fmla="*/ 16747 h 1063085"/>
              <a:gd name="connsiteX10" fmla="*/ 234928 w 310837"/>
              <a:gd name="connsiteY10" fmla="*/ 983042 h 1063085"/>
              <a:gd name="connsiteX11" fmla="*/ 315586 w 310837"/>
              <a:gd name="connsiteY11" fmla="*/ 1023371 h 1063085"/>
              <a:gd name="connsiteX12" fmla="*/ 234928 w 310837"/>
              <a:gd name="connsiteY12" fmla="*/ 1063701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4748" y="615"/>
                </a:moveTo>
                <a:lnTo>
                  <a:pt x="168233" y="615"/>
                </a:lnTo>
                <a:lnTo>
                  <a:pt x="168233" y="1023371"/>
                </a:lnTo>
                <a:lnTo>
                  <a:pt x="160167" y="1015306"/>
                </a:lnTo>
                <a:lnTo>
                  <a:pt x="242993" y="1015306"/>
                </a:lnTo>
                <a:lnTo>
                  <a:pt x="242993" y="1031437"/>
                </a:lnTo>
                <a:lnTo>
                  <a:pt x="152102" y="1031437"/>
                </a:lnTo>
                <a:lnTo>
                  <a:pt x="152102" y="8681"/>
                </a:lnTo>
                <a:lnTo>
                  <a:pt x="160167" y="16747"/>
                </a:lnTo>
                <a:lnTo>
                  <a:pt x="4748" y="16747"/>
                </a:lnTo>
                <a:close/>
                <a:moveTo>
                  <a:pt x="234928" y="983042"/>
                </a:moveTo>
                <a:lnTo>
                  <a:pt x="315586" y="1023371"/>
                </a:lnTo>
                <a:lnTo>
                  <a:pt x="234928" y="106370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6EA5F8FD-FD7F-4F40-BB79-C4377A347427}"/>
              </a:ext>
            </a:extLst>
          </p:cNvPr>
          <p:cNvSpPr txBox="1"/>
          <p:nvPr/>
        </p:nvSpPr>
        <p:spPr>
          <a:xfrm>
            <a:off x="8162955" y="1539872"/>
            <a:ext cx="506686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分组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66E2A51D-52B6-4167-85FE-7A5E11ACFCF5}"/>
              </a:ext>
            </a:extLst>
          </p:cNvPr>
          <p:cNvSpPr txBox="1"/>
          <p:nvPr/>
        </p:nvSpPr>
        <p:spPr>
          <a:xfrm>
            <a:off x="8532976" y="1539872"/>
            <a:ext cx="27790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109" name="任意多边形: 形状 108">
            <a:extLst>
              <a:ext uri="{FF2B5EF4-FFF2-40B4-BE49-F238E27FC236}">
                <a16:creationId xmlns:a16="http://schemas.microsoft.com/office/drawing/2014/main" id="{AFB1B74F-E873-489D-AAA9-EB364DC26122}"/>
              </a:ext>
            </a:extLst>
          </p:cNvPr>
          <p:cNvSpPr/>
          <p:nvPr/>
        </p:nvSpPr>
        <p:spPr>
          <a:xfrm>
            <a:off x="2884196" y="1788995"/>
            <a:ext cx="3610595" cy="2792295"/>
          </a:xfrm>
          <a:custGeom>
            <a:avLst/>
            <a:gdLst>
              <a:gd name="connsiteX0" fmla="*/ 3562717 w 3610595"/>
              <a:gd name="connsiteY0" fmla="*/ 64319 h 2792295"/>
              <a:gd name="connsiteX1" fmla="*/ 3562717 w 3610595"/>
              <a:gd name="connsiteY1" fmla="*/ 7855 h 2792295"/>
              <a:gd name="connsiteX2" fmla="*/ 3570776 w 3610595"/>
              <a:gd name="connsiteY2" fmla="*/ 15920 h 2792295"/>
              <a:gd name="connsiteX3" fmla="*/ 1745760 w 3610595"/>
              <a:gd name="connsiteY3" fmla="*/ 15920 h 2792295"/>
              <a:gd name="connsiteX4" fmla="*/ 1753820 w 3610595"/>
              <a:gd name="connsiteY4" fmla="*/ 7855 h 2792295"/>
              <a:gd name="connsiteX5" fmla="*/ 1753820 w 3610595"/>
              <a:gd name="connsiteY5" fmla="*/ 2792086 h 2792295"/>
              <a:gd name="connsiteX6" fmla="*/ 516 w 3610595"/>
              <a:gd name="connsiteY6" fmla="*/ 2792086 h 2792295"/>
              <a:gd name="connsiteX7" fmla="*/ 516 w 3610595"/>
              <a:gd name="connsiteY7" fmla="*/ 2493656 h 2792295"/>
              <a:gd name="connsiteX8" fmla="*/ 16636 w 3610595"/>
              <a:gd name="connsiteY8" fmla="*/ 2493656 h 2792295"/>
              <a:gd name="connsiteX9" fmla="*/ 16636 w 3610595"/>
              <a:gd name="connsiteY9" fmla="*/ 2784026 h 2792295"/>
              <a:gd name="connsiteX10" fmla="*/ 8576 w 3610595"/>
              <a:gd name="connsiteY10" fmla="*/ 2775948 h 2792295"/>
              <a:gd name="connsiteX11" fmla="*/ 1745760 w 3610595"/>
              <a:gd name="connsiteY11" fmla="*/ 2775948 h 2792295"/>
              <a:gd name="connsiteX12" fmla="*/ 1737682 w 3610595"/>
              <a:gd name="connsiteY12" fmla="*/ 2784026 h 2792295"/>
              <a:gd name="connsiteX13" fmla="*/ 1737682 w 3610595"/>
              <a:gd name="connsiteY13" fmla="*/ -210 h 2792295"/>
              <a:gd name="connsiteX14" fmla="*/ 3578854 w 3610595"/>
              <a:gd name="connsiteY14" fmla="*/ -210 h 2792295"/>
              <a:gd name="connsiteX15" fmla="*/ 3578854 w 3610595"/>
              <a:gd name="connsiteY15" fmla="*/ 64319 h 2792295"/>
              <a:gd name="connsiteX16" fmla="*/ 3611112 w 3610595"/>
              <a:gd name="connsiteY16" fmla="*/ 56254 h 2792295"/>
              <a:gd name="connsiteX17" fmla="*/ 3570776 w 3610595"/>
              <a:gd name="connsiteY17" fmla="*/ 136911 h 2792295"/>
              <a:gd name="connsiteX18" fmla="*/ 3530459 w 3610595"/>
              <a:gd name="connsiteY18" fmla="*/ 56254 h 279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0595" h="2792295">
                <a:moveTo>
                  <a:pt x="3562717" y="64319"/>
                </a:moveTo>
                <a:lnTo>
                  <a:pt x="3562717" y="7855"/>
                </a:lnTo>
                <a:lnTo>
                  <a:pt x="3570776" y="15920"/>
                </a:lnTo>
                <a:lnTo>
                  <a:pt x="1745760" y="15920"/>
                </a:lnTo>
                <a:lnTo>
                  <a:pt x="1753820" y="7855"/>
                </a:lnTo>
                <a:lnTo>
                  <a:pt x="1753820" y="2792086"/>
                </a:lnTo>
                <a:lnTo>
                  <a:pt x="516" y="2792086"/>
                </a:lnTo>
                <a:lnTo>
                  <a:pt x="516" y="2493656"/>
                </a:lnTo>
                <a:lnTo>
                  <a:pt x="16636" y="2493656"/>
                </a:lnTo>
                <a:lnTo>
                  <a:pt x="16636" y="2784026"/>
                </a:lnTo>
                <a:lnTo>
                  <a:pt x="8576" y="2775948"/>
                </a:lnTo>
                <a:lnTo>
                  <a:pt x="1745760" y="2775948"/>
                </a:lnTo>
                <a:lnTo>
                  <a:pt x="1737682" y="2784026"/>
                </a:lnTo>
                <a:lnTo>
                  <a:pt x="1737682" y="-210"/>
                </a:lnTo>
                <a:lnTo>
                  <a:pt x="3578854" y="-210"/>
                </a:lnTo>
                <a:lnTo>
                  <a:pt x="3578854" y="64319"/>
                </a:lnTo>
                <a:close/>
                <a:moveTo>
                  <a:pt x="3611112" y="56254"/>
                </a:moveTo>
                <a:lnTo>
                  <a:pt x="3570776" y="136911"/>
                </a:lnTo>
                <a:lnTo>
                  <a:pt x="3530459" y="56254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>
            <a:extLst>
              <a:ext uri="{FF2B5EF4-FFF2-40B4-BE49-F238E27FC236}">
                <a16:creationId xmlns:a16="http://schemas.microsoft.com/office/drawing/2014/main" id="{8ABA734C-D51C-4089-A13A-3F564629F8B1}"/>
              </a:ext>
            </a:extLst>
          </p:cNvPr>
          <p:cNvSpPr/>
          <p:nvPr/>
        </p:nvSpPr>
        <p:spPr>
          <a:xfrm>
            <a:off x="5430648" y="1809758"/>
            <a:ext cx="3610595" cy="2764617"/>
          </a:xfrm>
          <a:custGeom>
            <a:avLst/>
            <a:gdLst>
              <a:gd name="connsiteX0" fmla="*/ 3562716 w 3610595"/>
              <a:gd name="connsiteY0" fmla="*/ 43557 h 2764617"/>
              <a:gd name="connsiteX1" fmla="*/ 3562716 w 3610595"/>
              <a:gd name="connsiteY1" fmla="*/ 7857 h 2764617"/>
              <a:gd name="connsiteX2" fmla="*/ 3570777 w 3610595"/>
              <a:gd name="connsiteY2" fmla="*/ 15922 h 2764617"/>
              <a:gd name="connsiteX3" fmla="*/ 1763077 w 3610595"/>
              <a:gd name="connsiteY3" fmla="*/ 15922 h 2764617"/>
              <a:gd name="connsiteX4" fmla="*/ 1771137 w 3610595"/>
              <a:gd name="connsiteY4" fmla="*/ 7857 h 2764617"/>
              <a:gd name="connsiteX5" fmla="*/ 1771137 w 3610595"/>
              <a:gd name="connsiteY5" fmla="*/ 2764407 h 2764617"/>
              <a:gd name="connsiteX6" fmla="*/ 516 w 3610595"/>
              <a:gd name="connsiteY6" fmla="*/ 2764407 h 2764617"/>
              <a:gd name="connsiteX7" fmla="*/ 516 w 3610595"/>
              <a:gd name="connsiteY7" fmla="*/ 2472894 h 2764617"/>
              <a:gd name="connsiteX8" fmla="*/ 16636 w 3610595"/>
              <a:gd name="connsiteY8" fmla="*/ 2472894 h 2764617"/>
              <a:gd name="connsiteX9" fmla="*/ 16636 w 3610595"/>
              <a:gd name="connsiteY9" fmla="*/ 2756347 h 2764617"/>
              <a:gd name="connsiteX10" fmla="*/ 8576 w 3610595"/>
              <a:gd name="connsiteY10" fmla="*/ 2748287 h 2764617"/>
              <a:gd name="connsiteX11" fmla="*/ 1763077 w 3610595"/>
              <a:gd name="connsiteY11" fmla="*/ 2748287 h 2764617"/>
              <a:gd name="connsiteX12" fmla="*/ 1754999 w 3610595"/>
              <a:gd name="connsiteY12" fmla="*/ 2756347 h 2764617"/>
              <a:gd name="connsiteX13" fmla="*/ 1754999 w 3610595"/>
              <a:gd name="connsiteY13" fmla="*/ -210 h 2764617"/>
              <a:gd name="connsiteX14" fmla="*/ 3578854 w 3610595"/>
              <a:gd name="connsiteY14" fmla="*/ -210 h 2764617"/>
              <a:gd name="connsiteX15" fmla="*/ 3578854 w 3610595"/>
              <a:gd name="connsiteY15" fmla="*/ 43557 h 2764617"/>
              <a:gd name="connsiteX16" fmla="*/ 3611111 w 3610595"/>
              <a:gd name="connsiteY16" fmla="*/ 35491 h 2764617"/>
              <a:gd name="connsiteX17" fmla="*/ 3570777 w 3610595"/>
              <a:gd name="connsiteY17" fmla="*/ 116149 h 2764617"/>
              <a:gd name="connsiteX18" fmla="*/ 3530459 w 3610595"/>
              <a:gd name="connsiteY18" fmla="*/ 35491 h 27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0595" h="2764617">
                <a:moveTo>
                  <a:pt x="3562716" y="43557"/>
                </a:moveTo>
                <a:lnTo>
                  <a:pt x="3562716" y="7857"/>
                </a:lnTo>
                <a:lnTo>
                  <a:pt x="3570777" y="15922"/>
                </a:lnTo>
                <a:lnTo>
                  <a:pt x="1763077" y="15922"/>
                </a:lnTo>
                <a:lnTo>
                  <a:pt x="1771137" y="7857"/>
                </a:lnTo>
                <a:lnTo>
                  <a:pt x="1771137" y="2764407"/>
                </a:lnTo>
                <a:lnTo>
                  <a:pt x="516" y="2764407"/>
                </a:lnTo>
                <a:lnTo>
                  <a:pt x="516" y="2472894"/>
                </a:lnTo>
                <a:lnTo>
                  <a:pt x="16636" y="2472894"/>
                </a:lnTo>
                <a:lnTo>
                  <a:pt x="16636" y="2756347"/>
                </a:lnTo>
                <a:lnTo>
                  <a:pt x="8576" y="2748287"/>
                </a:lnTo>
                <a:lnTo>
                  <a:pt x="1763077" y="2748287"/>
                </a:lnTo>
                <a:lnTo>
                  <a:pt x="1754999" y="2756347"/>
                </a:lnTo>
                <a:lnTo>
                  <a:pt x="1754999" y="-210"/>
                </a:lnTo>
                <a:lnTo>
                  <a:pt x="3578854" y="-210"/>
                </a:lnTo>
                <a:lnTo>
                  <a:pt x="3578854" y="43557"/>
                </a:lnTo>
                <a:close/>
                <a:moveTo>
                  <a:pt x="3611111" y="35491"/>
                </a:moveTo>
                <a:lnTo>
                  <a:pt x="3570777" y="116149"/>
                </a:lnTo>
                <a:lnTo>
                  <a:pt x="3530459" y="3549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>
            <a:extLst>
              <a:ext uri="{FF2B5EF4-FFF2-40B4-BE49-F238E27FC236}">
                <a16:creationId xmlns:a16="http://schemas.microsoft.com/office/drawing/2014/main" id="{C881802A-3C9F-421E-B504-2625FC1183C0}"/>
              </a:ext>
            </a:extLst>
          </p:cNvPr>
          <p:cNvSpPr/>
          <p:nvPr/>
        </p:nvSpPr>
        <p:spPr>
          <a:xfrm>
            <a:off x="0" y="1525759"/>
            <a:ext cx="2000909" cy="2960009"/>
          </a:xfrm>
          <a:custGeom>
            <a:avLst/>
            <a:gdLst>
              <a:gd name="connsiteX0" fmla="*/ 516 w 2000909"/>
              <a:gd name="connsiteY0" fmla="*/ -210 h 2960009"/>
              <a:gd name="connsiteX1" fmla="*/ 2001426 w 2000909"/>
              <a:gd name="connsiteY1" fmla="*/ -210 h 2960009"/>
              <a:gd name="connsiteX2" fmla="*/ 2001426 w 2000909"/>
              <a:gd name="connsiteY2" fmla="*/ 2959799 h 2960009"/>
              <a:gd name="connsiteX3" fmla="*/ 516 w 2000909"/>
              <a:gd name="connsiteY3" fmla="*/ 2959799 h 296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909" h="2960009">
                <a:moveTo>
                  <a:pt x="516" y="-210"/>
                </a:moveTo>
                <a:lnTo>
                  <a:pt x="2001426" y="-210"/>
                </a:lnTo>
                <a:lnTo>
                  <a:pt x="2001426" y="2959799"/>
                </a:lnTo>
                <a:lnTo>
                  <a:pt x="516" y="295979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>
            <a:extLst>
              <a:ext uri="{FF2B5EF4-FFF2-40B4-BE49-F238E27FC236}">
                <a16:creationId xmlns:a16="http://schemas.microsoft.com/office/drawing/2014/main" id="{D4FAA2DA-A7ED-47CB-AB12-097E1814A631}"/>
              </a:ext>
            </a:extLst>
          </p:cNvPr>
          <p:cNvSpPr/>
          <p:nvPr/>
        </p:nvSpPr>
        <p:spPr>
          <a:xfrm>
            <a:off x="513866" y="3954304"/>
            <a:ext cx="343163" cy="355482"/>
          </a:xfrm>
          <a:custGeom>
            <a:avLst/>
            <a:gdLst>
              <a:gd name="connsiteX0" fmla="*/ 516 w 343163"/>
              <a:gd name="connsiteY0" fmla="*/ -210 h 355482"/>
              <a:gd name="connsiteX1" fmla="*/ 343680 w 343163"/>
              <a:gd name="connsiteY1" fmla="*/ -210 h 355482"/>
              <a:gd name="connsiteX2" fmla="*/ 343680 w 343163"/>
              <a:gd name="connsiteY2" fmla="*/ 355273 h 355482"/>
              <a:gd name="connsiteX3" fmla="*/ 516 w 343163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5482">
                <a:moveTo>
                  <a:pt x="516" y="-210"/>
                </a:moveTo>
                <a:lnTo>
                  <a:pt x="343680" y="-210"/>
                </a:lnTo>
                <a:lnTo>
                  <a:pt x="34368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>
            <a:extLst>
              <a:ext uri="{FF2B5EF4-FFF2-40B4-BE49-F238E27FC236}">
                <a16:creationId xmlns:a16="http://schemas.microsoft.com/office/drawing/2014/main" id="{2DAD9241-58C6-4C76-823C-0B4E2EA3437B}"/>
              </a:ext>
            </a:extLst>
          </p:cNvPr>
          <p:cNvSpPr/>
          <p:nvPr/>
        </p:nvSpPr>
        <p:spPr>
          <a:xfrm>
            <a:off x="857030" y="3954304"/>
            <a:ext cx="1001334" cy="355482"/>
          </a:xfrm>
          <a:custGeom>
            <a:avLst/>
            <a:gdLst>
              <a:gd name="connsiteX0" fmla="*/ 516 w 1001334"/>
              <a:gd name="connsiteY0" fmla="*/ -210 h 355482"/>
              <a:gd name="connsiteX1" fmla="*/ 1001851 w 1001334"/>
              <a:gd name="connsiteY1" fmla="*/ -210 h 355482"/>
              <a:gd name="connsiteX2" fmla="*/ 1001851 w 1001334"/>
              <a:gd name="connsiteY2" fmla="*/ 355273 h 355482"/>
              <a:gd name="connsiteX3" fmla="*/ 516 w 1001334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5482">
                <a:moveTo>
                  <a:pt x="516" y="-210"/>
                </a:moveTo>
                <a:lnTo>
                  <a:pt x="1001851" y="-210"/>
                </a:lnTo>
                <a:lnTo>
                  <a:pt x="1001851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EA0A532B-2CB0-4930-89E2-632BA4D585D5}"/>
              </a:ext>
            </a:extLst>
          </p:cNvPr>
          <p:cNvSpPr txBox="1"/>
          <p:nvPr/>
        </p:nvSpPr>
        <p:spPr>
          <a:xfrm>
            <a:off x="943496" y="3973697"/>
            <a:ext cx="830492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最小记录</a:t>
            </a:r>
          </a:p>
        </p:txBody>
      </p:sp>
      <p:sp>
        <p:nvSpPr>
          <p:cNvPr id="115" name="任意多边形: 形状 114">
            <a:extLst>
              <a:ext uri="{FF2B5EF4-FFF2-40B4-BE49-F238E27FC236}">
                <a16:creationId xmlns:a16="http://schemas.microsoft.com/office/drawing/2014/main" id="{9BFAF432-577E-40B9-A939-45BD1FC2957A}"/>
              </a:ext>
            </a:extLst>
          </p:cNvPr>
          <p:cNvSpPr/>
          <p:nvPr/>
        </p:nvSpPr>
        <p:spPr>
          <a:xfrm>
            <a:off x="172461" y="3954304"/>
            <a:ext cx="341404" cy="355482"/>
          </a:xfrm>
          <a:custGeom>
            <a:avLst/>
            <a:gdLst>
              <a:gd name="connsiteX0" fmla="*/ 516 w 341404"/>
              <a:gd name="connsiteY0" fmla="*/ -210 h 355482"/>
              <a:gd name="connsiteX1" fmla="*/ 341920 w 341404"/>
              <a:gd name="connsiteY1" fmla="*/ -210 h 355482"/>
              <a:gd name="connsiteX2" fmla="*/ 341920 w 341404"/>
              <a:gd name="connsiteY2" fmla="*/ 355273 h 355482"/>
              <a:gd name="connsiteX3" fmla="*/ 516 w 341404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5482">
                <a:moveTo>
                  <a:pt x="516" y="-210"/>
                </a:moveTo>
                <a:lnTo>
                  <a:pt x="341920" y="-210"/>
                </a:lnTo>
                <a:lnTo>
                  <a:pt x="34192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902C34D6-D4EB-4177-AB1C-4D103CCEA5F7}"/>
              </a:ext>
            </a:extLst>
          </p:cNvPr>
          <p:cNvSpPr txBox="1"/>
          <p:nvPr/>
        </p:nvSpPr>
        <p:spPr>
          <a:xfrm>
            <a:off x="204050" y="3973697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44BCFD2-7060-4ECB-9271-2904ACFB3F90}"/>
              </a:ext>
            </a:extLst>
          </p:cNvPr>
          <p:cNvSpPr txBox="1"/>
          <p:nvPr/>
        </p:nvSpPr>
        <p:spPr>
          <a:xfrm>
            <a:off x="677032" y="1568029"/>
            <a:ext cx="506686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分组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BC460BBE-61C6-4880-9BAF-510DD9A25B0D}"/>
              </a:ext>
            </a:extLst>
          </p:cNvPr>
          <p:cNvSpPr txBox="1"/>
          <p:nvPr/>
        </p:nvSpPr>
        <p:spPr>
          <a:xfrm>
            <a:off x="1047051" y="1568029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1</a:t>
            </a: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32FDE42B-52B8-4DA4-B0B1-5AE7EDF8F7D7}"/>
              </a:ext>
            </a:extLst>
          </p:cNvPr>
          <p:cNvSpPr/>
          <p:nvPr/>
        </p:nvSpPr>
        <p:spPr>
          <a:xfrm rot="10800000" flipV="1">
            <a:off x="677382" y="2065289"/>
            <a:ext cx="1699789" cy="2540692"/>
          </a:xfrm>
          <a:custGeom>
            <a:avLst/>
            <a:gdLst>
              <a:gd name="connsiteX0" fmla="*/ 72977 w 1699789"/>
              <a:gd name="connsiteY0" fmla="*/ 32608 h 2540692"/>
              <a:gd name="connsiteX1" fmla="*/ 275947 w 1699789"/>
              <a:gd name="connsiteY1" fmla="*/ 32608 h 2540692"/>
              <a:gd name="connsiteX2" fmla="*/ 275947 w 1699789"/>
              <a:gd name="connsiteY2" fmla="*/ 2532977 h 2540692"/>
              <a:gd name="connsiteX3" fmla="*/ 267880 w 1699789"/>
              <a:gd name="connsiteY3" fmla="*/ 2524900 h 2540692"/>
              <a:gd name="connsiteX4" fmla="*/ 1692109 w 1699789"/>
              <a:gd name="connsiteY4" fmla="*/ 2524900 h 2540692"/>
              <a:gd name="connsiteX5" fmla="*/ 1684044 w 1699789"/>
              <a:gd name="connsiteY5" fmla="*/ 2532977 h 2540692"/>
              <a:gd name="connsiteX6" fmla="*/ 1684044 w 1699789"/>
              <a:gd name="connsiteY6" fmla="*/ 2247007 h 2540692"/>
              <a:gd name="connsiteX7" fmla="*/ 1700175 w 1699789"/>
              <a:gd name="connsiteY7" fmla="*/ 2247007 h 2540692"/>
              <a:gd name="connsiteX8" fmla="*/ 1700175 w 1699789"/>
              <a:gd name="connsiteY8" fmla="*/ 2541037 h 2540692"/>
              <a:gd name="connsiteX9" fmla="*/ 259815 w 1699789"/>
              <a:gd name="connsiteY9" fmla="*/ 2541037 h 2540692"/>
              <a:gd name="connsiteX10" fmla="*/ 259815 w 1699789"/>
              <a:gd name="connsiteY10" fmla="*/ 40674 h 2540692"/>
              <a:gd name="connsiteX11" fmla="*/ 267880 w 1699789"/>
              <a:gd name="connsiteY11" fmla="*/ 48739 h 2540692"/>
              <a:gd name="connsiteX12" fmla="*/ 72977 w 1699789"/>
              <a:gd name="connsiteY12" fmla="*/ 48739 h 2540692"/>
              <a:gd name="connsiteX13" fmla="*/ 81043 w 1699789"/>
              <a:gd name="connsiteY13" fmla="*/ 81003 h 2540692"/>
              <a:gd name="connsiteX14" fmla="*/ 385 w 1699789"/>
              <a:gd name="connsiteY14" fmla="*/ 40674 h 2540692"/>
              <a:gd name="connsiteX15" fmla="*/ 81043 w 1699789"/>
              <a:gd name="connsiteY15" fmla="*/ 345 h 25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699789" h="2540692">
                <a:moveTo>
                  <a:pt x="72977" y="32608"/>
                </a:moveTo>
                <a:lnTo>
                  <a:pt x="275947" y="32608"/>
                </a:lnTo>
                <a:lnTo>
                  <a:pt x="275947" y="2532977"/>
                </a:lnTo>
                <a:lnTo>
                  <a:pt x="267880" y="2524900"/>
                </a:lnTo>
                <a:lnTo>
                  <a:pt x="1692109" y="2524900"/>
                </a:lnTo>
                <a:lnTo>
                  <a:pt x="1684044" y="2532977"/>
                </a:lnTo>
                <a:lnTo>
                  <a:pt x="1684044" y="2247007"/>
                </a:lnTo>
                <a:lnTo>
                  <a:pt x="1700175" y="2247007"/>
                </a:lnTo>
                <a:lnTo>
                  <a:pt x="1700175" y="2541037"/>
                </a:lnTo>
                <a:lnTo>
                  <a:pt x="259815" y="2541037"/>
                </a:lnTo>
                <a:lnTo>
                  <a:pt x="259815" y="40674"/>
                </a:lnTo>
                <a:lnTo>
                  <a:pt x="267880" y="48739"/>
                </a:lnTo>
                <a:lnTo>
                  <a:pt x="72977" y="48739"/>
                </a:lnTo>
                <a:close/>
                <a:moveTo>
                  <a:pt x="81043" y="81003"/>
                </a:moveTo>
                <a:lnTo>
                  <a:pt x="385" y="40674"/>
                </a:lnTo>
                <a:lnTo>
                  <a:pt x="81043" y="345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0" name="任意多边形: 形状 119">
            <a:extLst>
              <a:ext uri="{FF2B5EF4-FFF2-40B4-BE49-F238E27FC236}">
                <a16:creationId xmlns:a16="http://schemas.microsoft.com/office/drawing/2014/main" id="{3E0794D5-291F-434B-BB9F-5FBC879590B3}"/>
              </a:ext>
            </a:extLst>
          </p:cNvPr>
          <p:cNvSpPr/>
          <p:nvPr/>
        </p:nvSpPr>
        <p:spPr>
          <a:xfrm>
            <a:off x="9832087" y="1499362"/>
            <a:ext cx="2359912" cy="3630499"/>
          </a:xfrm>
          <a:custGeom>
            <a:avLst/>
            <a:gdLst>
              <a:gd name="connsiteX0" fmla="*/ 516 w 2359912"/>
              <a:gd name="connsiteY0" fmla="*/ -210 h 3630499"/>
              <a:gd name="connsiteX1" fmla="*/ 2360428 w 2359912"/>
              <a:gd name="connsiteY1" fmla="*/ -210 h 3630499"/>
              <a:gd name="connsiteX2" fmla="*/ 2360428 w 2359912"/>
              <a:gd name="connsiteY2" fmla="*/ 3630289 h 3630499"/>
              <a:gd name="connsiteX3" fmla="*/ 516 w 2359912"/>
              <a:gd name="connsiteY3" fmla="*/ 3630289 h 3630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59912" h="3630499">
                <a:moveTo>
                  <a:pt x="516" y="-210"/>
                </a:moveTo>
                <a:lnTo>
                  <a:pt x="2360428" y="-210"/>
                </a:lnTo>
                <a:lnTo>
                  <a:pt x="2360428" y="3630289"/>
                </a:lnTo>
                <a:lnTo>
                  <a:pt x="516" y="3630289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1" name="任意多边形: 形状 120">
            <a:extLst>
              <a:ext uri="{FF2B5EF4-FFF2-40B4-BE49-F238E27FC236}">
                <a16:creationId xmlns:a16="http://schemas.microsoft.com/office/drawing/2014/main" id="{7626F79F-23BA-4242-B5DA-5B31AD6AE498}"/>
              </a:ext>
            </a:extLst>
          </p:cNvPr>
          <p:cNvSpPr/>
          <p:nvPr/>
        </p:nvSpPr>
        <p:spPr>
          <a:xfrm>
            <a:off x="10361792" y="192523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FCF31640-3F9C-4958-B1FF-319DB64BCB2D}"/>
              </a:ext>
            </a:extLst>
          </p:cNvPr>
          <p:cNvSpPr/>
          <p:nvPr/>
        </p:nvSpPr>
        <p:spPr>
          <a:xfrm>
            <a:off x="11046360" y="192523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EA42E6E-A26F-45F0-8199-B9DFB1DE0EE5}"/>
              </a:ext>
            </a:extLst>
          </p:cNvPr>
          <p:cNvSpPr txBox="1"/>
          <p:nvPr/>
        </p:nvSpPr>
        <p:spPr>
          <a:xfrm>
            <a:off x="11214581" y="194639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24" name="任意多边形: 形状 123">
            <a:extLst>
              <a:ext uri="{FF2B5EF4-FFF2-40B4-BE49-F238E27FC236}">
                <a16:creationId xmlns:a16="http://schemas.microsoft.com/office/drawing/2014/main" id="{A586126D-0365-45BE-B0DD-2351ED0D34E7}"/>
              </a:ext>
            </a:extLst>
          </p:cNvPr>
          <p:cNvSpPr/>
          <p:nvPr/>
        </p:nvSpPr>
        <p:spPr>
          <a:xfrm>
            <a:off x="10020387" y="192523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8118A4B-EEFD-4300-8311-0728D1897236}"/>
              </a:ext>
            </a:extLst>
          </p:cNvPr>
          <p:cNvSpPr txBox="1"/>
          <p:nvPr/>
        </p:nvSpPr>
        <p:spPr>
          <a:xfrm>
            <a:off x="10052029" y="194639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26" name="任意多边形: 形状 125">
            <a:extLst>
              <a:ext uri="{FF2B5EF4-FFF2-40B4-BE49-F238E27FC236}">
                <a16:creationId xmlns:a16="http://schemas.microsoft.com/office/drawing/2014/main" id="{D594CFFE-0E5B-4D86-8084-F94CCF72FB11}"/>
              </a:ext>
            </a:extLst>
          </p:cNvPr>
          <p:cNvSpPr/>
          <p:nvPr/>
        </p:nvSpPr>
        <p:spPr>
          <a:xfrm>
            <a:off x="10704956" y="192523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A39270AF-2726-468D-BE77-C8FB3346392A}"/>
              </a:ext>
            </a:extLst>
          </p:cNvPr>
          <p:cNvSpPr txBox="1"/>
          <p:nvPr/>
        </p:nvSpPr>
        <p:spPr>
          <a:xfrm>
            <a:off x="10689557" y="194639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13</a:t>
            </a:r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DEE65782-B686-4FBC-B645-F09A9DC26884}"/>
              </a:ext>
            </a:extLst>
          </p:cNvPr>
          <p:cNvSpPr/>
          <p:nvPr/>
        </p:nvSpPr>
        <p:spPr>
          <a:xfrm>
            <a:off x="10361792" y="259220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9" name="任意多边形: 形状 128">
            <a:extLst>
              <a:ext uri="{FF2B5EF4-FFF2-40B4-BE49-F238E27FC236}">
                <a16:creationId xmlns:a16="http://schemas.microsoft.com/office/drawing/2014/main" id="{9E295CA1-921F-4F38-8376-7EB715C9D809}"/>
              </a:ext>
            </a:extLst>
          </p:cNvPr>
          <p:cNvSpPr/>
          <p:nvPr/>
        </p:nvSpPr>
        <p:spPr>
          <a:xfrm>
            <a:off x="11046360" y="259220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2DE35CEB-6A33-41BF-AD29-89EFE9C86831}"/>
              </a:ext>
            </a:extLst>
          </p:cNvPr>
          <p:cNvSpPr txBox="1"/>
          <p:nvPr/>
        </p:nvSpPr>
        <p:spPr>
          <a:xfrm>
            <a:off x="11214581" y="261336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31" name="任意多边形: 形状 130">
            <a:extLst>
              <a:ext uri="{FF2B5EF4-FFF2-40B4-BE49-F238E27FC236}">
                <a16:creationId xmlns:a16="http://schemas.microsoft.com/office/drawing/2014/main" id="{86AB54A9-BA02-4D18-B5EA-B0A2EAAA9E7A}"/>
              </a:ext>
            </a:extLst>
          </p:cNvPr>
          <p:cNvSpPr/>
          <p:nvPr/>
        </p:nvSpPr>
        <p:spPr>
          <a:xfrm>
            <a:off x="10020387" y="259220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CE65491-59E3-4537-97B4-71E3776F55D6}"/>
              </a:ext>
            </a:extLst>
          </p:cNvPr>
          <p:cNvSpPr txBox="1"/>
          <p:nvPr/>
        </p:nvSpPr>
        <p:spPr>
          <a:xfrm>
            <a:off x="10052029" y="261336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33" name="任意多边形: 形状 132">
            <a:extLst>
              <a:ext uri="{FF2B5EF4-FFF2-40B4-BE49-F238E27FC236}">
                <a16:creationId xmlns:a16="http://schemas.microsoft.com/office/drawing/2014/main" id="{B39250A1-CFB0-46A4-983D-654A158BD8DF}"/>
              </a:ext>
            </a:extLst>
          </p:cNvPr>
          <p:cNvSpPr/>
          <p:nvPr/>
        </p:nvSpPr>
        <p:spPr>
          <a:xfrm>
            <a:off x="10704956" y="259220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954BD88-2A0D-48FB-9F95-688142A8FC3A}"/>
              </a:ext>
            </a:extLst>
          </p:cNvPr>
          <p:cNvSpPr txBox="1"/>
          <p:nvPr/>
        </p:nvSpPr>
        <p:spPr>
          <a:xfrm>
            <a:off x="10689557" y="261336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14</a:t>
            </a:r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4CAE8936-E301-4D6A-B939-07B1895D9D51}"/>
              </a:ext>
            </a:extLst>
          </p:cNvPr>
          <p:cNvSpPr/>
          <p:nvPr/>
        </p:nvSpPr>
        <p:spPr>
          <a:xfrm>
            <a:off x="10361792" y="325917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E3969D30-448D-4B89-825E-FAD6DA6D6A62}"/>
              </a:ext>
            </a:extLst>
          </p:cNvPr>
          <p:cNvSpPr/>
          <p:nvPr/>
        </p:nvSpPr>
        <p:spPr>
          <a:xfrm>
            <a:off x="11046360" y="325917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5A4D85F2-D086-41A8-A54B-E47CE491E2B5}"/>
              </a:ext>
            </a:extLst>
          </p:cNvPr>
          <p:cNvSpPr txBox="1"/>
          <p:nvPr/>
        </p:nvSpPr>
        <p:spPr>
          <a:xfrm>
            <a:off x="11214581" y="328033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E0251DD4-E396-49D5-83D9-5775A5695EA0}"/>
              </a:ext>
            </a:extLst>
          </p:cNvPr>
          <p:cNvSpPr/>
          <p:nvPr/>
        </p:nvSpPr>
        <p:spPr>
          <a:xfrm>
            <a:off x="10020387" y="325917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F467D66-F6F5-49CB-8D55-B3E98CB1EB9F}"/>
              </a:ext>
            </a:extLst>
          </p:cNvPr>
          <p:cNvSpPr txBox="1"/>
          <p:nvPr/>
        </p:nvSpPr>
        <p:spPr>
          <a:xfrm>
            <a:off x="10052029" y="32803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40" name="任意多边形: 形状 139">
            <a:extLst>
              <a:ext uri="{FF2B5EF4-FFF2-40B4-BE49-F238E27FC236}">
                <a16:creationId xmlns:a16="http://schemas.microsoft.com/office/drawing/2014/main" id="{422FE9D5-0A75-4C28-A266-0C49BE14C88D}"/>
              </a:ext>
            </a:extLst>
          </p:cNvPr>
          <p:cNvSpPr/>
          <p:nvPr/>
        </p:nvSpPr>
        <p:spPr>
          <a:xfrm>
            <a:off x="10704956" y="325917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03BD8E3-ACC1-492B-838B-75BC6C961E6C}"/>
              </a:ext>
            </a:extLst>
          </p:cNvPr>
          <p:cNvSpPr txBox="1"/>
          <p:nvPr/>
        </p:nvSpPr>
        <p:spPr>
          <a:xfrm>
            <a:off x="10689557" y="328033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15</a:t>
            </a:r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A0446A7E-D2AB-4E8C-8A24-D0722F82301A}"/>
              </a:ext>
            </a:extLst>
          </p:cNvPr>
          <p:cNvSpPr/>
          <p:nvPr/>
        </p:nvSpPr>
        <p:spPr>
          <a:xfrm>
            <a:off x="10361792" y="3926147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3" name="任意多边形: 形状 142">
            <a:extLst>
              <a:ext uri="{FF2B5EF4-FFF2-40B4-BE49-F238E27FC236}">
                <a16:creationId xmlns:a16="http://schemas.microsoft.com/office/drawing/2014/main" id="{CB4738E2-B80F-43FE-8D6B-5E9C614A4E84}"/>
              </a:ext>
            </a:extLst>
          </p:cNvPr>
          <p:cNvSpPr/>
          <p:nvPr/>
        </p:nvSpPr>
        <p:spPr>
          <a:xfrm>
            <a:off x="11046360" y="3926147"/>
            <a:ext cx="1003094" cy="357242"/>
          </a:xfrm>
          <a:custGeom>
            <a:avLst/>
            <a:gdLst>
              <a:gd name="connsiteX0" fmla="*/ 516 w 1003094"/>
              <a:gd name="connsiteY0" fmla="*/ -210 h 357242"/>
              <a:gd name="connsiteX1" fmla="*/ 1003611 w 1003094"/>
              <a:gd name="connsiteY1" fmla="*/ -210 h 357242"/>
              <a:gd name="connsiteX2" fmla="*/ 1003611 w 1003094"/>
              <a:gd name="connsiteY2" fmla="*/ 357033 h 357242"/>
              <a:gd name="connsiteX3" fmla="*/ 516 w 100309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3094" h="357242">
                <a:moveTo>
                  <a:pt x="516" y="-210"/>
                </a:moveTo>
                <a:lnTo>
                  <a:pt x="1003611" y="-210"/>
                </a:lnTo>
                <a:lnTo>
                  <a:pt x="1003611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E9131F8E-DE77-4B09-BD3E-3579E6E3CD34}"/>
              </a:ext>
            </a:extLst>
          </p:cNvPr>
          <p:cNvSpPr txBox="1"/>
          <p:nvPr/>
        </p:nvSpPr>
        <p:spPr>
          <a:xfrm>
            <a:off x="11214581" y="3945540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行记录</a:t>
            </a:r>
          </a:p>
        </p:txBody>
      </p:sp>
      <p:sp>
        <p:nvSpPr>
          <p:cNvPr id="145" name="任意多边形: 形状 144">
            <a:extLst>
              <a:ext uri="{FF2B5EF4-FFF2-40B4-BE49-F238E27FC236}">
                <a16:creationId xmlns:a16="http://schemas.microsoft.com/office/drawing/2014/main" id="{FDC72D8A-F3DF-4633-ABD9-90AADB05166E}"/>
              </a:ext>
            </a:extLst>
          </p:cNvPr>
          <p:cNvSpPr/>
          <p:nvPr/>
        </p:nvSpPr>
        <p:spPr>
          <a:xfrm>
            <a:off x="10020387" y="392614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8600C670-32AF-4B79-8B43-0632763CD15E}"/>
              </a:ext>
            </a:extLst>
          </p:cNvPr>
          <p:cNvSpPr txBox="1"/>
          <p:nvPr/>
        </p:nvSpPr>
        <p:spPr>
          <a:xfrm>
            <a:off x="10052029" y="394554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0C9995DE-B41C-4D1C-879D-AF0D9672CF0F}"/>
              </a:ext>
            </a:extLst>
          </p:cNvPr>
          <p:cNvSpPr/>
          <p:nvPr/>
        </p:nvSpPr>
        <p:spPr>
          <a:xfrm>
            <a:off x="10704956" y="3926147"/>
            <a:ext cx="341404" cy="357242"/>
          </a:xfrm>
          <a:custGeom>
            <a:avLst/>
            <a:gdLst>
              <a:gd name="connsiteX0" fmla="*/ 516 w 341404"/>
              <a:gd name="connsiteY0" fmla="*/ -210 h 357242"/>
              <a:gd name="connsiteX1" fmla="*/ 341920 w 341404"/>
              <a:gd name="connsiteY1" fmla="*/ -210 h 357242"/>
              <a:gd name="connsiteX2" fmla="*/ 341920 w 341404"/>
              <a:gd name="connsiteY2" fmla="*/ 357033 h 357242"/>
              <a:gd name="connsiteX3" fmla="*/ 516 w 341404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7242">
                <a:moveTo>
                  <a:pt x="516" y="-210"/>
                </a:moveTo>
                <a:lnTo>
                  <a:pt x="341920" y="-210"/>
                </a:lnTo>
                <a:lnTo>
                  <a:pt x="34192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49E3B14F-CC66-47D3-B2A5-31E1506A558E}"/>
              </a:ext>
            </a:extLst>
          </p:cNvPr>
          <p:cNvSpPr txBox="1"/>
          <p:nvPr/>
        </p:nvSpPr>
        <p:spPr>
          <a:xfrm>
            <a:off x="10689557" y="3945540"/>
            <a:ext cx="37294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16</a:t>
            </a:r>
          </a:p>
        </p:txBody>
      </p:sp>
      <p:sp>
        <p:nvSpPr>
          <p:cNvPr id="149" name="任意多边形: 形状 148">
            <a:extLst>
              <a:ext uri="{FF2B5EF4-FFF2-40B4-BE49-F238E27FC236}">
                <a16:creationId xmlns:a16="http://schemas.microsoft.com/office/drawing/2014/main" id="{FB35515F-E6FF-4118-B6EF-75D6D283BF07}"/>
              </a:ext>
            </a:extLst>
          </p:cNvPr>
          <p:cNvSpPr/>
          <p:nvPr/>
        </p:nvSpPr>
        <p:spPr>
          <a:xfrm rot="5400000" flipV="1">
            <a:off x="10901432" y="1907235"/>
            <a:ext cx="310837" cy="1063085"/>
          </a:xfrm>
          <a:custGeom>
            <a:avLst/>
            <a:gdLst>
              <a:gd name="connsiteX0" fmla="*/ 6195 w 310837"/>
              <a:gd name="connsiteY0" fmla="*/ 236 h 1063085"/>
              <a:gd name="connsiteX1" fmla="*/ 169680 w 310837"/>
              <a:gd name="connsiteY1" fmla="*/ 236 h 1063085"/>
              <a:gd name="connsiteX2" fmla="*/ 169680 w 310837"/>
              <a:gd name="connsiteY2" fmla="*/ 1022992 h 1063085"/>
              <a:gd name="connsiteX3" fmla="*/ 161614 w 310837"/>
              <a:gd name="connsiteY3" fmla="*/ 1014927 h 1063085"/>
              <a:gd name="connsiteX4" fmla="*/ 244440 w 310837"/>
              <a:gd name="connsiteY4" fmla="*/ 1014927 h 1063085"/>
              <a:gd name="connsiteX5" fmla="*/ 244440 w 310837"/>
              <a:gd name="connsiteY5" fmla="*/ 1031058 h 1063085"/>
              <a:gd name="connsiteX6" fmla="*/ 153549 w 310837"/>
              <a:gd name="connsiteY6" fmla="*/ 1031058 h 1063085"/>
              <a:gd name="connsiteX7" fmla="*/ 153549 w 310837"/>
              <a:gd name="connsiteY7" fmla="*/ 8302 h 1063085"/>
              <a:gd name="connsiteX8" fmla="*/ 161614 w 310837"/>
              <a:gd name="connsiteY8" fmla="*/ 16368 h 1063085"/>
              <a:gd name="connsiteX9" fmla="*/ 6195 w 310837"/>
              <a:gd name="connsiteY9" fmla="*/ 16368 h 1063085"/>
              <a:gd name="connsiteX10" fmla="*/ 236375 w 310837"/>
              <a:gd name="connsiteY10" fmla="*/ 982663 h 1063085"/>
              <a:gd name="connsiteX11" fmla="*/ 317033 w 310837"/>
              <a:gd name="connsiteY11" fmla="*/ 1022992 h 1063085"/>
              <a:gd name="connsiteX12" fmla="*/ 236375 w 310837"/>
              <a:gd name="connsiteY12" fmla="*/ 1063322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6195" y="236"/>
                </a:moveTo>
                <a:lnTo>
                  <a:pt x="169680" y="236"/>
                </a:lnTo>
                <a:lnTo>
                  <a:pt x="169680" y="1022992"/>
                </a:lnTo>
                <a:lnTo>
                  <a:pt x="161614" y="1014927"/>
                </a:lnTo>
                <a:lnTo>
                  <a:pt x="244440" y="1014927"/>
                </a:lnTo>
                <a:lnTo>
                  <a:pt x="244440" y="1031058"/>
                </a:lnTo>
                <a:lnTo>
                  <a:pt x="153549" y="1031058"/>
                </a:lnTo>
                <a:lnTo>
                  <a:pt x="153549" y="8302"/>
                </a:lnTo>
                <a:lnTo>
                  <a:pt x="161614" y="16368"/>
                </a:lnTo>
                <a:lnTo>
                  <a:pt x="6195" y="16368"/>
                </a:lnTo>
                <a:close/>
                <a:moveTo>
                  <a:pt x="236375" y="982663"/>
                </a:moveTo>
                <a:lnTo>
                  <a:pt x="317033" y="1022992"/>
                </a:lnTo>
                <a:lnTo>
                  <a:pt x="236375" y="1063322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0" name="任意多边形: 形状 149">
            <a:extLst>
              <a:ext uri="{FF2B5EF4-FFF2-40B4-BE49-F238E27FC236}">
                <a16:creationId xmlns:a16="http://schemas.microsoft.com/office/drawing/2014/main" id="{9FB32EE1-9AA8-472B-98CC-EE031801AAA7}"/>
              </a:ext>
            </a:extLst>
          </p:cNvPr>
          <p:cNvSpPr/>
          <p:nvPr/>
        </p:nvSpPr>
        <p:spPr>
          <a:xfrm rot="5400000" flipV="1">
            <a:off x="10901432" y="3241175"/>
            <a:ext cx="310837" cy="1063085"/>
          </a:xfrm>
          <a:custGeom>
            <a:avLst/>
            <a:gdLst>
              <a:gd name="connsiteX0" fmla="*/ 6195 w 310837"/>
              <a:gd name="connsiteY0" fmla="*/ 994 h 1063085"/>
              <a:gd name="connsiteX1" fmla="*/ 169680 w 310837"/>
              <a:gd name="connsiteY1" fmla="*/ 994 h 1063085"/>
              <a:gd name="connsiteX2" fmla="*/ 169680 w 310837"/>
              <a:gd name="connsiteY2" fmla="*/ 1023750 h 1063085"/>
              <a:gd name="connsiteX3" fmla="*/ 161614 w 310837"/>
              <a:gd name="connsiteY3" fmla="*/ 1015685 h 1063085"/>
              <a:gd name="connsiteX4" fmla="*/ 244440 w 310837"/>
              <a:gd name="connsiteY4" fmla="*/ 1015685 h 1063085"/>
              <a:gd name="connsiteX5" fmla="*/ 244440 w 310837"/>
              <a:gd name="connsiteY5" fmla="*/ 1031816 h 1063085"/>
              <a:gd name="connsiteX6" fmla="*/ 153549 w 310837"/>
              <a:gd name="connsiteY6" fmla="*/ 1031816 h 1063085"/>
              <a:gd name="connsiteX7" fmla="*/ 153549 w 310837"/>
              <a:gd name="connsiteY7" fmla="*/ 9060 h 1063085"/>
              <a:gd name="connsiteX8" fmla="*/ 161614 w 310837"/>
              <a:gd name="connsiteY8" fmla="*/ 17126 h 1063085"/>
              <a:gd name="connsiteX9" fmla="*/ 6195 w 310837"/>
              <a:gd name="connsiteY9" fmla="*/ 17126 h 1063085"/>
              <a:gd name="connsiteX10" fmla="*/ 236375 w 310837"/>
              <a:gd name="connsiteY10" fmla="*/ 983421 h 1063085"/>
              <a:gd name="connsiteX11" fmla="*/ 317033 w 310837"/>
              <a:gd name="connsiteY11" fmla="*/ 1023750 h 1063085"/>
              <a:gd name="connsiteX12" fmla="*/ 236375 w 310837"/>
              <a:gd name="connsiteY12" fmla="*/ 1064080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6195" y="994"/>
                </a:moveTo>
                <a:lnTo>
                  <a:pt x="169680" y="994"/>
                </a:lnTo>
                <a:lnTo>
                  <a:pt x="169680" y="1023750"/>
                </a:lnTo>
                <a:lnTo>
                  <a:pt x="161614" y="1015685"/>
                </a:lnTo>
                <a:lnTo>
                  <a:pt x="244440" y="1015685"/>
                </a:lnTo>
                <a:lnTo>
                  <a:pt x="244440" y="1031816"/>
                </a:lnTo>
                <a:lnTo>
                  <a:pt x="153549" y="1031816"/>
                </a:lnTo>
                <a:lnTo>
                  <a:pt x="153549" y="9060"/>
                </a:lnTo>
                <a:lnTo>
                  <a:pt x="161614" y="17126"/>
                </a:lnTo>
                <a:lnTo>
                  <a:pt x="6195" y="17126"/>
                </a:lnTo>
                <a:close/>
                <a:moveTo>
                  <a:pt x="236375" y="983421"/>
                </a:moveTo>
                <a:lnTo>
                  <a:pt x="317033" y="1023750"/>
                </a:lnTo>
                <a:lnTo>
                  <a:pt x="236375" y="1064080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1" name="任意多边形: 形状 150">
            <a:extLst>
              <a:ext uri="{FF2B5EF4-FFF2-40B4-BE49-F238E27FC236}">
                <a16:creationId xmlns:a16="http://schemas.microsoft.com/office/drawing/2014/main" id="{918B131B-026D-4BA4-95AA-2C38B3A3EB5F}"/>
              </a:ext>
            </a:extLst>
          </p:cNvPr>
          <p:cNvSpPr/>
          <p:nvPr/>
        </p:nvSpPr>
        <p:spPr>
          <a:xfrm rot="5400000" flipV="1">
            <a:off x="10901432" y="2574205"/>
            <a:ext cx="310837" cy="1063085"/>
          </a:xfrm>
          <a:custGeom>
            <a:avLst/>
            <a:gdLst>
              <a:gd name="connsiteX0" fmla="*/ 6195 w 310837"/>
              <a:gd name="connsiteY0" fmla="*/ 615 h 1063085"/>
              <a:gd name="connsiteX1" fmla="*/ 169680 w 310837"/>
              <a:gd name="connsiteY1" fmla="*/ 615 h 1063085"/>
              <a:gd name="connsiteX2" fmla="*/ 169680 w 310837"/>
              <a:gd name="connsiteY2" fmla="*/ 1023371 h 1063085"/>
              <a:gd name="connsiteX3" fmla="*/ 161614 w 310837"/>
              <a:gd name="connsiteY3" fmla="*/ 1015306 h 1063085"/>
              <a:gd name="connsiteX4" fmla="*/ 244440 w 310837"/>
              <a:gd name="connsiteY4" fmla="*/ 1015306 h 1063085"/>
              <a:gd name="connsiteX5" fmla="*/ 244440 w 310837"/>
              <a:gd name="connsiteY5" fmla="*/ 1031437 h 1063085"/>
              <a:gd name="connsiteX6" fmla="*/ 153549 w 310837"/>
              <a:gd name="connsiteY6" fmla="*/ 1031437 h 1063085"/>
              <a:gd name="connsiteX7" fmla="*/ 153549 w 310837"/>
              <a:gd name="connsiteY7" fmla="*/ 8681 h 1063085"/>
              <a:gd name="connsiteX8" fmla="*/ 161614 w 310837"/>
              <a:gd name="connsiteY8" fmla="*/ 16747 h 1063085"/>
              <a:gd name="connsiteX9" fmla="*/ 6195 w 310837"/>
              <a:gd name="connsiteY9" fmla="*/ 16747 h 1063085"/>
              <a:gd name="connsiteX10" fmla="*/ 236375 w 310837"/>
              <a:gd name="connsiteY10" fmla="*/ 983042 h 1063085"/>
              <a:gd name="connsiteX11" fmla="*/ 317033 w 310837"/>
              <a:gd name="connsiteY11" fmla="*/ 1023371 h 1063085"/>
              <a:gd name="connsiteX12" fmla="*/ 236375 w 310837"/>
              <a:gd name="connsiteY12" fmla="*/ 1063701 h 106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0837" h="1063085">
                <a:moveTo>
                  <a:pt x="6195" y="615"/>
                </a:moveTo>
                <a:lnTo>
                  <a:pt x="169680" y="615"/>
                </a:lnTo>
                <a:lnTo>
                  <a:pt x="169680" y="1023371"/>
                </a:lnTo>
                <a:lnTo>
                  <a:pt x="161614" y="1015306"/>
                </a:lnTo>
                <a:lnTo>
                  <a:pt x="244440" y="1015306"/>
                </a:lnTo>
                <a:lnTo>
                  <a:pt x="244440" y="1031437"/>
                </a:lnTo>
                <a:lnTo>
                  <a:pt x="153549" y="1031437"/>
                </a:lnTo>
                <a:lnTo>
                  <a:pt x="153549" y="8681"/>
                </a:lnTo>
                <a:lnTo>
                  <a:pt x="161614" y="16747"/>
                </a:lnTo>
                <a:lnTo>
                  <a:pt x="6195" y="16747"/>
                </a:lnTo>
                <a:close/>
                <a:moveTo>
                  <a:pt x="236375" y="983042"/>
                </a:moveTo>
                <a:lnTo>
                  <a:pt x="317033" y="1023371"/>
                </a:lnTo>
                <a:lnTo>
                  <a:pt x="236375" y="106370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C0F474A-A58B-485E-9FB2-3C30D1A8272A}"/>
              </a:ext>
            </a:extLst>
          </p:cNvPr>
          <p:cNvSpPr txBox="1"/>
          <p:nvPr/>
        </p:nvSpPr>
        <p:spPr>
          <a:xfrm>
            <a:off x="10710464" y="1539872"/>
            <a:ext cx="506686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分组</a:t>
            </a: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210153E-D10F-4257-84E8-E47C719567BE}"/>
              </a:ext>
            </a:extLst>
          </p:cNvPr>
          <p:cNvSpPr txBox="1"/>
          <p:nvPr/>
        </p:nvSpPr>
        <p:spPr>
          <a:xfrm>
            <a:off x="11080484" y="1539872"/>
            <a:ext cx="27790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5</a:t>
            </a:r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2655CA89-8C08-420E-878C-4777C94CF367}"/>
              </a:ext>
            </a:extLst>
          </p:cNvPr>
          <p:cNvSpPr/>
          <p:nvPr/>
        </p:nvSpPr>
        <p:spPr>
          <a:xfrm>
            <a:off x="10374110" y="4596636"/>
            <a:ext cx="343163" cy="355482"/>
          </a:xfrm>
          <a:custGeom>
            <a:avLst/>
            <a:gdLst>
              <a:gd name="connsiteX0" fmla="*/ 516 w 343163"/>
              <a:gd name="connsiteY0" fmla="*/ -210 h 355482"/>
              <a:gd name="connsiteX1" fmla="*/ 343680 w 343163"/>
              <a:gd name="connsiteY1" fmla="*/ -210 h 355482"/>
              <a:gd name="connsiteX2" fmla="*/ 343680 w 343163"/>
              <a:gd name="connsiteY2" fmla="*/ 355273 h 355482"/>
              <a:gd name="connsiteX3" fmla="*/ 516 w 343163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5482">
                <a:moveTo>
                  <a:pt x="516" y="-210"/>
                </a:moveTo>
                <a:lnTo>
                  <a:pt x="343680" y="-210"/>
                </a:lnTo>
                <a:lnTo>
                  <a:pt x="34368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EEFE8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EF83C664-4E0B-4E1A-8F54-BE7B2F2D5418}"/>
              </a:ext>
            </a:extLst>
          </p:cNvPr>
          <p:cNvSpPr/>
          <p:nvPr/>
        </p:nvSpPr>
        <p:spPr>
          <a:xfrm>
            <a:off x="10717274" y="4596636"/>
            <a:ext cx="1001334" cy="355482"/>
          </a:xfrm>
          <a:custGeom>
            <a:avLst/>
            <a:gdLst>
              <a:gd name="connsiteX0" fmla="*/ 516 w 1001334"/>
              <a:gd name="connsiteY0" fmla="*/ -210 h 355482"/>
              <a:gd name="connsiteX1" fmla="*/ 1001851 w 1001334"/>
              <a:gd name="connsiteY1" fmla="*/ -210 h 355482"/>
              <a:gd name="connsiteX2" fmla="*/ 1001851 w 1001334"/>
              <a:gd name="connsiteY2" fmla="*/ 355273 h 355482"/>
              <a:gd name="connsiteX3" fmla="*/ 516 w 1001334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34" h="355482">
                <a:moveTo>
                  <a:pt x="516" y="-210"/>
                </a:moveTo>
                <a:lnTo>
                  <a:pt x="1001851" y="-210"/>
                </a:lnTo>
                <a:lnTo>
                  <a:pt x="1001851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8CCB9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B67E098-2783-4F6D-9DC1-49F1E1E44BD8}"/>
              </a:ext>
            </a:extLst>
          </p:cNvPr>
          <p:cNvSpPr txBox="1"/>
          <p:nvPr/>
        </p:nvSpPr>
        <p:spPr>
          <a:xfrm>
            <a:off x="10804156" y="4616030"/>
            <a:ext cx="830492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最大记录</a:t>
            </a:r>
          </a:p>
        </p:txBody>
      </p:sp>
      <p:sp>
        <p:nvSpPr>
          <p:cNvPr id="157" name="任意多边形: 形状 156">
            <a:extLst>
              <a:ext uri="{FF2B5EF4-FFF2-40B4-BE49-F238E27FC236}">
                <a16:creationId xmlns:a16="http://schemas.microsoft.com/office/drawing/2014/main" id="{2C1EE9EE-9EEE-43E8-B6DE-63D27194C9DA}"/>
              </a:ext>
            </a:extLst>
          </p:cNvPr>
          <p:cNvSpPr/>
          <p:nvPr/>
        </p:nvSpPr>
        <p:spPr>
          <a:xfrm>
            <a:off x="10032706" y="4596636"/>
            <a:ext cx="341404" cy="355482"/>
          </a:xfrm>
          <a:custGeom>
            <a:avLst/>
            <a:gdLst>
              <a:gd name="connsiteX0" fmla="*/ 516 w 341404"/>
              <a:gd name="connsiteY0" fmla="*/ -210 h 355482"/>
              <a:gd name="connsiteX1" fmla="*/ 341920 w 341404"/>
              <a:gd name="connsiteY1" fmla="*/ -210 h 355482"/>
              <a:gd name="connsiteX2" fmla="*/ 341920 w 341404"/>
              <a:gd name="connsiteY2" fmla="*/ 355273 h 355482"/>
              <a:gd name="connsiteX3" fmla="*/ 516 w 341404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5482">
                <a:moveTo>
                  <a:pt x="516" y="-210"/>
                </a:moveTo>
                <a:lnTo>
                  <a:pt x="341920" y="-210"/>
                </a:lnTo>
                <a:lnTo>
                  <a:pt x="34192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F0835B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87EAA1BD-CBF2-4218-81CF-422360E552C9}"/>
              </a:ext>
            </a:extLst>
          </p:cNvPr>
          <p:cNvSpPr txBox="1"/>
          <p:nvPr/>
        </p:nvSpPr>
        <p:spPr>
          <a:xfrm>
            <a:off x="10064717" y="4616030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5</a:t>
            </a:r>
          </a:p>
        </p:txBody>
      </p:sp>
      <p:sp>
        <p:nvSpPr>
          <p:cNvPr id="159" name="任意多边形: 形状 158">
            <a:extLst>
              <a:ext uri="{FF2B5EF4-FFF2-40B4-BE49-F238E27FC236}">
                <a16:creationId xmlns:a16="http://schemas.microsoft.com/office/drawing/2014/main" id="{D3F491D4-5AC6-49DE-A159-87E2F6042E20}"/>
              </a:ext>
            </a:extLst>
          </p:cNvPr>
          <p:cNvSpPr/>
          <p:nvPr/>
        </p:nvSpPr>
        <p:spPr>
          <a:xfrm rot="5400000" flipV="1">
            <a:off x="10735167" y="4074410"/>
            <a:ext cx="313604" cy="733322"/>
          </a:xfrm>
          <a:custGeom>
            <a:avLst/>
            <a:gdLst>
              <a:gd name="connsiteX0" fmla="*/ 6100 w 313604"/>
              <a:gd name="connsiteY0" fmla="*/ 1468 h 733322"/>
              <a:gd name="connsiteX1" fmla="*/ 170968 w 313604"/>
              <a:gd name="connsiteY1" fmla="*/ 1468 h 733322"/>
              <a:gd name="connsiteX2" fmla="*/ 170968 w 313604"/>
              <a:gd name="connsiteY2" fmla="*/ 694461 h 733322"/>
              <a:gd name="connsiteX3" fmla="*/ 162903 w 313604"/>
              <a:gd name="connsiteY3" fmla="*/ 686396 h 733322"/>
              <a:gd name="connsiteX4" fmla="*/ 247112 w 313604"/>
              <a:gd name="connsiteY4" fmla="*/ 686396 h 733322"/>
              <a:gd name="connsiteX5" fmla="*/ 247112 w 313604"/>
              <a:gd name="connsiteY5" fmla="*/ 702526 h 733322"/>
              <a:gd name="connsiteX6" fmla="*/ 154837 w 313604"/>
              <a:gd name="connsiteY6" fmla="*/ 702526 h 733322"/>
              <a:gd name="connsiteX7" fmla="*/ 154837 w 313604"/>
              <a:gd name="connsiteY7" fmla="*/ 9534 h 733322"/>
              <a:gd name="connsiteX8" fmla="*/ 162903 w 313604"/>
              <a:gd name="connsiteY8" fmla="*/ 17599 h 733322"/>
              <a:gd name="connsiteX9" fmla="*/ 6100 w 313604"/>
              <a:gd name="connsiteY9" fmla="*/ 17599 h 733322"/>
              <a:gd name="connsiteX10" fmla="*/ 239047 w 313604"/>
              <a:gd name="connsiteY10" fmla="*/ 654131 h 733322"/>
              <a:gd name="connsiteX11" fmla="*/ 319705 w 313604"/>
              <a:gd name="connsiteY11" fmla="*/ 694461 h 733322"/>
              <a:gd name="connsiteX12" fmla="*/ 239047 w 313604"/>
              <a:gd name="connsiteY12" fmla="*/ 734791 h 73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3604" h="733322">
                <a:moveTo>
                  <a:pt x="6100" y="1468"/>
                </a:moveTo>
                <a:lnTo>
                  <a:pt x="170968" y="1468"/>
                </a:lnTo>
                <a:lnTo>
                  <a:pt x="170968" y="694461"/>
                </a:lnTo>
                <a:lnTo>
                  <a:pt x="162903" y="686396"/>
                </a:lnTo>
                <a:lnTo>
                  <a:pt x="247112" y="686396"/>
                </a:lnTo>
                <a:lnTo>
                  <a:pt x="247112" y="702526"/>
                </a:lnTo>
                <a:lnTo>
                  <a:pt x="154837" y="702526"/>
                </a:lnTo>
                <a:lnTo>
                  <a:pt x="154837" y="9534"/>
                </a:lnTo>
                <a:lnTo>
                  <a:pt x="162903" y="17599"/>
                </a:lnTo>
                <a:lnTo>
                  <a:pt x="6100" y="17599"/>
                </a:lnTo>
                <a:close/>
                <a:moveTo>
                  <a:pt x="239047" y="654131"/>
                </a:moveTo>
                <a:lnTo>
                  <a:pt x="319705" y="694461"/>
                </a:lnTo>
                <a:lnTo>
                  <a:pt x="239047" y="73479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687E6966-468B-4BD6-97B2-C267F9914F87}"/>
              </a:ext>
            </a:extLst>
          </p:cNvPr>
          <p:cNvSpPr/>
          <p:nvPr/>
        </p:nvSpPr>
        <p:spPr>
          <a:xfrm>
            <a:off x="0" y="4733902"/>
            <a:ext cx="9724739" cy="624734"/>
          </a:xfrm>
          <a:custGeom>
            <a:avLst/>
            <a:gdLst>
              <a:gd name="connsiteX0" fmla="*/ 516 w 9724739"/>
              <a:gd name="connsiteY0" fmla="*/ -210 h 624734"/>
              <a:gd name="connsiteX1" fmla="*/ 9725255 w 9724739"/>
              <a:gd name="connsiteY1" fmla="*/ -210 h 624734"/>
              <a:gd name="connsiteX2" fmla="*/ 9725255 w 9724739"/>
              <a:gd name="connsiteY2" fmla="*/ 624524 h 624734"/>
              <a:gd name="connsiteX3" fmla="*/ 516 w 9724739"/>
              <a:gd name="connsiteY3" fmla="*/ 624524 h 62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4739" h="624734">
                <a:moveTo>
                  <a:pt x="516" y="-210"/>
                </a:moveTo>
                <a:lnTo>
                  <a:pt x="9725255" y="-210"/>
                </a:lnTo>
                <a:lnTo>
                  <a:pt x="9725255" y="624524"/>
                </a:lnTo>
                <a:lnTo>
                  <a:pt x="516" y="624524"/>
                </a:lnTo>
                <a:close/>
              </a:path>
            </a:pathLst>
          </a:custGeom>
          <a:solidFill>
            <a:srgbClr val="FEF8F6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1" name="任意多边形: 形状 160">
            <a:extLst>
              <a:ext uri="{FF2B5EF4-FFF2-40B4-BE49-F238E27FC236}">
                <a16:creationId xmlns:a16="http://schemas.microsoft.com/office/drawing/2014/main" id="{DB48ABBD-562D-4814-B1F7-5013A86ECFBD}"/>
              </a:ext>
            </a:extLst>
          </p:cNvPr>
          <p:cNvSpPr/>
          <p:nvPr/>
        </p:nvSpPr>
        <p:spPr>
          <a:xfrm>
            <a:off x="1186115" y="4867648"/>
            <a:ext cx="343163" cy="357242"/>
          </a:xfrm>
          <a:custGeom>
            <a:avLst/>
            <a:gdLst>
              <a:gd name="connsiteX0" fmla="*/ 516 w 343163"/>
              <a:gd name="connsiteY0" fmla="*/ -210 h 357242"/>
              <a:gd name="connsiteX1" fmla="*/ 343680 w 343163"/>
              <a:gd name="connsiteY1" fmla="*/ -210 h 357242"/>
              <a:gd name="connsiteX2" fmla="*/ 343680 w 343163"/>
              <a:gd name="connsiteY2" fmla="*/ 357033 h 357242"/>
              <a:gd name="connsiteX3" fmla="*/ 516 w 343163"/>
              <a:gd name="connsiteY3" fmla="*/ 357033 h 3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7242">
                <a:moveTo>
                  <a:pt x="516" y="-210"/>
                </a:moveTo>
                <a:lnTo>
                  <a:pt x="343680" y="-210"/>
                </a:lnTo>
                <a:lnTo>
                  <a:pt x="343680" y="357033"/>
                </a:lnTo>
                <a:lnTo>
                  <a:pt x="516" y="3570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F9E0667E-7EB9-4152-961C-A4A4B8657489}"/>
              </a:ext>
            </a:extLst>
          </p:cNvPr>
          <p:cNvSpPr txBox="1"/>
          <p:nvPr/>
        </p:nvSpPr>
        <p:spPr>
          <a:xfrm>
            <a:off x="1218742" y="4888801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0</a:t>
            </a: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39E80044-F8AD-4824-A4BF-092A5BCEE161}"/>
              </a:ext>
            </a:extLst>
          </p:cNvPr>
          <p:cNvSpPr/>
          <p:nvPr/>
        </p:nvSpPr>
        <p:spPr>
          <a:xfrm>
            <a:off x="7978861" y="1813198"/>
            <a:ext cx="3610595" cy="2760032"/>
          </a:xfrm>
          <a:custGeom>
            <a:avLst/>
            <a:gdLst>
              <a:gd name="connsiteX0" fmla="*/ 3562716 w 3610595"/>
              <a:gd name="connsiteY0" fmla="*/ 40116 h 2760032"/>
              <a:gd name="connsiteX1" fmla="*/ 3562716 w 3610595"/>
              <a:gd name="connsiteY1" fmla="*/ 7857 h 2760032"/>
              <a:gd name="connsiteX2" fmla="*/ 3570777 w 3610595"/>
              <a:gd name="connsiteY2" fmla="*/ 15922 h 2760032"/>
              <a:gd name="connsiteX3" fmla="*/ 1761898 w 3610595"/>
              <a:gd name="connsiteY3" fmla="*/ 15922 h 2760032"/>
              <a:gd name="connsiteX4" fmla="*/ 1769958 w 3610595"/>
              <a:gd name="connsiteY4" fmla="*/ 7857 h 2760032"/>
              <a:gd name="connsiteX5" fmla="*/ 1769958 w 3610595"/>
              <a:gd name="connsiteY5" fmla="*/ 2759823 h 2760032"/>
              <a:gd name="connsiteX6" fmla="*/ 516 w 3610595"/>
              <a:gd name="connsiteY6" fmla="*/ 2759823 h 2760032"/>
              <a:gd name="connsiteX7" fmla="*/ 516 w 3610595"/>
              <a:gd name="connsiteY7" fmla="*/ 2469453 h 2760032"/>
              <a:gd name="connsiteX8" fmla="*/ 16636 w 3610595"/>
              <a:gd name="connsiteY8" fmla="*/ 2469453 h 2760032"/>
              <a:gd name="connsiteX9" fmla="*/ 16636 w 3610595"/>
              <a:gd name="connsiteY9" fmla="*/ 2751763 h 2760032"/>
              <a:gd name="connsiteX10" fmla="*/ 8576 w 3610595"/>
              <a:gd name="connsiteY10" fmla="*/ 2743685 h 2760032"/>
              <a:gd name="connsiteX11" fmla="*/ 1761898 w 3610595"/>
              <a:gd name="connsiteY11" fmla="*/ 2743685 h 2760032"/>
              <a:gd name="connsiteX12" fmla="*/ 1753838 w 3610595"/>
              <a:gd name="connsiteY12" fmla="*/ 2751763 h 2760032"/>
              <a:gd name="connsiteX13" fmla="*/ 1753838 w 3610595"/>
              <a:gd name="connsiteY13" fmla="*/ -210 h 2760032"/>
              <a:gd name="connsiteX14" fmla="*/ 3578854 w 3610595"/>
              <a:gd name="connsiteY14" fmla="*/ -210 h 2760032"/>
              <a:gd name="connsiteX15" fmla="*/ 3578854 w 3610595"/>
              <a:gd name="connsiteY15" fmla="*/ 40116 h 2760032"/>
              <a:gd name="connsiteX16" fmla="*/ 3611111 w 3610595"/>
              <a:gd name="connsiteY16" fmla="*/ 32051 h 2760032"/>
              <a:gd name="connsiteX17" fmla="*/ 3570777 w 3610595"/>
              <a:gd name="connsiteY17" fmla="*/ 112709 h 2760032"/>
              <a:gd name="connsiteX18" fmla="*/ 3530459 w 3610595"/>
              <a:gd name="connsiteY18" fmla="*/ 32051 h 276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10595" h="2760032">
                <a:moveTo>
                  <a:pt x="3562716" y="40116"/>
                </a:moveTo>
                <a:lnTo>
                  <a:pt x="3562716" y="7857"/>
                </a:lnTo>
                <a:lnTo>
                  <a:pt x="3570777" y="15922"/>
                </a:lnTo>
                <a:lnTo>
                  <a:pt x="1761898" y="15922"/>
                </a:lnTo>
                <a:lnTo>
                  <a:pt x="1769958" y="7857"/>
                </a:lnTo>
                <a:lnTo>
                  <a:pt x="1769958" y="2759823"/>
                </a:lnTo>
                <a:lnTo>
                  <a:pt x="516" y="2759823"/>
                </a:lnTo>
                <a:lnTo>
                  <a:pt x="516" y="2469453"/>
                </a:lnTo>
                <a:lnTo>
                  <a:pt x="16636" y="2469453"/>
                </a:lnTo>
                <a:lnTo>
                  <a:pt x="16636" y="2751763"/>
                </a:lnTo>
                <a:lnTo>
                  <a:pt x="8576" y="2743685"/>
                </a:lnTo>
                <a:lnTo>
                  <a:pt x="1761898" y="2743685"/>
                </a:lnTo>
                <a:lnTo>
                  <a:pt x="1753838" y="2751763"/>
                </a:lnTo>
                <a:lnTo>
                  <a:pt x="1753838" y="-210"/>
                </a:lnTo>
                <a:lnTo>
                  <a:pt x="3578854" y="-210"/>
                </a:lnTo>
                <a:lnTo>
                  <a:pt x="3578854" y="40116"/>
                </a:lnTo>
                <a:close/>
                <a:moveTo>
                  <a:pt x="3611111" y="32051"/>
                </a:moveTo>
                <a:lnTo>
                  <a:pt x="3570777" y="112709"/>
                </a:lnTo>
                <a:lnTo>
                  <a:pt x="3530459" y="32051"/>
                </a:lnTo>
                <a:close/>
              </a:path>
            </a:pathLst>
          </a:custGeom>
          <a:solidFill>
            <a:srgbClr val="000000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C391C5B1-D1E7-488B-9CD6-14F3A5BFAB94}"/>
              </a:ext>
            </a:extLst>
          </p:cNvPr>
          <p:cNvSpPr/>
          <p:nvPr/>
        </p:nvSpPr>
        <p:spPr>
          <a:xfrm flipV="1">
            <a:off x="1317368" y="4310670"/>
            <a:ext cx="80658" cy="557893"/>
          </a:xfrm>
          <a:custGeom>
            <a:avLst/>
            <a:gdLst>
              <a:gd name="connsiteX0" fmla="*/ 49166 w 80658"/>
              <a:gd name="connsiteY0" fmla="*/ 1598 h 557893"/>
              <a:gd name="connsiteX1" fmla="*/ 49166 w 80658"/>
              <a:gd name="connsiteY1" fmla="*/ 49992 h 557893"/>
              <a:gd name="connsiteX2" fmla="*/ 33034 w 80658"/>
              <a:gd name="connsiteY2" fmla="*/ 49992 h 557893"/>
              <a:gd name="connsiteX3" fmla="*/ 33034 w 80658"/>
              <a:gd name="connsiteY3" fmla="*/ 1598 h 557893"/>
              <a:gd name="connsiteX4" fmla="*/ 49166 w 80658"/>
              <a:gd name="connsiteY4" fmla="*/ 66124 h 557893"/>
              <a:gd name="connsiteX5" fmla="*/ 49166 w 80658"/>
              <a:gd name="connsiteY5" fmla="*/ 114519 h 557893"/>
              <a:gd name="connsiteX6" fmla="*/ 33034 w 80658"/>
              <a:gd name="connsiteY6" fmla="*/ 114519 h 557893"/>
              <a:gd name="connsiteX7" fmla="*/ 33034 w 80658"/>
              <a:gd name="connsiteY7" fmla="*/ 66124 h 557893"/>
              <a:gd name="connsiteX8" fmla="*/ 49166 w 80658"/>
              <a:gd name="connsiteY8" fmla="*/ 130651 h 557893"/>
              <a:gd name="connsiteX9" fmla="*/ 49166 w 80658"/>
              <a:gd name="connsiteY9" fmla="*/ 179045 h 557893"/>
              <a:gd name="connsiteX10" fmla="*/ 33035 w 80658"/>
              <a:gd name="connsiteY10" fmla="*/ 179045 h 557893"/>
              <a:gd name="connsiteX11" fmla="*/ 33034 w 80658"/>
              <a:gd name="connsiteY11" fmla="*/ 130651 h 557893"/>
              <a:gd name="connsiteX12" fmla="*/ 49166 w 80658"/>
              <a:gd name="connsiteY12" fmla="*/ 195177 h 557893"/>
              <a:gd name="connsiteX13" fmla="*/ 49166 w 80658"/>
              <a:gd name="connsiteY13" fmla="*/ 243572 h 557893"/>
              <a:gd name="connsiteX14" fmla="*/ 33035 w 80658"/>
              <a:gd name="connsiteY14" fmla="*/ 243572 h 557893"/>
              <a:gd name="connsiteX15" fmla="*/ 33035 w 80658"/>
              <a:gd name="connsiteY15" fmla="*/ 195177 h 557893"/>
              <a:gd name="connsiteX16" fmla="*/ 49166 w 80658"/>
              <a:gd name="connsiteY16" fmla="*/ 259704 h 557893"/>
              <a:gd name="connsiteX17" fmla="*/ 49166 w 80658"/>
              <a:gd name="connsiteY17" fmla="*/ 308099 h 557893"/>
              <a:gd name="connsiteX18" fmla="*/ 33035 w 80658"/>
              <a:gd name="connsiteY18" fmla="*/ 308099 h 557893"/>
              <a:gd name="connsiteX19" fmla="*/ 33035 w 80658"/>
              <a:gd name="connsiteY19" fmla="*/ 259704 h 557893"/>
              <a:gd name="connsiteX20" fmla="*/ 49166 w 80658"/>
              <a:gd name="connsiteY20" fmla="*/ 324230 h 557893"/>
              <a:gd name="connsiteX21" fmla="*/ 49166 w 80658"/>
              <a:gd name="connsiteY21" fmla="*/ 372625 h 557893"/>
              <a:gd name="connsiteX22" fmla="*/ 33035 w 80658"/>
              <a:gd name="connsiteY22" fmla="*/ 372625 h 557893"/>
              <a:gd name="connsiteX23" fmla="*/ 33035 w 80658"/>
              <a:gd name="connsiteY23" fmla="*/ 324230 h 557893"/>
              <a:gd name="connsiteX24" fmla="*/ 49166 w 80658"/>
              <a:gd name="connsiteY24" fmla="*/ 388757 h 557893"/>
              <a:gd name="connsiteX25" fmla="*/ 49166 w 80658"/>
              <a:gd name="connsiteY25" fmla="*/ 437152 h 557893"/>
              <a:gd name="connsiteX26" fmla="*/ 33035 w 80658"/>
              <a:gd name="connsiteY26" fmla="*/ 437152 h 557893"/>
              <a:gd name="connsiteX27" fmla="*/ 33035 w 80658"/>
              <a:gd name="connsiteY27" fmla="*/ 388757 h 557893"/>
              <a:gd name="connsiteX28" fmla="*/ 49166 w 80658"/>
              <a:gd name="connsiteY28" fmla="*/ 453284 h 557893"/>
              <a:gd name="connsiteX29" fmla="*/ 49167 w 80658"/>
              <a:gd name="connsiteY29" fmla="*/ 486898 h 557893"/>
              <a:gd name="connsiteX30" fmla="*/ 33035 w 80658"/>
              <a:gd name="connsiteY30" fmla="*/ 486898 h 557893"/>
              <a:gd name="connsiteX31" fmla="*/ 33035 w 80658"/>
              <a:gd name="connsiteY31" fmla="*/ 453284 h 557893"/>
              <a:gd name="connsiteX32" fmla="*/ 81430 w 80658"/>
              <a:gd name="connsiteY32" fmla="*/ 478833 h 557893"/>
              <a:gd name="connsiteX33" fmla="*/ 41101 w 80658"/>
              <a:gd name="connsiteY33" fmla="*/ 559491 h 557893"/>
              <a:gd name="connsiteX34" fmla="*/ 772 w 80658"/>
              <a:gd name="connsiteY34" fmla="*/ 478833 h 557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658" h="557893">
                <a:moveTo>
                  <a:pt x="49166" y="1598"/>
                </a:moveTo>
                <a:lnTo>
                  <a:pt x="49166" y="49992"/>
                </a:lnTo>
                <a:lnTo>
                  <a:pt x="33034" y="49992"/>
                </a:lnTo>
                <a:lnTo>
                  <a:pt x="33034" y="1598"/>
                </a:lnTo>
                <a:close/>
                <a:moveTo>
                  <a:pt x="49166" y="66124"/>
                </a:moveTo>
                <a:lnTo>
                  <a:pt x="49166" y="114519"/>
                </a:lnTo>
                <a:lnTo>
                  <a:pt x="33034" y="114519"/>
                </a:lnTo>
                <a:lnTo>
                  <a:pt x="33034" y="66124"/>
                </a:lnTo>
                <a:close/>
                <a:moveTo>
                  <a:pt x="49166" y="130651"/>
                </a:moveTo>
                <a:lnTo>
                  <a:pt x="49166" y="179045"/>
                </a:lnTo>
                <a:lnTo>
                  <a:pt x="33035" y="179045"/>
                </a:lnTo>
                <a:lnTo>
                  <a:pt x="33034" y="130651"/>
                </a:lnTo>
                <a:close/>
                <a:moveTo>
                  <a:pt x="49166" y="195177"/>
                </a:moveTo>
                <a:lnTo>
                  <a:pt x="49166" y="243572"/>
                </a:lnTo>
                <a:lnTo>
                  <a:pt x="33035" y="243572"/>
                </a:lnTo>
                <a:lnTo>
                  <a:pt x="33035" y="195177"/>
                </a:lnTo>
                <a:close/>
                <a:moveTo>
                  <a:pt x="49166" y="259704"/>
                </a:moveTo>
                <a:lnTo>
                  <a:pt x="49166" y="308099"/>
                </a:lnTo>
                <a:lnTo>
                  <a:pt x="33035" y="308099"/>
                </a:lnTo>
                <a:lnTo>
                  <a:pt x="33035" y="259704"/>
                </a:lnTo>
                <a:close/>
                <a:moveTo>
                  <a:pt x="49166" y="324230"/>
                </a:moveTo>
                <a:lnTo>
                  <a:pt x="49166" y="372625"/>
                </a:lnTo>
                <a:lnTo>
                  <a:pt x="33035" y="372625"/>
                </a:lnTo>
                <a:lnTo>
                  <a:pt x="33035" y="324230"/>
                </a:lnTo>
                <a:close/>
                <a:moveTo>
                  <a:pt x="49166" y="388757"/>
                </a:moveTo>
                <a:lnTo>
                  <a:pt x="49166" y="437152"/>
                </a:lnTo>
                <a:lnTo>
                  <a:pt x="33035" y="437152"/>
                </a:lnTo>
                <a:lnTo>
                  <a:pt x="33035" y="388757"/>
                </a:lnTo>
                <a:close/>
                <a:moveTo>
                  <a:pt x="49166" y="453284"/>
                </a:moveTo>
                <a:lnTo>
                  <a:pt x="49167" y="486898"/>
                </a:lnTo>
                <a:lnTo>
                  <a:pt x="33035" y="486898"/>
                </a:lnTo>
                <a:lnTo>
                  <a:pt x="33035" y="453284"/>
                </a:lnTo>
                <a:close/>
                <a:moveTo>
                  <a:pt x="81430" y="478833"/>
                </a:moveTo>
                <a:lnTo>
                  <a:pt x="41101" y="559491"/>
                </a:lnTo>
                <a:lnTo>
                  <a:pt x="772" y="47883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AAA3243D-E7F4-4443-B402-D34C6951BDC0}"/>
              </a:ext>
            </a:extLst>
          </p:cNvPr>
          <p:cNvSpPr/>
          <p:nvPr/>
        </p:nvSpPr>
        <p:spPr>
          <a:xfrm>
            <a:off x="3734327" y="4867648"/>
            <a:ext cx="343163" cy="355482"/>
          </a:xfrm>
          <a:custGeom>
            <a:avLst/>
            <a:gdLst>
              <a:gd name="connsiteX0" fmla="*/ 516 w 343163"/>
              <a:gd name="connsiteY0" fmla="*/ -210 h 355482"/>
              <a:gd name="connsiteX1" fmla="*/ 343680 w 343163"/>
              <a:gd name="connsiteY1" fmla="*/ -210 h 355482"/>
              <a:gd name="connsiteX2" fmla="*/ 343680 w 343163"/>
              <a:gd name="connsiteY2" fmla="*/ 355273 h 355482"/>
              <a:gd name="connsiteX3" fmla="*/ 516 w 343163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5482">
                <a:moveTo>
                  <a:pt x="516" y="-210"/>
                </a:moveTo>
                <a:lnTo>
                  <a:pt x="343680" y="-210"/>
                </a:lnTo>
                <a:lnTo>
                  <a:pt x="34368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D04601-BB11-4A1B-A733-C9C048975990}"/>
              </a:ext>
            </a:extLst>
          </p:cNvPr>
          <p:cNvSpPr txBox="1"/>
          <p:nvPr/>
        </p:nvSpPr>
        <p:spPr>
          <a:xfrm>
            <a:off x="3766620" y="4887041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1</a:t>
            </a:r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297AD46B-039A-4594-B6BD-A215013641CF}"/>
              </a:ext>
            </a:extLst>
          </p:cNvPr>
          <p:cNvSpPr/>
          <p:nvPr/>
        </p:nvSpPr>
        <p:spPr>
          <a:xfrm>
            <a:off x="6282540" y="4867648"/>
            <a:ext cx="341404" cy="355482"/>
          </a:xfrm>
          <a:custGeom>
            <a:avLst/>
            <a:gdLst>
              <a:gd name="connsiteX0" fmla="*/ 516 w 341404"/>
              <a:gd name="connsiteY0" fmla="*/ -210 h 355482"/>
              <a:gd name="connsiteX1" fmla="*/ 341920 w 341404"/>
              <a:gd name="connsiteY1" fmla="*/ -210 h 355482"/>
              <a:gd name="connsiteX2" fmla="*/ 341920 w 341404"/>
              <a:gd name="connsiteY2" fmla="*/ 355273 h 355482"/>
              <a:gd name="connsiteX3" fmla="*/ 516 w 341404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404" h="355482">
                <a:moveTo>
                  <a:pt x="516" y="-210"/>
                </a:moveTo>
                <a:lnTo>
                  <a:pt x="341920" y="-210"/>
                </a:lnTo>
                <a:lnTo>
                  <a:pt x="34192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C5FFCFE-A941-4E01-9998-8336A3C071CE}"/>
              </a:ext>
            </a:extLst>
          </p:cNvPr>
          <p:cNvSpPr txBox="1"/>
          <p:nvPr/>
        </p:nvSpPr>
        <p:spPr>
          <a:xfrm>
            <a:off x="6314146" y="4887041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2</a:t>
            </a:r>
          </a:p>
        </p:txBody>
      </p:sp>
      <p:sp>
        <p:nvSpPr>
          <p:cNvPr id="169" name="任意多边形: 形状 168">
            <a:extLst>
              <a:ext uri="{FF2B5EF4-FFF2-40B4-BE49-F238E27FC236}">
                <a16:creationId xmlns:a16="http://schemas.microsoft.com/office/drawing/2014/main" id="{908858D5-F179-4E3B-A04C-1428441D903C}"/>
              </a:ext>
            </a:extLst>
          </p:cNvPr>
          <p:cNvSpPr/>
          <p:nvPr/>
        </p:nvSpPr>
        <p:spPr>
          <a:xfrm>
            <a:off x="8828993" y="4864128"/>
            <a:ext cx="343163" cy="355482"/>
          </a:xfrm>
          <a:custGeom>
            <a:avLst/>
            <a:gdLst>
              <a:gd name="connsiteX0" fmla="*/ 516 w 343163"/>
              <a:gd name="connsiteY0" fmla="*/ -210 h 355482"/>
              <a:gd name="connsiteX1" fmla="*/ 343680 w 343163"/>
              <a:gd name="connsiteY1" fmla="*/ -210 h 355482"/>
              <a:gd name="connsiteX2" fmla="*/ 343680 w 343163"/>
              <a:gd name="connsiteY2" fmla="*/ 355273 h 355482"/>
              <a:gd name="connsiteX3" fmla="*/ 516 w 343163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5482">
                <a:moveTo>
                  <a:pt x="516" y="-210"/>
                </a:moveTo>
                <a:lnTo>
                  <a:pt x="343680" y="-210"/>
                </a:lnTo>
                <a:lnTo>
                  <a:pt x="34368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7069391-49E9-4248-951E-3115201FC64A}"/>
              </a:ext>
            </a:extLst>
          </p:cNvPr>
          <p:cNvSpPr txBox="1"/>
          <p:nvPr/>
        </p:nvSpPr>
        <p:spPr>
          <a:xfrm>
            <a:off x="8861655" y="4883522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3</a:t>
            </a:r>
          </a:p>
        </p:txBody>
      </p:sp>
      <p:sp>
        <p:nvSpPr>
          <p:cNvPr id="171" name="任意多边形: 形状 170">
            <a:extLst>
              <a:ext uri="{FF2B5EF4-FFF2-40B4-BE49-F238E27FC236}">
                <a16:creationId xmlns:a16="http://schemas.microsoft.com/office/drawing/2014/main" id="{1EF69C83-00CE-486C-B62B-E86B714A0020}"/>
              </a:ext>
            </a:extLst>
          </p:cNvPr>
          <p:cNvSpPr/>
          <p:nvPr/>
        </p:nvSpPr>
        <p:spPr>
          <a:xfrm>
            <a:off x="9275986" y="4860609"/>
            <a:ext cx="343163" cy="355482"/>
          </a:xfrm>
          <a:custGeom>
            <a:avLst/>
            <a:gdLst>
              <a:gd name="connsiteX0" fmla="*/ 516 w 343163"/>
              <a:gd name="connsiteY0" fmla="*/ -210 h 355482"/>
              <a:gd name="connsiteX1" fmla="*/ 343680 w 343163"/>
              <a:gd name="connsiteY1" fmla="*/ -210 h 355482"/>
              <a:gd name="connsiteX2" fmla="*/ 343680 w 343163"/>
              <a:gd name="connsiteY2" fmla="*/ 355273 h 355482"/>
              <a:gd name="connsiteX3" fmla="*/ 516 w 343163"/>
              <a:gd name="connsiteY3" fmla="*/ 355273 h 35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163" h="355482">
                <a:moveTo>
                  <a:pt x="516" y="-210"/>
                </a:moveTo>
                <a:lnTo>
                  <a:pt x="343680" y="-210"/>
                </a:lnTo>
                <a:lnTo>
                  <a:pt x="343680" y="355273"/>
                </a:lnTo>
                <a:lnTo>
                  <a:pt x="516" y="355273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BC59E975-21F7-4451-963C-5CBA2F37B057}"/>
              </a:ext>
            </a:extLst>
          </p:cNvPr>
          <p:cNvSpPr txBox="1"/>
          <p:nvPr/>
        </p:nvSpPr>
        <p:spPr>
          <a:xfrm>
            <a:off x="9309035" y="4880002"/>
            <a:ext cx="277910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FFFFFF"/>
                </a:solidFill>
                <a:latin typeface="微软雅黑"/>
                <a:ea typeface="微软雅黑"/>
                <a:sym typeface="微软雅黑"/>
                <a:rtl val="0"/>
              </a:rPr>
              <a:t>4</a:t>
            </a:r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A4EE7A0F-8E40-4267-8BE2-0370335BA3DD}"/>
              </a:ext>
            </a:extLst>
          </p:cNvPr>
          <p:cNvSpPr/>
          <p:nvPr/>
        </p:nvSpPr>
        <p:spPr>
          <a:xfrm flipV="1">
            <a:off x="3865581" y="4284267"/>
            <a:ext cx="80658" cy="584418"/>
          </a:xfrm>
          <a:custGeom>
            <a:avLst/>
            <a:gdLst>
              <a:gd name="connsiteX0" fmla="*/ 50614 w 80658"/>
              <a:gd name="connsiteY0" fmla="*/ 1582 h 584418"/>
              <a:gd name="connsiteX1" fmla="*/ 50614 w 80658"/>
              <a:gd name="connsiteY1" fmla="*/ 49977 h 584418"/>
              <a:gd name="connsiteX2" fmla="*/ 34482 w 80658"/>
              <a:gd name="connsiteY2" fmla="*/ 49977 h 584418"/>
              <a:gd name="connsiteX3" fmla="*/ 34482 w 80658"/>
              <a:gd name="connsiteY3" fmla="*/ 1583 h 584418"/>
              <a:gd name="connsiteX4" fmla="*/ 50614 w 80658"/>
              <a:gd name="connsiteY4" fmla="*/ 66109 h 584418"/>
              <a:gd name="connsiteX5" fmla="*/ 50614 w 80658"/>
              <a:gd name="connsiteY5" fmla="*/ 114504 h 584418"/>
              <a:gd name="connsiteX6" fmla="*/ 34482 w 80658"/>
              <a:gd name="connsiteY6" fmla="*/ 114504 h 584418"/>
              <a:gd name="connsiteX7" fmla="*/ 34482 w 80658"/>
              <a:gd name="connsiteY7" fmla="*/ 66109 h 584418"/>
              <a:gd name="connsiteX8" fmla="*/ 50614 w 80658"/>
              <a:gd name="connsiteY8" fmla="*/ 130636 h 584418"/>
              <a:gd name="connsiteX9" fmla="*/ 50614 w 80658"/>
              <a:gd name="connsiteY9" fmla="*/ 179030 h 584418"/>
              <a:gd name="connsiteX10" fmla="*/ 34483 w 80658"/>
              <a:gd name="connsiteY10" fmla="*/ 179030 h 584418"/>
              <a:gd name="connsiteX11" fmla="*/ 34482 w 80658"/>
              <a:gd name="connsiteY11" fmla="*/ 130636 h 584418"/>
              <a:gd name="connsiteX12" fmla="*/ 50614 w 80658"/>
              <a:gd name="connsiteY12" fmla="*/ 195162 h 584418"/>
              <a:gd name="connsiteX13" fmla="*/ 50614 w 80658"/>
              <a:gd name="connsiteY13" fmla="*/ 243557 h 584418"/>
              <a:gd name="connsiteX14" fmla="*/ 34483 w 80658"/>
              <a:gd name="connsiteY14" fmla="*/ 243557 h 584418"/>
              <a:gd name="connsiteX15" fmla="*/ 34483 w 80658"/>
              <a:gd name="connsiteY15" fmla="*/ 195162 h 584418"/>
              <a:gd name="connsiteX16" fmla="*/ 50614 w 80658"/>
              <a:gd name="connsiteY16" fmla="*/ 259689 h 584418"/>
              <a:gd name="connsiteX17" fmla="*/ 50614 w 80658"/>
              <a:gd name="connsiteY17" fmla="*/ 308084 h 584418"/>
              <a:gd name="connsiteX18" fmla="*/ 34483 w 80658"/>
              <a:gd name="connsiteY18" fmla="*/ 308084 h 584418"/>
              <a:gd name="connsiteX19" fmla="*/ 34483 w 80658"/>
              <a:gd name="connsiteY19" fmla="*/ 259689 h 584418"/>
              <a:gd name="connsiteX20" fmla="*/ 50614 w 80658"/>
              <a:gd name="connsiteY20" fmla="*/ 324215 h 584418"/>
              <a:gd name="connsiteX21" fmla="*/ 50614 w 80658"/>
              <a:gd name="connsiteY21" fmla="*/ 372610 h 584418"/>
              <a:gd name="connsiteX22" fmla="*/ 34483 w 80658"/>
              <a:gd name="connsiteY22" fmla="*/ 372610 h 584418"/>
              <a:gd name="connsiteX23" fmla="*/ 34483 w 80658"/>
              <a:gd name="connsiteY23" fmla="*/ 324215 h 584418"/>
              <a:gd name="connsiteX24" fmla="*/ 50614 w 80658"/>
              <a:gd name="connsiteY24" fmla="*/ 388742 h 584418"/>
              <a:gd name="connsiteX25" fmla="*/ 50614 w 80658"/>
              <a:gd name="connsiteY25" fmla="*/ 437137 h 584418"/>
              <a:gd name="connsiteX26" fmla="*/ 34483 w 80658"/>
              <a:gd name="connsiteY26" fmla="*/ 437137 h 584418"/>
              <a:gd name="connsiteX27" fmla="*/ 34483 w 80658"/>
              <a:gd name="connsiteY27" fmla="*/ 388742 h 584418"/>
              <a:gd name="connsiteX28" fmla="*/ 50614 w 80658"/>
              <a:gd name="connsiteY28" fmla="*/ 453269 h 584418"/>
              <a:gd name="connsiteX29" fmla="*/ 50614 w 80658"/>
              <a:gd name="connsiteY29" fmla="*/ 501664 h 584418"/>
              <a:gd name="connsiteX30" fmla="*/ 34483 w 80658"/>
              <a:gd name="connsiteY30" fmla="*/ 501664 h 584418"/>
              <a:gd name="connsiteX31" fmla="*/ 34483 w 80658"/>
              <a:gd name="connsiteY31" fmla="*/ 453269 h 584418"/>
              <a:gd name="connsiteX32" fmla="*/ 82878 w 80658"/>
              <a:gd name="connsiteY32" fmla="*/ 505342 h 584418"/>
              <a:gd name="connsiteX33" fmla="*/ 42549 w 80658"/>
              <a:gd name="connsiteY33" fmla="*/ 586001 h 584418"/>
              <a:gd name="connsiteX34" fmla="*/ 2220 w 80658"/>
              <a:gd name="connsiteY34" fmla="*/ 505342 h 5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658" h="584418">
                <a:moveTo>
                  <a:pt x="50614" y="1582"/>
                </a:moveTo>
                <a:lnTo>
                  <a:pt x="50614" y="49977"/>
                </a:lnTo>
                <a:lnTo>
                  <a:pt x="34482" y="49977"/>
                </a:lnTo>
                <a:lnTo>
                  <a:pt x="34482" y="1583"/>
                </a:lnTo>
                <a:close/>
                <a:moveTo>
                  <a:pt x="50614" y="66109"/>
                </a:moveTo>
                <a:lnTo>
                  <a:pt x="50614" y="114504"/>
                </a:lnTo>
                <a:lnTo>
                  <a:pt x="34482" y="114504"/>
                </a:lnTo>
                <a:lnTo>
                  <a:pt x="34482" y="66109"/>
                </a:lnTo>
                <a:close/>
                <a:moveTo>
                  <a:pt x="50614" y="130636"/>
                </a:moveTo>
                <a:lnTo>
                  <a:pt x="50614" y="179030"/>
                </a:lnTo>
                <a:lnTo>
                  <a:pt x="34483" y="179030"/>
                </a:lnTo>
                <a:lnTo>
                  <a:pt x="34482" y="130636"/>
                </a:lnTo>
                <a:close/>
                <a:moveTo>
                  <a:pt x="50614" y="195162"/>
                </a:moveTo>
                <a:lnTo>
                  <a:pt x="50614" y="243557"/>
                </a:lnTo>
                <a:lnTo>
                  <a:pt x="34483" y="243557"/>
                </a:lnTo>
                <a:lnTo>
                  <a:pt x="34483" y="195162"/>
                </a:lnTo>
                <a:close/>
                <a:moveTo>
                  <a:pt x="50614" y="259689"/>
                </a:moveTo>
                <a:lnTo>
                  <a:pt x="50614" y="308084"/>
                </a:lnTo>
                <a:lnTo>
                  <a:pt x="34483" y="308084"/>
                </a:lnTo>
                <a:lnTo>
                  <a:pt x="34483" y="259689"/>
                </a:lnTo>
                <a:close/>
                <a:moveTo>
                  <a:pt x="50614" y="324215"/>
                </a:moveTo>
                <a:lnTo>
                  <a:pt x="50614" y="372610"/>
                </a:lnTo>
                <a:lnTo>
                  <a:pt x="34483" y="372610"/>
                </a:lnTo>
                <a:lnTo>
                  <a:pt x="34483" y="324215"/>
                </a:lnTo>
                <a:close/>
                <a:moveTo>
                  <a:pt x="50614" y="388742"/>
                </a:moveTo>
                <a:lnTo>
                  <a:pt x="50614" y="437137"/>
                </a:lnTo>
                <a:lnTo>
                  <a:pt x="34483" y="437137"/>
                </a:lnTo>
                <a:lnTo>
                  <a:pt x="34483" y="388742"/>
                </a:lnTo>
                <a:close/>
                <a:moveTo>
                  <a:pt x="50614" y="453269"/>
                </a:moveTo>
                <a:lnTo>
                  <a:pt x="50614" y="501664"/>
                </a:lnTo>
                <a:lnTo>
                  <a:pt x="34483" y="501664"/>
                </a:lnTo>
                <a:lnTo>
                  <a:pt x="34483" y="453269"/>
                </a:lnTo>
                <a:close/>
                <a:moveTo>
                  <a:pt x="82878" y="505342"/>
                </a:moveTo>
                <a:lnTo>
                  <a:pt x="42549" y="586001"/>
                </a:lnTo>
                <a:lnTo>
                  <a:pt x="2220" y="505342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4" name="任意多边形: 形状 173">
            <a:extLst>
              <a:ext uri="{FF2B5EF4-FFF2-40B4-BE49-F238E27FC236}">
                <a16:creationId xmlns:a16="http://schemas.microsoft.com/office/drawing/2014/main" id="{9B9DD537-1CC9-4D1A-B232-17DF46A39E0B}"/>
              </a:ext>
            </a:extLst>
          </p:cNvPr>
          <p:cNvSpPr/>
          <p:nvPr/>
        </p:nvSpPr>
        <p:spPr>
          <a:xfrm flipV="1">
            <a:off x="6413793" y="4284267"/>
            <a:ext cx="80658" cy="584418"/>
          </a:xfrm>
          <a:custGeom>
            <a:avLst/>
            <a:gdLst>
              <a:gd name="connsiteX0" fmla="*/ 52062 w 80658"/>
              <a:gd name="connsiteY0" fmla="*/ 1582 h 584418"/>
              <a:gd name="connsiteX1" fmla="*/ 52062 w 80658"/>
              <a:gd name="connsiteY1" fmla="*/ 49977 h 584418"/>
              <a:gd name="connsiteX2" fmla="*/ 35930 w 80658"/>
              <a:gd name="connsiteY2" fmla="*/ 49977 h 584418"/>
              <a:gd name="connsiteX3" fmla="*/ 35930 w 80658"/>
              <a:gd name="connsiteY3" fmla="*/ 1583 h 584418"/>
              <a:gd name="connsiteX4" fmla="*/ 52062 w 80658"/>
              <a:gd name="connsiteY4" fmla="*/ 66109 h 584418"/>
              <a:gd name="connsiteX5" fmla="*/ 52062 w 80658"/>
              <a:gd name="connsiteY5" fmla="*/ 114504 h 584418"/>
              <a:gd name="connsiteX6" fmla="*/ 35930 w 80658"/>
              <a:gd name="connsiteY6" fmla="*/ 114504 h 584418"/>
              <a:gd name="connsiteX7" fmla="*/ 35930 w 80658"/>
              <a:gd name="connsiteY7" fmla="*/ 66109 h 584418"/>
              <a:gd name="connsiteX8" fmla="*/ 52062 w 80658"/>
              <a:gd name="connsiteY8" fmla="*/ 130636 h 584418"/>
              <a:gd name="connsiteX9" fmla="*/ 52062 w 80658"/>
              <a:gd name="connsiteY9" fmla="*/ 179030 h 584418"/>
              <a:gd name="connsiteX10" fmla="*/ 35931 w 80658"/>
              <a:gd name="connsiteY10" fmla="*/ 179030 h 584418"/>
              <a:gd name="connsiteX11" fmla="*/ 35930 w 80658"/>
              <a:gd name="connsiteY11" fmla="*/ 130636 h 584418"/>
              <a:gd name="connsiteX12" fmla="*/ 52062 w 80658"/>
              <a:gd name="connsiteY12" fmla="*/ 195162 h 584418"/>
              <a:gd name="connsiteX13" fmla="*/ 52062 w 80658"/>
              <a:gd name="connsiteY13" fmla="*/ 243557 h 584418"/>
              <a:gd name="connsiteX14" fmla="*/ 35931 w 80658"/>
              <a:gd name="connsiteY14" fmla="*/ 243557 h 584418"/>
              <a:gd name="connsiteX15" fmla="*/ 35931 w 80658"/>
              <a:gd name="connsiteY15" fmla="*/ 195162 h 584418"/>
              <a:gd name="connsiteX16" fmla="*/ 52062 w 80658"/>
              <a:gd name="connsiteY16" fmla="*/ 259689 h 584418"/>
              <a:gd name="connsiteX17" fmla="*/ 52062 w 80658"/>
              <a:gd name="connsiteY17" fmla="*/ 308084 h 584418"/>
              <a:gd name="connsiteX18" fmla="*/ 35931 w 80658"/>
              <a:gd name="connsiteY18" fmla="*/ 308084 h 584418"/>
              <a:gd name="connsiteX19" fmla="*/ 35931 w 80658"/>
              <a:gd name="connsiteY19" fmla="*/ 259689 h 584418"/>
              <a:gd name="connsiteX20" fmla="*/ 52062 w 80658"/>
              <a:gd name="connsiteY20" fmla="*/ 324215 h 584418"/>
              <a:gd name="connsiteX21" fmla="*/ 52062 w 80658"/>
              <a:gd name="connsiteY21" fmla="*/ 372610 h 584418"/>
              <a:gd name="connsiteX22" fmla="*/ 35931 w 80658"/>
              <a:gd name="connsiteY22" fmla="*/ 372610 h 584418"/>
              <a:gd name="connsiteX23" fmla="*/ 35931 w 80658"/>
              <a:gd name="connsiteY23" fmla="*/ 324215 h 584418"/>
              <a:gd name="connsiteX24" fmla="*/ 52062 w 80658"/>
              <a:gd name="connsiteY24" fmla="*/ 388742 h 584418"/>
              <a:gd name="connsiteX25" fmla="*/ 52062 w 80658"/>
              <a:gd name="connsiteY25" fmla="*/ 437137 h 584418"/>
              <a:gd name="connsiteX26" fmla="*/ 35931 w 80658"/>
              <a:gd name="connsiteY26" fmla="*/ 437137 h 584418"/>
              <a:gd name="connsiteX27" fmla="*/ 35931 w 80658"/>
              <a:gd name="connsiteY27" fmla="*/ 388742 h 584418"/>
              <a:gd name="connsiteX28" fmla="*/ 52062 w 80658"/>
              <a:gd name="connsiteY28" fmla="*/ 453269 h 584418"/>
              <a:gd name="connsiteX29" fmla="*/ 52062 w 80658"/>
              <a:gd name="connsiteY29" fmla="*/ 501664 h 584418"/>
              <a:gd name="connsiteX30" fmla="*/ 35931 w 80658"/>
              <a:gd name="connsiteY30" fmla="*/ 501664 h 584418"/>
              <a:gd name="connsiteX31" fmla="*/ 35931 w 80658"/>
              <a:gd name="connsiteY31" fmla="*/ 453269 h 584418"/>
              <a:gd name="connsiteX32" fmla="*/ 84326 w 80658"/>
              <a:gd name="connsiteY32" fmla="*/ 505342 h 584418"/>
              <a:gd name="connsiteX33" fmla="*/ 43997 w 80658"/>
              <a:gd name="connsiteY33" fmla="*/ 586001 h 584418"/>
              <a:gd name="connsiteX34" fmla="*/ 3668 w 80658"/>
              <a:gd name="connsiteY34" fmla="*/ 505342 h 58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658" h="584418">
                <a:moveTo>
                  <a:pt x="52062" y="1582"/>
                </a:moveTo>
                <a:lnTo>
                  <a:pt x="52062" y="49977"/>
                </a:lnTo>
                <a:lnTo>
                  <a:pt x="35930" y="49977"/>
                </a:lnTo>
                <a:lnTo>
                  <a:pt x="35930" y="1583"/>
                </a:lnTo>
                <a:close/>
                <a:moveTo>
                  <a:pt x="52062" y="66109"/>
                </a:moveTo>
                <a:lnTo>
                  <a:pt x="52062" y="114504"/>
                </a:lnTo>
                <a:lnTo>
                  <a:pt x="35930" y="114504"/>
                </a:lnTo>
                <a:lnTo>
                  <a:pt x="35930" y="66109"/>
                </a:lnTo>
                <a:close/>
                <a:moveTo>
                  <a:pt x="52062" y="130636"/>
                </a:moveTo>
                <a:lnTo>
                  <a:pt x="52062" y="179030"/>
                </a:lnTo>
                <a:lnTo>
                  <a:pt x="35931" y="179030"/>
                </a:lnTo>
                <a:lnTo>
                  <a:pt x="35930" y="130636"/>
                </a:lnTo>
                <a:close/>
                <a:moveTo>
                  <a:pt x="52062" y="195162"/>
                </a:moveTo>
                <a:lnTo>
                  <a:pt x="52062" y="243557"/>
                </a:lnTo>
                <a:lnTo>
                  <a:pt x="35931" y="243557"/>
                </a:lnTo>
                <a:lnTo>
                  <a:pt x="35931" y="195162"/>
                </a:lnTo>
                <a:close/>
                <a:moveTo>
                  <a:pt x="52062" y="259689"/>
                </a:moveTo>
                <a:lnTo>
                  <a:pt x="52062" y="308084"/>
                </a:lnTo>
                <a:lnTo>
                  <a:pt x="35931" y="308084"/>
                </a:lnTo>
                <a:lnTo>
                  <a:pt x="35931" y="259689"/>
                </a:lnTo>
                <a:close/>
                <a:moveTo>
                  <a:pt x="52062" y="324215"/>
                </a:moveTo>
                <a:lnTo>
                  <a:pt x="52062" y="372610"/>
                </a:lnTo>
                <a:lnTo>
                  <a:pt x="35931" y="372610"/>
                </a:lnTo>
                <a:lnTo>
                  <a:pt x="35931" y="324215"/>
                </a:lnTo>
                <a:close/>
                <a:moveTo>
                  <a:pt x="52062" y="388742"/>
                </a:moveTo>
                <a:lnTo>
                  <a:pt x="52062" y="437137"/>
                </a:lnTo>
                <a:lnTo>
                  <a:pt x="35931" y="437137"/>
                </a:lnTo>
                <a:lnTo>
                  <a:pt x="35931" y="388742"/>
                </a:lnTo>
                <a:close/>
                <a:moveTo>
                  <a:pt x="52062" y="453269"/>
                </a:moveTo>
                <a:lnTo>
                  <a:pt x="52062" y="501664"/>
                </a:lnTo>
                <a:lnTo>
                  <a:pt x="35931" y="501664"/>
                </a:lnTo>
                <a:lnTo>
                  <a:pt x="35931" y="453269"/>
                </a:lnTo>
                <a:close/>
                <a:moveTo>
                  <a:pt x="84326" y="505342"/>
                </a:moveTo>
                <a:lnTo>
                  <a:pt x="43997" y="586001"/>
                </a:lnTo>
                <a:lnTo>
                  <a:pt x="3668" y="505342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5" name="任意多边形: 形状 174">
            <a:extLst>
              <a:ext uri="{FF2B5EF4-FFF2-40B4-BE49-F238E27FC236}">
                <a16:creationId xmlns:a16="http://schemas.microsoft.com/office/drawing/2014/main" id="{A369BC34-456C-4795-A83A-435621F3C30E}"/>
              </a:ext>
            </a:extLst>
          </p:cNvPr>
          <p:cNvSpPr/>
          <p:nvPr/>
        </p:nvSpPr>
        <p:spPr>
          <a:xfrm flipV="1">
            <a:off x="8960246" y="4284267"/>
            <a:ext cx="80658" cy="581515"/>
          </a:xfrm>
          <a:custGeom>
            <a:avLst/>
            <a:gdLst>
              <a:gd name="connsiteX0" fmla="*/ 53509 w 80658"/>
              <a:gd name="connsiteY0" fmla="*/ 1582 h 581515"/>
              <a:gd name="connsiteX1" fmla="*/ 53509 w 80658"/>
              <a:gd name="connsiteY1" fmla="*/ 49977 h 581515"/>
              <a:gd name="connsiteX2" fmla="*/ 37377 w 80658"/>
              <a:gd name="connsiteY2" fmla="*/ 49977 h 581515"/>
              <a:gd name="connsiteX3" fmla="*/ 37377 w 80658"/>
              <a:gd name="connsiteY3" fmla="*/ 1583 h 581515"/>
              <a:gd name="connsiteX4" fmla="*/ 53509 w 80658"/>
              <a:gd name="connsiteY4" fmla="*/ 66109 h 581515"/>
              <a:gd name="connsiteX5" fmla="*/ 53509 w 80658"/>
              <a:gd name="connsiteY5" fmla="*/ 114504 h 581515"/>
              <a:gd name="connsiteX6" fmla="*/ 37377 w 80658"/>
              <a:gd name="connsiteY6" fmla="*/ 114504 h 581515"/>
              <a:gd name="connsiteX7" fmla="*/ 37377 w 80658"/>
              <a:gd name="connsiteY7" fmla="*/ 66109 h 581515"/>
              <a:gd name="connsiteX8" fmla="*/ 53509 w 80658"/>
              <a:gd name="connsiteY8" fmla="*/ 130636 h 581515"/>
              <a:gd name="connsiteX9" fmla="*/ 53509 w 80658"/>
              <a:gd name="connsiteY9" fmla="*/ 179030 h 581515"/>
              <a:gd name="connsiteX10" fmla="*/ 37378 w 80658"/>
              <a:gd name="connsiteY10" fmla="*/ 179030 h 581515"/>
              <a:gd name="connsiteX11" fmla="*/ 37377 w 80658"/>
              <a:gd name="connsiteY11" fmla="*/ 130636 h 581515"/>
              <a:gd name="connsiteX12" fmla="*/ 53509 w 80658"/>
              <a:gd name="connsiteY12" fmla="*/ 195162 h 581515"/>
              <a:gd name="connsiteX13" fmla="*/ 53509 w 80658"/>
              <a:gd name="connsiteY13" fmla="*/ 243557 h 581515"/>
              <a:gd name="connsiteX14" fmla="*/ 37378 w 80658"/>
              <a:gd name="connsiteY14" fmla="*/ 243557 h 581515"/>
              <a:gd name="connsiteX15" fmla="*/ 37378 w 80658"/>
              <a:gd name="connsiteY15" fmla="*/ 195162 h 581515"/>
              <a:gd name="connsiteX16" fmla="*/ 53509 w 80658"/>
              <a:gd name="connsiteY16" fmla="*/ 259689 h 581515"/>
              <a:gd name="connsiteX17" fmla="*/ 53509 w 80658"/>
              <a:gd name="connsiteY17" fmla="*/ 308084 h 581515"/>
              <a:gd name="connsiteX18" fmla="*/ 37378 w 80658"/>
              <a:gd name="connsiteY18" fmla="*/ 308084 h 581515"/>
              <a:gd name="connsiteX19" fmla="*/ 37378 w 80658"/>
              <a:gd name="connsiteY19" fmla="*/ 259689 h 581515"/>
              <a:gd name="connsiteX20" fmla="*/ 53509 w 80658"/>
              <a:gd name="connsiteY20" fmla="*/ 324215 h 581515"/>
              <a:gd name="connsiteX21" fmla="*/ 53509 w 80658"/>
              <a:gd name="connsiteY21" fmla="*/ 372610 h 581515"/>
              <a:gd name="connsiteX22" fmla="*/ 37378 w 80658"/>
              <a:gd name="connsiteY22" fmla="*/ 372610 h 581515"/>
              <a:gd name="connsiteX23" fmla="*/ 37378 w 80658"/>
              <a:gd name="connsiteY23" fmla="*/ 324215 h 581515"/>
              <a:gd name="connsiteX24" fmla="*/ 53509 w 80658"/>
              <a:gd name="connsiteY24" fmla="*/ 388742 h 581515"/>
              <a:gd name="connsiteX25" fmla="*/ 53509 w 80658"/>
              <a:gd name="connsiteY25" fmla="*/ 437137 h 581515"/>
              <a:gd name="connsiteX26" fmla="*/ 37378 w 80658"/>
              <a:gd name="connsiteY26" fmla="*/ 437137 h 581515"/>
              <a:gd name="connsiteX27" fmla="*/ 37378 w 80658"/>
              <a:gd name="connsiteY27" fmla="*/ 388742 h 581515"/>
              <a:gd name="connsiteX28" fmla="*/ 53509 w 80658"/>
              <a:gd name="connsiteY28" fmla="*/ 453269 h 581515"/>
              <a:gd name="connsiteX29" fmla="*/ 53509 w 80658"/>
              <a:gd name="connsiteY29" fmla="*/ 501664 h 581515"/>
              <a:gd name="connsiteX30" fmla="*/ 37378 w 80658"/>
              <a:gd name="connsiteY30" fmla="*/ 501664 h 581515"/>
              <a:gd name="connsiteX31" fmla="*/ 37378 w 80658"/>
              <a:gd name="connsiteY31" fmla="*/ 453269 h 581515"/>
              <a:gd name="connsiteX32" fmla="*/ 85773 w 80658"/>
              <a:gd name="connsiteY32" fmla="*/ 502440 h 581515"/>
              <a:gd name="connsiteX33" fmla="*/ 45444 w 80658"/>
              <a:gd name="connsiteY33" fmla="*/ 583098 h 581515"/>
              <a:gd name="connsiteX34" fmla="*/ 5115 w 80658"/>
              <a:gd name="connsiteY34" fmla="*/ 502440 h 58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0658" h="581515">
                <a:moveTo>
                  <a:pt x="53509" y="1582"/>
                </a:moveTo>
                <a:lnTo>
                  <a:pt x="53509" y="49977"/>
                </a:lnTo>
                <a:lnTo>
                  <a:pt x="37377" y="49977"/>
                </a:lnTo>
                <a:lnTo>
                  <a:pt x="37377" y="1583"/>
                </a:lnTo>
                <a:close/>
                <a:moveTo>
                  <a:pt x="53509" y="66109"/>
                </a:moveTo>
                <a:lnTo>
                  <a:pt x="53509" y="114504"/>
                </a:lnTo>
                <a:lnTo>
                  <a:pt x="37377" y="114504"/>
                </a:lnTo>
                <a:lnTo>
                  <a:pt x="37377" y="66109"/>
                </a:lnTo>
                <a:close/>
                <a:moveTo>
                  <a:pt x="53509" y="130636"/>
                </a:moveTo>
                <a:lnTo>
                  <a:pt x="53509" y="179030"/>
                </a:lnTo>
                <a:lnTo>
                  <a:pt x="37378" y="179030"/>
                </a:lnTo>
                <a:lnTo>
                  <a:pt x="37377" y="130636"/>
                </a:lnTo>
                <a:close/>
                <a:moveTo>
                  <a:pt x="53509" y="195162"/>
                </a:moveTo>
                <a:lnTo>
                  <a:pt x="53509" y="243557"/>
                </a:lnTo>
                <a:lnTo>
                  <a:pt x="37378" y="243557"/>
                </a:lnTo>
                <a:lnTo>
                  <a:pt x="37378" y="195162"/>
                </a:lnTo>
                <a:close/>
                <a:moveTo>
                  <a:pt x="53509" y="259689"/>
                </a:moveTo>
                <a:lnTo>
                  <a:pt x="53509" y="308084"/>
                </a:lnTo>
                <a:lnTo>
                  <a:pt x="37378" y="308084"/>
                </a:lnTo>
                <a:lnTo>
                  <a:pt x="37378" y="259689"/>
                </a:lnTo>
                <a:close/>
                <a:moveTo>
                  <a:pt x="53509" y="324215"/>
                </a:moveTo>
                <a:lnTo>
                  <a:pt x="53509" y="372610"/>
                </a:lnTo>
                <a:lnTo>
                  <a:pt x="37378" y="372610"/>
                </a:lnTo>
                <a:lnTo>
                  <a:pt x="37378" y="324215"/>
                </a:lnTo>
                <a:close/>
                <a:moveTo>
                  <a:pt x="53509" y="388742"/>
                </a:moveTo>
                <a:lnTo>
                  <a:pt x="53509" y="437137"/>
                </a:lnTo>
                <a:lnTo>
                  <a:pt x="37378" y="437137"/>
                </a:lnTo>
                <a:lnTo>
                  <a:pt x="37378" y="388742"/>
                </a:lnTo>
                <a:close/>
                <a:moveTo>
                  <a:pt x="53509" y="453269"/>
                </a:moveTo>
                <a:lnTo>
                  <a:pt x="53509" y="501664"/>
                </a:lnTo>
                <a:lnTo>
                  <a:pt x="37378" y="501664"/>
                </a:lnTo>
                <a:lnTo>
                  <a:pt x="37378" y="453269"/>
                </a:lnTo>
                <a:close/>
                <a:moveTo>
                  <a:pt x="85773" y="502440"/>
                </a:moveTo>
                <a:lnTo>
                  <a:pt x="45444" y="583098"/>
                </a:lnTo>
                <a:lnTo>
                  <a:pt x="5115" y="502440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6" name="任意多边形: 形状 175">
            <a:extLst>
              <a:ext uri="{FF2B5EF4-FFF2-40B4-BE49-F238E27FC236}">
                <a16:creationId xmlns:a16="http://schemas.microsoft.com/office/drawing/2014/main" id="{7B6394FE-F335-47E9-A00C-F4A86BD4B159}"/>
              </a:ext>
            </a:extLst>
          </p:cNvPr>
          <p:cNvSpPr/>
          <p:nvPr/>
        </p:nvSpPr>
        <p:spPr>
          <a:xfrm flipV="1">
            <a:off x="9620030" y="4953002"/>
            <a:ext cx="1639475" cy="93941"/>
          </a:xfrm>
          <a:custGeom>
            <a:avLst/>
            <a:gdLst>
              <a:gd name="connsiteX0" fmla="*/ 5467 w 1639475"/>
              <a:gd name="connsiteY0" fmla="*/ 1967 h 93941"/>
              <a:gd name="connsiteX1" fmla="*/ 53861 w 1639475"/>
              <a:gd name="connsiteY1" fmla="*/ 1967 h 93941"/>
              <a:gd name="connsiteX2" fmla="*/ 53861 w 1639475"/>
              <a:gd name="connsiteY2" fmla="*/ 18099 h 93941"/>
              <a:gd name="connsiteX3" fmla="*/ 5467 w 1639475"/>
              <a:gd name="connsiteY3" fmla="*/ 18099 h 93941"/>
              <a:gd name="connsiteX4" fmla="*/ 69993 w 1639475"/>
              <a:gd name="connsiteY4" fmla="*/ 1967 h 93941"/>
              <a:gd name="connsiteX5" fmla="*/ 118388 w 1639475"/>
              <a:gd name="connsiteY5" fmla="*/ 1967 h 93941"/>
              <a:gd name="connsiteX6" fmla="*/ 118388 w 1639475"/>
              <a:gd name="connsiteY6" fmla="*/ 18099 h 93941"/>
              <a:gd name="connsiteX7" fmla="*/ 69993 w 1639475"/>
              <a:gd name="connsiteY7" fmla="*/ 18099 h 93941"/>
              <a:gd name="connsiteX8" fmla="*/ 134520 w 1639475"/>
              <a:gd name="connsiteY8" fmla="*/ 1967 h 93941"/>
              <a:gd name="connsiteX9" fmla="*/ 182914 w 1639475"/>
              <a:gd name="connsiteY9" fmla="*/ 1967 h 93941"/>
              <a:gd name="connsiteX10" fmla="*/ 182914 w 1639475"/>
              <a:gd name="connsiteY10" fmla="*/ 18099 h 93941"/>
              <a:gd name="connsiteX11" fmla="*/ 134520 w 1639475"/>
              <a:gd name="connsiteY11" fmla="*/ 18099 h 93941"/>
              <a:gd name="connsiteX12" fmla="*/ 199046 w 1639475"/>
              <a:gd name="connsiteY12" fmla="*/ 1967 h 93941"/>
              <a:gd name="connsiteX13" fmla="*/ 247441 w 1639475"/>
              <a:gd name="connsiteY13" fmla="*/ 1967 h 93941"/>
              <a:gd name="connsiteX14" fmla="*/ 247441 w 1639475"/>
              <a:gd name="connsiteY14" fmla="*/ 18099 h 93941"/>
              <a:gd name="connsiteX15" fmla="*/ 199046 w 1639475"/>
              <a:gd name="connsiteY15" fmla="*/ 18099 h 93941"/>
              <a:gd name="connsiteX16" fmla="*/ 263573 w 1639475"/>
              <a:gd name="connsiteY16" fmla="*/ 1967 h 93941"/>
              <a:gd name="connsiteX17" fmla="*/ 311968 w 1639475"/>
              <a:gd name="connsiteY17" fmla="*/ 1967 h 93941"/>
              <a:gd name="connsiteX18" fmla="*/ 311968 w 1639475"/>
              <a:gd name="connsiteY18" fmla="*/ 18099 h 93941"/>
              <a:gd name="connsiteX19" fmla="*/ 263573 w 1639475"/>
              <a:gd name="connsiteY19" fmla="*/ 18099 h 93941"/>
              <a:gd name="connsiteX20" fmla="*/ 328099 w 1639475"/>
              <a:gd name="connsiteY20" fmla="*/ 1967 h 93941"/>
              <a:gd name="connsiteX21" fmla="*/ 376494 w 1639475"/>
              <a:gd name="connsiteY21" fmla="*/ 1967 h 93941"/>
              <a:gd name="connsiteX22" fmla="*/ 376494 w 1639475"/>
              <a:gd name="connsiteY22" fmla="*/ 18099 h 93941"/>
              <a:gd name="connsiteX23" fmla="*/ 328099 w 1639475"/>
              <a:gd name="connsiteY23" fmla="*/ 18099 h 93941"/>
              <a:gd name="connsiteX24" fmla="*/ 392626 w 1639475"/>
              <a:gd name="connsiteY24" fmla="*/ 1967 h 93941"/>
              <a:gd name="connsiteX25" fmla="*/ 441021 w 1639475"/>
              <a:gd name="connsiteY25" fmla="*/ 1967 h 93941"/>
              <a:gd name="connsiteX26" fmla="*/ 441021 w 1639475"/>
              <a:gd name="connsiteY26" fmla="*/ 18099 h 93941"/>
              <a:gd name="connsiteX27" fmla="*/ 392626 w 1639475"/>
              <a:gd name="connsiteY27" fmla="*/ 18099 h 93941"/>
              <a:gd name="connsiteX28" fmla="*/ 457153 w 1639475"/>
              <a:gd name="connsiteY28" fmla="*/ 1967 h 93941"/>
              <a:gd name="connsiteX29" fmla="*/ 505548 w 1639475"/>
              <a:gd name="connsiteY29" fmla="*/ 1967 h 93941"/>
              <a:gd name="connsiteX30" fmla="*/ 505548 w 1639475"/>
              <a:gd name="connsiteY30" fmla="*/ 18099 h 93941"/>
              <a:gd name="connsiteX31" fmla="*/ 457153 w 1639475"/>
              <a:gd name="connsiteY31" fmla="*/ 18099 h 93941"/>
              <a:gd name="connsiteX32" fmla="*/ 521678 w 1639475"/>
              <a:gd name="connsiteY32" fmla="*/ 1967 h 93941"/>
              <a:gd name="connsiteX33" fmla="*/ 570073 w 1639475"/>
              <a:gd name="connsiteY33" fmla="*/ 1967 h 93941"/>
              <a:gd name="connsiteX34" fmla="*/ 570073 w 1639475"/>
              <a:gd name="connsiteY34" fmla="*/ 18099 h 93941"/>
              <a:gd name="connsiteX35" fmla="*/ 521678 w 1639475"/>
              <a:gd name="connsiteY35" fmla="*/ 18099 h 93941"/>
              <a:gd name="connsiteX36" fmla="*/ 586206 w 1639475"/>
              <a:gd name="connsiteY36" fmla="*/ 1967 h 93941"/>
              <a:gd name="connsiteX37" fmla="*/ 634600 w 1639475"/>
              <a:gd name="connsiteY37" fmla="*/ 1967 h 93941"/>
              <a:gd name="connsiteX38" fmla="*/ 634600 w 1639475"/>
              <a:gd name="connsiteY38" fmla="*/ 18099 h 93941"/>
              <a:gd name="connsiteX39" fmla="*/ 586206 w 1639475"/>
              <a:gd name="connsiteY39" fmla="*/ 18099 h 93941"/>
              <a:gd name="connsiteX40" fmla="*/ 650733 w 1639475"/>
              <a:gd name="connsiteY40" fmla="*/ 1967 h 93941"/>
              <a:gd name="connsiteX41" fmla="*/ 699128 w 1639475"/>
              <a:gd name="connsiteY41" fmla="*/ 1967 h 93941"/>
              <a:gd name="connsiteX42" fmla="*/ 699128 w 1639475"/>
              <a:gd name="connsiteY42" fmla="*/ 18099 h 93941"/>
              <a:gd name="connsiteX43" fmla="*/ 650733 w 1639475"/>
              <a:gd name="connsiteY43" fmla="*/ 18099 h 93941"/>
              <a:gd name="connsiteX44" fmla="*/ 715258 w 1639475"/>
              <a:gd name="connsiteY44" fmla="*/ 1967 h 93941"/>
              <a:gd name="connsiteX45" fmla="*/ 763653 w 1639475"/>
              <a:gd name="connsiteY45" fmla="*/ 1967 h 93941"/>
              <a:gd name="connsiteX46" fmla="*/ 763653 w 1639475"/>
              <a:gd name="connsiteY46" fmla="*/ 18099 h 93941"/>
              <a:gd name="connsiteX47" fmla="*/ 715258 w 1639475"/>
              <a:gd name="connsiteY47" fmla="*/ 18099 h 93941"/>
              <a:gd name="connsiteX48" fmla="*/ 779785 w 1639475"/>
              <a:gd name="connsiteY48" fmla="*/ 1967 h 93941"/>
              <a:gd name="connsiteX49" fmla="*/ 828180 w 1639475"/>
              <a:gd name="connsiteY49" fmla="*/ 1967 h 93941"/>
              <a:gd name="connsiteX50" fmla="*/ 828180 w 1639475"/>
              <a:gd name="connsiteY50" fmla="*/ 18099 h 93941"/>
              <a:gd name="connsiteX51" fmla="*/ 779785 w 1639475"/>
              <a:gd name="connsiteY51" fmla="*/ 18099 h 93941"/>
              <a:gd name="connsiteX52" fmla="*/ 844312 w 1639475"/>
              <a:gd name="connsiteY52" fmla="*/ 1967 h 93941"/>
              <a:gd name="connsiteX53" fmla="*/ 892707 w 1639475"/>
              <a:gd name="connsiteY53" fmla="*/ 1967 h 93941"/>
              <a:gd name="connsiteX54" fmla="*/ 892707 w 1639475"/>
              <a:gd name="connsiteY54" fmla="*/ 18099 h 93941"/>
              <a:gd name="connsiteX55" fmla="*/ 844312 w 1639475"/>
              <a:gd name="connsiteY55" fmla="*/ 18099 h 93941"/>
              <a:gd name="connsiteX56" fmla="*/ 908838 w 1639475"/>
              <a:gd name="connsiteY56" fmla="*/ 1967 h 93941"/>
              <a:gd name="connsiteX57" fmla="*/ 957233 w 1639475"/>
              <a:gd name="connsiteY57" fmla="*/ 1967 h 93941"/>
              <a:gd name="connsiteX58" fmla="*/ 957233 w 1639475"/>
              <a:gd name="connsiteY58" fmla="*/ 18099 h 93941"/>
              <a:gd name="connsiteX59" fmla="*/ 908838 w 1639475"/>
              <a:gd name="connsiteY59" fmla="*/ 18099 h 93941"/>
              <a:gd name="connsiteX60" fmla="*/ 973365 w 1639475"/>
              <a:gd name="connsiteY60" fmla="*/ 1967 h 93941"/>
              <a:gd name="connsiteX61" fmla="*/ 1021760 w 1639475"/>
              <a:gd name="connsiteY61" fmla="*/ 1967 h 93941"/>
              <a:gd name="connsiteX62" fmla="*/ 1021760 w 1639475"/>
              <a:gd name="connsiteY62" fmla="*/ 18099 h 93941"/>
              <a:gd name="connsiteX63" fmla="*/ 973365 w 1639475"/>
              <a:gd name="connsiteY63" fmla="*/ 18099 h 93941"/>
              <a:gd name="connsiteX64" fmla="*/ 1037892 w 1639475"/>
              <a:gd name="connsiteY64" fmla="*/ 1967 h 93941"/>
              <a:gd name="connsiteX65" fmla="*/ 1086287 w 1639475"/>
              <a:gd name="connsiteY65" fmla="*/ 1967 h 93941"/>
              <a:gd name="connsiteX66" fmla="*/ 1086287 w 1639475"/>
              <a:gd name="connsiteY66" fmla="*/ 18099 h 93941"/>
              <a:gd name="connsiteX67" fmla="*/ 1037892 w 1639475"/>
              <a:gd name="connsiteY67" fmla="*/ 18099 h 93941"/>
              <a:gd name="connsiteX68" fmla="*/ 1102417 w 1639475"/>
              <a:gd name="connsiteY68" fmla="*/ 1967 h 93941"/>
              <a:gd name="connsiteX69" fmla="*/ 1150812 w 1639475"/>
              <a:gd name="connsiteY69" fmla="*/ 1967 h 93941"/>
              <a:gd name="connsiteX70" fmla="*/ 1150812 w 1639475"/>
              <a:gd name="connsiteY70" fmla="*/ 18099 h 93941"/>
              <a:gd name="connsiteX71" fmla="*/ 1102417 w 1639475"/>
              <a:gd name="connsiteY71" fmla="*/ 18099 h 93941"/>
              <a:gd name="connsiteX72" fmla="*/ 1166945 w 1639475"/>
              <a:gd name="connsiteY72" fmla="*/ 1967 h 93941"/>
              <a:gd name="connsiteX73" fmla="*/ 1215340 w 1639475"/>
              <a:gd name="connsiteY73" fmla="*/ 1967 h 93941"/>
              <a:gd name="connsiteX74" fmla="*/ 1215340 w 1639475"/>
              <a:gd name="connsiteY74" fmla="*/ 18099 h 93941"/>
              <a:gd name="connsiteX75" fmla="*/ 1166945 w 1639475"/>
              <a:gd name="connsiteY75" fmla="*/ 18099 h 93941"/>
              <a:gd name="connsiteX76" fmla="*/ 1231472 w 1639475"/>
              <a:gd name="connsiteY76" fmla="*/ 1967 h 93941"/>
              <a:gd name="connsiteX77" fmla="*/ 1279867 w 1639475"/>
              <a:gd name="connsiteY77" fmla="*/ 1967 h 93941"/>
              <a:gd name="connsiteX78" fmla="*/ 1279867 w 1639475"/>
              <a:gd name="connsiteY78" fmla="*/ 18099 h 93941"/>
              <a:gd name="connsiteX79" fmla="*/ 1231472 w 1639475"/>
              <a:gd name="connsiteY79" fmla="*/ 18099 h 93941"/>
              <a:gd name="connsiteX80" fmla="*/ 1295997 w 1639475"/>
              <a:gd name="connsiteY80" fmla="*/ 1967 h 93941"/>
              <a:gd name="connsiteX81" fmla="*/ 1344392 w 1639475"/>
              <a:gd name="connsiteY81" fmla="*/ 1967 h 93941"/>
              <a:gd name="connsiteX82" fmla="*/ 1344392 w 1639475"/>
              <a:gd name="connsiteY82" fmla="*/ 18099 h 93941"/>
              <a:gd name="connsiteX83" fmla="*/ 1295997 w 1639475"/>
              <a:gd name="connsiteY83" fmla="*/ 18099 h 93941"/>
              <a:gd name="connsiteX84" fmla="*/ 1360524 w 1639475"/>
              <a:gd name="connsiteY84" fmla="*/ 1967 h 93941"/>
              <a:gd name="connsiteX85" fmla="*/ 1408919 w 1639475"/>
              <a:gd name="connsiteY85" fmla="*/ 1967 h 93941"/>
              <a:gd name="connsiteX86" fmla="*/ 1408919 w 1639475"/>
              <a:gd name="connsiteY86" fmla="*/ 18099 h 93941"/>
              <a:gd name="connsiteX87" fmla="*/ 1360524 w 1639475"/>
              <a:gd name="connsiteY87" fmla="*/ 18099 h 93941"/>
              <a:gd name="connsiteX88" fmla="*/ 1425051 w 1639475"/>
              <a:gd name="connsiteY88" fmla="*/ 1967 h 93941"/>
              <a:gd name="connsiteX89" fmla="*/ 1473446 w 1639475"/>
              <a:gd name="connsiteY89" fmla="*/ 1967 h 93941"/>
              <a:gd name="connsiteX90" fmla="*/ 1473446 w 1639475"/>
              <a:gd name="connsiteY90" fmla="*/ 18099 h 93941"/>
              <a:gd name="connsiteX91" fmla="*/ 1425051 w 1639475"/>
              <a:gd name="connsiteY91" fmla="*/ 18099 h 93941"/>
              <a:gd name="connsiteX92" fmla="*/ 1489577 w 1639475"/>
              <a:gd name="connsiteY92" fmla="*/ 1967 h 93941"/>
              <a:gd name="connsiteX93" fmla="*/ 1537972 w 1639475"/>
              <a:gd name="connsiteY93" fmla="*/ 1967 h 93941"/>
              <a:gd name="connsiteX94" fmla="*/ 1537972 w 1639475"/>
              <a:gd name="connsiteY94" fmla="*/ 18099 h 93941"/>
              <a:gd name="connsiteX95" fmla="*/ 1489577 w 1639475"/>
              <a:gd name="connsiteY95" fmla="*/ 18099 h 93941"/>
              <a:gd name="connsiteX96" fmla="*/ 1554104 w 1639475"/>
              <a:gd name="connsiteY96" fmla="*/ 1967 h 93941"/>
              <a:gd name="connsiteX97" fmla="*/ 1602499 w 1639475"/>
              <a:gd name="connsiteY97" fmla="*/ 1967 h 93941"/>
              <a:gd name="connsiteX98" fmla="*/ 1602499 w 1639475"/>
              <a:gd name="connsiteY98" fmla="*/ 18099 h 93941"/>
              <a:gd name="connsiteX99" fmla="*/ 1554104 w 1639475"/>
              <a:gd name="connsiteY99" fmla="*/ 18099 h 93941"/>
              <a:gd name="connsiteX100" fmla="*/ 1644942 w 1639475"/>
              <a:gd name="connsiteY100" fmla="*/ 15251 h 93941"/>
              <a:gd name="connsiteX101" fmla="*/ 1604612 w 1639475"/>
              <a:gd name="connsiteY101" fmla="*/ 95909 h 93941"/>
              <a:gd name="connsiteX102" fmla="*/ 1564284 w 1639475"/>
              <a:gd name="connsiteY102" fmla="*/ 15251 h 93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639475" h="93941">
                <a:moveTo>
                  <a:pt x="5467" y="1967"/>
                </a:moveTo>
                <a:lnTo>
                  <a:pt x="53861" y="1967"/>
                </a:lnTo>
                <a:lnTo>
                  <a:pt x="53861" y="18099"/>
                </a:lnTo>
                <a:lnTo>
                  <a:pt x="5467" y="18099"/>
                </a:lnTo>
                <a:close/>
                <a:moveTo>
                  <a:pt x="69993" y="1967"/>
                </a:moveTo>
                <a:lnTo>
                  <a:pt x="118388" y="1967"/>
                </a:lnTo>
                <a:lnTo>
                  <a:pt x="118388" y="18099"/>
                </a:lnTo>
                <a:lnTo>
                  <a:pt x="69993" y="18099"/>
                </a:lnTo>
                <a:close/>
                <a:moveTo>
                  <a:pt x="134520" y="1967"/>
                </a:moveTo>
                <a:lnTo>
                  <a:pt x="182914" y="1967"/>
                </a:lnTo>
                <a:lnTo>
                  <a:pt x="182914" y="18099"/>
                </a:lnTo>
                <a:lnTo>
                  <a:pt x="134520" y="18099"/>
                </a:lnTo>
                <a:close/>
                <a:moveTo>
                  <a:pt x="199046" y="1967"/>
                </a:moveTo>
                <a:lnTo>
                  <a:pt x="247441" y="1967"/>
                </a:lnTo>
                <a:lnTo>
                  <a:pt x="247441" y="18099"/>
                </a:lnTo>
                <a:lnTo>
                  <a:pt x="199046" y="18099"/>
                </a:lnTo>
                <a:close/>
                <a:moveTo>
                  <a:pt x="263573" y="1967"/>
                </a:moveTo>
                <a:lnTo>
                  <a:pt x="311968" y="1967"/>
                </a:lnTo>
                <a:lnTo>
                  <a:pt x="311968" y="18099"/>
                </a:lnTo>
                <a:lnTo>
                  <a:pt x="263573" y="18099"/>
                </a:lnTo>
                <a:close/>
                <a:moveTo>
                  <a:pt x="328099" y="1967"/>
                </a:moveTo>
                <a:lnTo>
                  <a:pt x="376494" y="1967"/>
                </a:lnTo>
                <a:lnTo>
                  <a:pt x="376494" y="18099"/>
                </a:lnTo>
                <a:lnTo>
                  <a:pt x="328099" y="18099"/>
                </a:lnTo>
                <a:close/>
                <a:moveTo>
                  <a:pt x="392626" y="1967"/>
                </a:moveTo>
                <a:lnTo>
                  <a:pt x="441021" y="1967"/>
                </a:lnTo>
                <a:lnTo>
                  <a:pt x="441021" y="18099"/>
                </a:lnTo>
                <a:lnTo>
                  <a:pt x="392626" y="18099"/>
                </a:lnTo>
                <a:close/>
                <a:moveTo>
                  <a:pt x="457153" y="1967"/>
                </a:moveTo>
                <a:lnTo>
                  <a:pt x="505548" y="1967"/>
                </a:lnTo>
                <a:lnTo>
                  <a:pt x="505548" y="18099"/>
                </a:lnTo>
                <a:lnTo>
                  <a:pt x="457153" y="18099"/>
                </a:lnTo>
                <a:close/>
                <a:moveTo>
                  <a:pt x="521678" y="1967"/>
                </a:moveTo>
                <a:lnTo>
                  <a:pt x="570073" y="1967"/>
                </a:lnTo>
                <a:lnTo>
                  <a:pt x="570073" y="18099"/>
                </a:lnTo>
                <a:lnTo>
                  <a:pt x="521678" y="18099"/>
                </a:lnTo>
                <a:close/>
                <a:moveTo>
                  <a:pt x="586206" y="1967"/>
                </a:moveTo>
                <a:lnTo>
                  <a:pt x="634600" y="1967"/>
                </a:lnTo>
                <a:lnTo>
                  <a:pt x="634600" y="18099"/>
                </a:lnTo>
                <a:lnTo>
                  <a:pt x="586206" y="18099"/>
                </a:lnTo>
                <a:close/>
                <a:moveTo>
                  <a:pt x="650733" y="1967"/>
                </a:moveTo>
                <a:lnTo>
                  <a:pt x="699128" y="1967"/>
                </a:lnTo>
                <a:lnTo>
                  <a:pt x="699128" y="18099"/>
                </a:lnTo>
                <a:lnTo>
                  <a:pt x="650733" y="18099"/>
                </a:lnTo>
                <a:close/>
                <a:moveTo>
                  <a:pt x="715258" y="1967"/>
                </a:moveTo>
                <a:lnTo>
                  <a:pt x="763653" y="1967"/>
                </a:lnTo>
                <a:lnTo>
                  <a:pt x="763653" y="18099"/>
                </a:lnTo>
                <a:lnTo>
                  <a:pt x="715258" y="18099"/>
                </a:lnTo>
                <a:close/>
                <a:moveTo>
                  <a:pt x="779785" y="1967"/>
                </a:moveTo>
                <a:lnTo>
                  <a:pt x="828180" y="1967"/>
                </a:lnTo>
                <a:lnTo>
                  <a:pt x="828180" y="18099"/>
                </a:lnTo>
                <a:lnTo>
                  <a:pt x="779785" y="18099"/>
                </a:lnTo>
                <a:close/>
                <a:moveTo>
                  <a:pt x="844312" y="1967"/>
                </a:moveTo>
                <a:lnTo>
                  <a:pt x="892707" y="1967"/>
                </a:lnTo>
                <a:lnTo>
                  <a:pt x="892707" y="18099"/>
                </a:lnTo>
                <a:lnTo>
                  <a:pt x="844312" y="18099"/>
                </a:lnTo>
                <a:close/>
                <a:moveTo>
                  <a:pt x="908838" y="1967"/>
                </a:moveTo>
                <a:lnTo>
                  <a:pt x="957233" y="1967"/>
                </a:lnTo>
                <a:lnTo>
                  <a:pt x="957233" y="18099"/>
                </a:lnTo>
                <a:lnTo>
                  <a:pt x="908838" y="18099"/>
                </a:lnTo>
                <a:close/>
                <a:moveTo>
                  <a:pt x="973365" y="1967"/>
                </a:moveTo>
                <a:lnTo>
                  <a:pt x="1021760" y="1967"/>
                </a:lnTo>
                <a:lnTo>
                  <a:pt x="1021760" y="18099"/>
                </a:lnTo>
                <a:lnTo>
                  <a:pt x="973365" y="18099"/>
                </a:lnTo>
                <a:close/>
                <a:moveTo>
                  <a:pt x="1037892" y="1967"/>
                </a:moveTo>
                <a:lnTo>
                  <a:pt x="1086287" y="1967"/>
                </a:lnTo>
                <a:lnTo>
                  <a:pt x="1086287" y="18099"/>
                </a:lnTo>
                <a:lnTo>
                  <a:pt x="1037892" y="18099"/>
                </a:lnTo>
                <a:close/>
                <a:moveTo>
                  <a:pt x="1102417" y="1967"/>
                </a:moveTo>
                <a:lnTo>
                  <a:pt x="1150812" y="1967"/>
                </a:lnTo>
                <a:lnTo>
                  <a:pt x="1150812" y="18099"/>
                </a:lnTo>
                <a:lnTo>
                  <a:pt x="1102417" y="18099"/>
                </a:lnTo>
                <a:close/>
                <a:moveTo>
                  <a:pt x="1166945" y="1967"/>
                </a:moveTo>
                <a:lnTo>
                  <a:pt x="1215340" y="1967"/>
                </a:lnTo>
                <a:lnTo>
                  <a:pt x="1215340" y="18099"/>
                </a:lnTo>
                <a:lnTo>
                  <a:pt x="1166945" y="18099"/>
                </a:lnTo>
                <a:close/>
                <a:moveTo>
                  <a:pt x="1231472" y="1967"/>
                </a:moveTo>
                <a:lnTo>
                  <a:pt x="1279867" y="1967"/>
                </a:lnTo>
                <a:lnTo>
                  <a:pt x="1279867" y="18099"/>
                </a:lnTo>
                <a:lnTo>
                  <a:pt x="1231472" y="18099"/>
                </a:lnTo>
                <a:close/>
                <a:moveTo>
                  <a:pt x="1295997" y="1967"/>
                </a:moveTo>
                <a:lnTo>
                  <a:pt x="1344392" y="1967"/>
                </a:lnTo>
                <a:lnTo>
                  <a:pt x="1344392" y="18099"/>
                </a:lnTo>
                <a:lnTo>
                  <a:pt x="1295997" y="18099"/>
                </a:lnTo>
                <a:close/>
                <a:moveTo>
                  <a:pt x="1360524" y="1967"/>
                </a:moveTo>
                <a:lnTo>
                  <a:pt x="1408919" y="1967"/>
                </a:lnTo>
                <a:lnTo>
                  <a:pt x="1408919" y="18099"/>
                </a:lnTo>
                <a:lnTo>
                  <a:pt x="1360524" y="18099"/>
                </a:lnTo>
                <a:close/>
                <a:moveTo>
                  <a:pt x="1425051" y="1967"/>
                </a:moveTo>
                <a:lnTo>
                  <a:pt x="1473446" y="1967"/>
                </a:lnTo>
                <a:lnTo>
                  <a:pt x="1473446" y="18099"/>
                </a:lnTo>
                <a:lnTo>
                  <a:pt x="1425051" y="18099"/>
                </a:lnTo>
                <a:close/>
                <a:moveTo>
                  <a:pt x="1489577" y="1967"/>
                </a:moveTo>
                <a:lnTo>
                  <a:pt x="1537972" y="1967"/>
                </a:lnTo>
                <a:lnTo>
                  <a:pt x="1537972" y="18099"/>
                </a:lnTo>
                <a:lnTo>
                  <a:pt x="1489577" y="18099"/>
                </a:lnTo>
                <a:close/>
                <a:moveTo>
                  <a:pt x="1554104" y="1967"/>
                </a:moveTo>
                <a:lnTo>
                  <a:pt x="1602499" y="1967"/>
                </a:lnTo>
                <a:lnTo>
                  <a:pt x="1602499" y="18099"/>
                </a:lnTo>
                <a:lnTo>
                  <a:pt x="1554104" y="18099"/>
                </a:lnTo>
                <a:close/>
                <a:moveTo>
                  <a:pt x="1644942" y="15251"/>
                </a:moveTo>
                <a:lnTo>
                  <a:pt x="1604612" y="95909"/>
                </a:lnTo>
                <a:lnTo>
                  <a:pt x="1564284" y="15251"/>
                </a:lnTo>
                <a:close/>
              </a:path>
            </a:pathLst>
          </a:custGeom>
          <a:solidFill>
            <a:srgbClr val="D74514"/>
          </a:solidFill>
          <a:ln w="176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6B7E9079-3AA0-41D4-BDB3-0664F2DC29E6}"/>
              </a:ext>
            </a:extLst>
          </p:cNvPr>
          <p:cNvSpPr txBox="1"/>
          <p:nvPr/>
        </p:nvSpPr>
        <p:spPr>
          <a:xfrm>
            <a:off x="78137" y="4881762"/>
            <a:ext cx="668589" cy="304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75" spc="0" baseline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rPr>
              <a:t>页目录</a:t>
            </a:r>
          </a:p>
        </p:txBody>
      </p:sp>
    </p:spTree>
    <p:extLst>
      <p:ext uri="{BB962C8B-B14F-4D97-AF65-F5344CB8AC3E}">
        <p14:creationId xmlns:p14="http://schemas.microsoft.com/office/powerpoint/2010/main" val="3435866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F64B2BC9-446C-4543-96DC-210B4F517BF1}"/>
              </a:ext>
            </a:extLst>
          </p:cNvPr>
          <p:cNvGrpSpPr/>
          <p:nvPr/>
        </p:nvGrpSpPr>
        <p:grpSpPr>
          <a:xfrm>
            <a:off x="0" y="-17432"/>
            <a:ext cx="5975684" cy="3102010"/>
            <a:chOff x="1068404" y="1094606"/>
            <a:chExt cx="5975684" cy="31020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7071080-9411-4D00-8850-63A563C3B7AB}"/>
                </a:ext>
              </a:extLst>
            </p:cNvPr>
            <p:cNvGrpSpPr/>
            <p:nvPr/>
          </p:nvGrpSpPr>
          <p:grpSpPr>
            <a:xfrm>
              <a:off x="1068404" y="1094607"/>
              <a:ext cx="2704699" cy="3102009"/>
              <a:chOff x="1068404" y="1094607"/>
              <a:chExt cx="2704699" cy="258734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E226A7-9B90-4DAC-BE4E-C0B9E787B564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3C4C7-6631-4A6D-AF9E-B4D9074AE657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线程栈帧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94C3D7-0093-40F7-80A9-0927920824D5}"/>
                </a:ext>
              </a:extLst>
            </p:cNvPr>
            <p:cNvGrpSpPr/>
            <p:nvPr/>
          </p:nvGrpSpPr>
          <p:grpSpPr>
            <a:xfrm>
              <a:off x="4339389" y="1094606"/>
              <a:ext cx="2704699" cy="3102008"/>
              <a:chOff x="1068404" y="1094607"/>
              <a:chExt cx="2704699" cy="310200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F0AFAC-BF20-45B8-BD93-62EBE8FCD567}"/>
                  </a:ext>
                </a:extLst>
              </p:cNvPr>
              <p:cNvSpPr/>
              <p:nvPr/>
            </p:nvSpPr>
            <p:spPr>
              <a:xfrm>
                <a:off x="1068404" y="1094607"/>
                <a:ext cx="2704699" cy="3102008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AEEFD7-66C2-42A7-BA5B-026C4AFD4293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对象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2CBAD9-3D67-48CB-ACEF-BF837774B640}"/>
                </a:ext>
              </a:extLst>
            </p:cNvPr>
            <p:cNvSpPr/>
            <p:nvPr/>
          </p:nvSpPr>
          <p:spPr>
            <a:xfrm>
              <a:off x="4456499" y="1448239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hashcode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0 01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C6E9AB-C1F0-444B-B5E8-0D2DBE6D3407}"/>
                </a:ext>
              </a:extLst>
            </p:cNvPr>
            <p:cNvSpPr/>
            <p:nvPr/>
          </p:nvSpPr>
          <p:spPr>
            <a:xfrm>
              <a:off x="4456498" y="1913460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word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FF905B-EB25-4942-B05C-1100F9D67BCB}"/>
                </a:ext>
              </a:extLst>
            </p:cNvPr>
            <p:cNvSpPr/>
            <p:nvPr/>
          </p:nvSpPr>
          <p:spPr>
            <a:xfrm>
              <a:off x="4456498" y="2381889"/>
              <a:ext cx="2461840" cy="1678051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对齐填充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BBA0CC-AA17-4EC7-811C-4E8A77F4C80A}"/>
                </a:ext>
              </a:extLst>
            </p:cNvPr>
            <p:cNvSpPr/>
            <p:nvPr/>
          </p:nvSpPr>
          <p:spPr>
            <a:xfrm>
              <a:off x="1193533" y="2792432"/>
              <a:ext cx="2454441" cy="1267509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5BE755-242A-4B50-ACC9-37373F467EA7}"/>
                </a:ext>
              </a:extLst>
            </p:cNvPr>
            <p:cNvSpPr/>
            <p:nvPr/>
          </p:nvSpPr>
          <p:spPr>
            <a:xfrm>
              <a:off x="1310280" y="3593115"/>
              <a:ext cx="2222191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对象引用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7EE370-D805-479E-A7D4-44E3EA5AB64F}"/>
                </a:ext>
              </a:extLst>
            </p:cNvPr>
            <p:cNvSpPr/>
            <p:nvPr/>
          </p:nvSpPr>
          <p:spPr>
            <a:xfrm>
              <a:off x="1310280" y="3134062"/>
              <a:ext cx="2222192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ptr_to_lock_record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B410EA-2DF0-41B0-802B-3C3A52A4A249}"/>
                </a:ext>
              </a:extLst>
            </p:cNvPr>
            <p:cNvSpPr txBox="1"/>
            <p:nvPr/>
          </p:nvSpPr>
          <p:spPr>
            <a:xfrm>
              <a:off x="1193533" y="2809359"/>
              <a:ext cx="245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锁记录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EE314468-54A4-4AF7-93A0-8B48624377E0}"/>
                </a:ext>
              </a:extLst>
            </p:cNvPr>
            <p:cNvCxnSpPr>
              <a:stCxn id="10" idx="3"/>
              <a:endCxn id="7" idx="3"/>
            </p:cNvCxnSpPr>
            <p:nvPr/>
          </p:nvCxnSpPr>
          <p:spPr>
            <a:xfrm>
              <a:off x="3532472" y="3312683"/>
              <a:ext cx="115502" cy="113504"/>
            </a:xfrm>
            <a:prstGeom prst="bentConnector3">
              <a:avLst>
                <a:gd name="adj1" fmla="val 449516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81A4B98-5091-4187-B6EF-A7567ECA6C1F}"/>
              </a:ext>
            </a:extLst>
          </p:cNvPr>
          <p:cNvGrpSpPr/>
          <p:nvPr/>
        </p:nvGrpSpPr>
        <p:grpSpPr>
          <a:xfrm>
            <a:off x="0" y="3429000"/>
            <a:ext cx="5975684" cy="3102010"/>
            <a:chOff x="1068404" y="1094606"/>
            <a:chExt cx="5975684" cy="310201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C0EEBB45-0522-437D-87A8-74BF80AD0C32}"/>
                </a:ext>
              </a:extLst>
            </p:cNvPr>
            <p:cNvGrpSpPr/>
            <p:nvPr/>
          </p:nvGrpSpPr>
          <p:grpSpPr>
            <a:xfrm>
              <a:off x="1068404" y="1094607"/>
              <a:ext cx="2704699" cy="3102009"/>
              <a:chOff x="1068404" y="1094607"/>
              <a:chExt cx="2704699" cy="2587343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781730A-0A72-4035-B23A-EAFF1DD83A95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A13635A-E2B0-4A7E-9434-E05D7435AF08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线程栈帧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560F359-CEB6-4F86-BA52-393CA3E42755}"/>
                </a:ext>
              </a:extLst>
            </p:cNvPr>
            <p:cNvGrpSpPr/>
            <p:nvPr/>
          </p:nvGrpSpPr>
          <p:grpSpPr>
            <a:xfrm>
              <a:off x="4339389" y="1094606"/>
              <a:ext cx="2704699" cy="3102008"/>
              <a:chOff x="1068404" y="1094607"/>
              <a:chExt cx="2704699" cy="3102008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67AD17F-4248-4A40-B111-56FE41963FE0}"/>
                  </a:ext>
                </a:extLst>
              </p:cNvPr>
              <p:cNvSpPr/>
              <p:nvPr/>
            </p:nvSpPr>
            <p:spPr>
              <a:xfrm>
                <a:off x="1068404" y="1094607"/>
                <a:ext cx="2704699" cy="3102008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46BBEBC4-4FBC-4F23-A167-47A153CE4DA2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对象</a:t>
                </a:r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54E79BF-94DE-4D4B-A572-D87CB475B112}"/>
                </a:ext>
              </a:extLst>
            </p:cNvPr>
            <p:cNvSpPr/>
            <p:nvPr/>
          </p:nvSpPr>
          <p:spPr>
            <a:xfrm>
              <a:off x="4456498" y="1913460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word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E711A45-A0FF-464E-B144-AF921A5B6AB7}"/>
                </a:ext>
              </a:extLst>
            </p:cNvPr>
            <p:cNvSpPr/>
            <p:nvPr/>
          </p:nvSpPr>
          <p:spPr>
            <a:xfrm>
              <a:off x="4456498" y="2381889"/>
              <a:ext cx="2461840" cy="1678051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对齐填充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5E07479-45FB-441A-A4D4-752E081DB590}"/>
                </a:ext>
              </a:extLst>
            </p:cNvPr>
            <p:cNvSpPr/>
            <p:nvPr/>
          </p:nvSpPr>
          <p:spPr>
            <a:xfrm>
              <a:off x="1193533" y="2792432"/>
              <a:ext cx="2454441" cy="1267509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CE1C5D7-F4EB-4DF3-9B8F-F5ACB6FF9415}"/>
                </a:ext>
              </a:extLst>
            </p:cNvPr>
            <p:cNvSpPr/>
            <p:nvPr/>
          </p:nvSpPr>
          <p:spPr>
            <a:xfrm>
              <a:off x="1310280" y="3593115"/>
              <a:ext cx="2222191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对象引用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E31B75-0596-4E71-B6AB-AD6E80D9EA0D}"/>
                </a:ext>
              </a:extLst>
            </p:cNvPr>
            <p:cNvSpPr/>
            <p:nvPr/>
          </p:nvSpPr>
          <p:spPr>
            <a:xfrm>
              <a:off x="4456498" y="1446535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ptr_to_lock_record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1213A2C-EA5F-429A-B2C6-AA33DBE9ABA8}"/>
                </a:ext>
              </a:extLst>
            </p:cNvPr>
            <p:cNvSpPr txBox="1"/>
            <p:nvPr/>
          </p:nvSpPr>
          <p:spPr>
            <a:xfrm>
              <a:off x="1193533" y="2809359"/>
              <a:ext cx="245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锁记录</a:t>
              </a:r>
            </a:p>
          </p:txBody>
        </p: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5D0674E8-1FD4-4FBE-9D0A-F359F9EC8AB4}"/>
                </a:ext>
              </a:extLst>
            </p:cNvPr>
            <p:cNvCxnSpPr>
              <a:cxnSpLocks/>
              <a:stCxn id="29" idx="1"/>
              <a:endCxn id="27" idx="3"/>
            </p:cNvCxnSpPr>
            <p:nvPr/>
          </p:nvCxnSpPr>
          <p:spPr>
            <a:xfrm rot="10800000" flipV="1">
              <a:off x="3647974" y="1625155"/>
              <a:ext cx="808524" cy="1801031"/>
            </a:xfrm>
            <a:prstGeom prst="bentConnector3">
              <a:avLst>
                <a:gd name="adj1" fmla="val 64726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04FFEC7-9719-4026-A1D1-F6E2701C8C0E}"/>
                </a:ext>
              </a:extLst>
            </p:cNvPr>
            <p:cNvSpPr/>
            <p:nvPr/>
          </p:nvSpPr>
          <p:spPr>
            <a:xfrm>
              <a:off x="1311264" y="3146843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hashcode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0 01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8841FE0D-0F3C-4971-9047-84A2D1097459}"/>
                </a:ext>
              </a:extLst>
            </p:cNvPr>
            <p:cNvCxnSpPr>
              <a:cxnSpLocks/>
              <a:stCxn id="28" idx="3"/>
              <a:endCxn id="34" idx="1"/>
            </p:cNvCxnSpPr>
            <p:nvPr/>
          </p:nvCxnSpPr>
          <p:spPr>
            <a:xfrm flipV="1">
              <a:off x="3532471" y="2645610"/>
              <a:ext cx="806918" cy="1126126"/>
            </a:xfrm>
            <a:prstGeom prst="bentConnector3">
              <a:avLst>
                <a:gd name="adj1" fmla="val 71248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FEC0FA-C26D-49FA-BE91-22B49E43DB73}"/>
              </a:ext>
            </a:extLst>
          </p:cNvPr>
          <p:cNvGrpSpPr/>
          <p:nvPr/>
        </p:nvGrpSpPr>
        <p:grpSpPr>
          <a:xfrm>
            <a:off x="6216318" y="0"/>
            <a:ext cx="5975684" cy="3102010"/>
            <a:chOff x="1068404" y="1094606"/>
            <a:chExt cx="5975684" cy="310201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E2CDEC5F-7690-49C1-8F5E-8B760B66348E}"/>
                </a:ext>
              </a:extLst>
            </p:cNvPr>
            <p:cNvGrpSpPr/>
            <p:nvPr/>
          </p:nvGrpSpPr>
          <p:grpSpPr>
            <a:xfrm>
              <a:off x="1068404" y="1094607"/>
              <a:ext cx="2704699" cy="3102009"/>
              <a:chOff x="1068404" y="1094607"/>
              <a:chExt cx="2704699" cy="2587343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C3946D05-A19A-4B81-B23D-E92D4ADA0FAD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BF5E9B89-FC2D-484F-938D-15B668FFB6C5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线程栈帧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C0DD41AB-716D-4FFC-A96D-50E2FBB339BD}"/>
                </a:ext>
              </a:extLst>
            </p:cNvPr>
            <p:cNvGrpSpPr/>
            <p:nvPr/>
          </p:nvGrpSpPr>
          <p:grpSpPr>
            <a:xfrm>
              <a:off x="4339389" y="1094606"/>
              <a:ext cx="2704699" cy="3102008"/>
              <a:chOff x="1068404" y="1094607"/>
              <a:chExt cx="2704699" cy="3102008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2D2F209-7426-4714-BFB2-B7EC9F35A1A0}"/>
                  </a:ext>
                </a:extLst>
              </p:cNvPr>
              <p:cNvSpPr/>
              <p:nvPr/>
            </p:nvSpPr>
            <p:spPr>
              <a:xfrm>
                <a:off x="1068404" y="1094607"/>
                <a:ext cx="2704699" cy="3102008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01248A0-479B-4CD9-9073-2B7EEBA421D4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对象</a:t>
                </a: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9D8DD45-2461-402F-AB5F-02C09BD7682F}"/>
                </a:ext>
              </a:extLst>
            </p:cNvPr>
            <p:cNvSpPr/>
            <p:nvPr/>
          </p:nvSpPr>
          <p:spPr>
            <a:xfrm>
              <a:off x="4456498" y="1913460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word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AD384D6-5BCE-49F6-8A0C-0F3D2AE27317}"/>
                </a:ext>
              </a:extLst>
            </p:cNvPr>
            <p:cNvSpPr/>
            <p:nvPr/>
          </p:nvSpPr>
          <p:spPr>
            <a:xfrm>
              <a:off x="4456498" y="2381889"/>
              <a:ext cx="2461840" cy="1678051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对齐填充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2DE7F25-A758-4624-8641-B2AC7C49B501}"/>
                </a:ext>
              </a:extLst>
            </p:cNvPr>
            <p:cNvSpPr/>
            <p:nvPr/>
          </p:nvSpPr>
          <p:spPr>
            <a:xfrm>
              <a:off x="1193533" y="2792432"/>
              <a:ext cx="2454441" cy="1267509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695B9860-EE44-48C5-9332-AB7071039A94}"/>
                </a:ext>
              </a:extLst>
            </p:cNvPr>
            <p:cNvSpPr/>
            <p:nvPr/>
          </p:nvSpPr>
          <p:spPr>
            <a:xfrm>
              <a:off x="1310280" y="3593115"/>
              <a:ext cx="2222191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对象引用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EB9D09C-5D88-4FC0-88B1-6265FDE77F57}"/>
                </a:ext>
              </a:extLst>
            </p:cNvPr>
            <p:cNvSpPr/>
            <p:nvPr/>
          </p:nvSpPr>
          <p:spPr>
            <a:xfrm>
              <a:off x="4456498" y="1446535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ptr_to_lock_record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00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5206FA6-9070-44A8-A2AE-6A8E6BA87197}"/>
                </a:ext>
              </a:extLst>
            </p:cNvPr>
            <p:cNvSpPr txBox="1"/>
            <p:nvPr/>
          </p:nvSpPr>
          <p:spPr>
            <a:xfrm>
              <a:off x="1193533" y="2809359"/>
              <a:ext cx="245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锁记录</a:t>
              </a:r>
            </a:p>
          </p:txBody>
        </p:sp>
        <p:cxnSp>
          <p:nvCxnSpPr>
            <p:cNvPr id="49" name="连接符: 肘形 48">
              <a:extLst>
                <a:ext uri="{FF2B5EF4-FFF2-40B4-BE49-F238E27FC236}">
                  <a16:creationId xmlns:a16="http://schemas.microsoft.com/office/drawing/2014/main" id="{563C5A37-2886-4B96-89DA-F63EE3FBD06B}"/>
                </a:ext>
              </a:extLst>
            </p:cNvPr>
            <p:cNvCxnSpPr>
              <a:cxnSpLocks/>
              <a:stCxn id="47" idx="1"/>
              <a:endCxn id="45" idx="3"/>
            </p:cNvCxnSpPr>
            <p:nvPr/>
          </p:nvCxnSpPr>
          <p:spPr>
            <a:xfrm rot="10800000" flipV="1">
              <a:off x="3647974" y="1625155"/>
              <a:ext cx="808524" cy="1801031"/>
            </a:xfrm>
            <a:prstGeom prst="bentConnector3">
              <a:avLst>
                <a:gd name="adj1" fmla="val 64726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4CA5293-81E7-489C-A4E0-EDDABF56B738}"/>
                </a:ext>
              </a:extLst>
            </p:cNvPr>
            <p:cNvSpPr/>
            <p:nvPr/>
          </p:nvSpPr>
          <p:spPr>
            <a:xfrm>
              <a:off x="1311264" y="3146843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hashcode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0 01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1" name="连接符: 肘形 50">
              <a:extLst>
                <a:ext uri="{FF2B5EF4-FFF2-40B4-BE49-F238E27FC236}">
                  <a16:creationId xmlns:a16="http://schemas.microsoft.com/office/drawing/2014/main" id="{EFDEE1CA-EA62-4854-B4E6-3AEE35BCB57F}"/>
                </a:ext>
              </a:extLst>
            </p:cNvPr>
            <p:cNvCxnSpPr>
              <a:cxnSpLocks/>
              <a:stCxn id="46" idx="3"/>
              <a:endCxn id="57" idx="1"/>
            </p:cNvCxnSpPr>
            <p:nvPr/>
          </p:nvCxnSpPr>
          <p:spPr>
            <a:xfrm flipV="1">
              <a:off x="3532471" y="2645610"/>
              <a:ext cx="806918" cy="1126126"/>
            </a:xfrm>
            <a:prstGeom prst="bentConnector3">
              <a:avLst>
                <a:gd name="adj1" fmla="val 71248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F4A7B1C-A7D5-43B0-8B59-6A2E026CD489}"/>
                </a:ext>
              </a:extLst>
            </p:cNvPr>
            <p:cNvSpPr/>
            <p:nvPr/>
          </p:nvSpPr>
          <p:spPr>
            <a:xfrm>
              <a:off x="1193533" y="1402585"/>
              <a:ext cx="2454441" cy="1267509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60B19F0-692A-478C-8505-CF86FD21959D}"/>
                </a:ext>
              </a:extLst>
            </p:cNvPr>
            <p:cNvSpPr/>
            <p:nvPr/>
          </p:nvSpPr>
          <p:spPr>
            <a:xfrm>
              <a:off x="1310280" y="2203268"/>
              <a:ext cx="2222191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对象引用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AD71ABE-C73A-4022-A3AB-DA572F4ED604}"/>
                </a:ext>
              </a:extLst>
            </p:cNvPr>
            <p:cNvSpPr txBox="1"/>
            <p:nvPr/>
          </p:nvSpPr>
          <p:spPr>
            <a:xfrm>
              <a:off x="1193533" y="1419512"/>
              <a:ext cx="245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锁记录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3B30270B-D37D-4ACA-8A1B-2F26CC067A41}"/>
                </a:ext>
              </a:extLst>
            </p:cNvPr>
            <p:cNvSpPr/>
            <p:nvPr/>
          </p:nvSpPr>
          <p:spPr>
            <a:xfrm>
              <a:off x="1311264" y="1756996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null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DAB5DDEA-1AE1-42E1-B65B-D4DB6217DE0D}"/>
                </a:ext>
              </a:extLst>
            </p:cNvPr>
            <p:cNvCxnSpPr>
              <a:cxnSpLocks/>
              <a:stCxn id="53" idx="3"/>
              <a:endCxn id="57" idx="1"/>
            </p:cNvCxnSpPr>
            <p:nvPr/>
          </p:nvCxnSpPr>
          <p:spPr>
            <a:xfrm>
              <a:off x="3532471" y="2381889"/>
              <a:ext cx="806918" cy="263721"/>
            </a:xfrm>
            <a:prstGeom prst="bentConnector3">
              <a:avLst>
                <a:gd name="adj1" fmla="val 71247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ECD1711F-50D8-48AC-B393-721480004662}"/>
              </a:ext>
            </a:extLst>
          </p:cNvPr>
          <p:cNvGrpSpPr/>
          <p:nvPr/>
        </p:nvGrpSpPr>
        <p:grpSpPr>
          <a:xfrm>
            <a:off x="5998308" y="3461132"/>
            <a:ext cx="5975684" cy="3102009"/>
            <a:chOff x="4339389" y="1094606"/>
            <a:chExt cx="5975684" cy="3102009"/>
          </a:xfrm>
        </p:grpSpPr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A061090C-BB1A-4A69-9CE4-0F8131CE4E5B}"/>
                </a:ext>
              </a:extLst>
            </p:cNvPr>
            <p:cNvGrpSpPr/>
            <p:nvPr/>
          </p:nvGrpSpPr>
          <p:grpSpPr>
            <a:xfrm>
              <a:off x="4339389" y="1094606"/>
              <a:ext cx="2704699" cy="3102008"/>
              <a:chOff x="1068404" y="1094607"/>
              <a:chExt cx="2704699" cy="3102008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F8FD5790-7756-4DAA-984E-8DC638E1C8F4}"/>
                  </a:ext>
                </a:extLst>
              </p:cNvPr>
              <p:cNvSpPr/>
              <p:nvPr/>
            </p:nvSpPr>
            <p:spPr>
              <a:xfrm>
                <a:off x="1068404" y="1094607"/>
                <a:ext cx="2704699" cy="3102008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56D1E16-BA69-474A-9890-31490CD3F032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对象</a:t>
                </a: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1AD2794-CA7F-4450-BEAB-EC3B1E6D31BE}"/>
                </a:ext>
              </a:extLst>
            </p:cNvPr>
            <p:cNvSpPr/>
            <p:nvPr/>
          </p:nvSpPr>
          <p:spPr>
            <a:xfrm>
              <a:off x="4456498" y="1913460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word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D875BA6-A937-4E10-8BD3-0C527424C367}"/>
                </a:ext>
              </a:extLst>
            </p:cNvPr>
            <p:cNvSpPr/>
            <p:nvPr/>
          </p:nvSpPr>
          <p:spPr>
            <a:xfrm>
              <a:off x="4456498" y="2381889"/>
              <a:ext cx="2461840" cy="1678051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对齐填充</a:t>
              </a: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357EAAC-4D5E-4D04-8069-284929CF79EB}"/>
                </a:ext>
              </a:extLst>
            </p:cNvPr>
            <p:cNvSpPr/>
            <p:nvPr/>
          </p:nvSpPr>
          <p:spPr>
            <a:xfrm>
              <a:off x="4456498" y="1446535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ptr_to_monitor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6" name="连接符: 肘形 65">
              <a:extLst>
                <a:ext uri="{FF2B5EF4-FFF2-40B4-BE49-F238E27FC236}">
                  <a16:creationId xmlns:a16="http://schemas.microsoft.com/office/drawing/2014/main" id="{1E4EA6F4-9015-49A9-984A-271B75EFFD08}"/>
                </a:ext>
              </a:extLst>
            </p:cNvPr>
            <p:cNvCxnSpPr>
              <a:cxnSpLocks/>
              <a:stCxn id="65" idx="3"/>
              <a:endCxn id="74" idx="1"/>
            </p:cNvCxnSpPr>
            <p:nvPr/>
          </p:nvCxnSpPr>
          <p:spPr>
            <a:xfrm>
              <a:off x="6918338" y="1625156"/>
              <a:ext cx="692036" cy="1020455"/>
            </a:xfrm>
            <a:prstGeom prst="bentConnector3">
              <a:avLst>
                <a:gd name="adj1" fmla="val 6514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0CA86B46-AD6C-4453-BE6D-A3D3F7BFED27}"/>
                </a:ext>
              </a:extLst>
            </p:cNvPr>
            <p:cNvGrpSpPr/>
            <p:nvPr/>
          </p:nvGrpSpPr>
          <p:grpSpPr>
            <a:xfrm>
              <a:off x="7610374" y="1094606"/>
              <a:ext cx="2704699" cy="3102009"/>
              <a:chOff x="1068404" y="1094607"/>
              <a:chExt cx="2704699" cy="2587343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68CC4103-40C0-490E-AAAE-FC60D56DE476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9A35924-5827-47B3-8B85-36F249E8DBB7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25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Monitor</a:t>
                </a:r>
                <a:endPara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endParaRPr>
              </a:p>
            </p:txBody>
          </p:sp>
        </p:grp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B605E96-BF64-4B19-88ED-EA3A9FA45AB2}"/>
                </a:ext>
              </a:extLst>
            </p:cNvPr>
            <p:cNvSpPr/>
            <p:nvPr/>
          </p:nvSpPr>
          <p:spPr>
            <a:xfrm>
              <a:off x="7731803" y="1441309"/>
              <a:ext cx="2461840" cy="589411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WaitSet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7F36A6A-947B-4807-8CAE-C15AC8EDDFA3}"/>
                </a:ext>
              </a:extLst>
            </p:cNvPr>
            <p:cNvSpPr/>
            <p:nvPr/>
          </p:nvSpPr>
          <p:spPr>
            <a:xfrm>
              <a:off x="7731803" y="2189067"/>
              <a:ext cx="2461840" cy="589411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EntrySet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288E2A3-C7E0-490A-8B69-8AB09E4991EB}"/>
                </a:ext>
              </a:extLst>
            </p:cNvPr>
            <p:cNvSpPr/>
            <p:nvPr/>
          </p:nvSpPr>
          <p:spPr>
            <a:xfrm>
              <a:off x="7731803" y="2936825"/>
              <a:ext cx="2461840" cy="1119040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89059FED-EB3B-4904-BCAD-0B373F8C54CD}"/>
                </a:ext>
              </a:extLst>
            </p:cNvPr>
            <p:cNvSpPr txBox="1"/>
            <p:nvPr/>
          </p:nvSpPr>
          <p:spPr>
            <a:xfrm>
              <a:off x="7731802" y="2959447"/>
              <a:ext cx="2461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Owner</a:t>
              </a:r>
              <a:endParaRPr lang="zh-CN" altLang="en-US" sz="1400" spc="0" baseline="0" dirty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87CC877E-A37D-4391-86EB-92F10E462D2F}"/>
                </a:ext>
              </a:extLst>
            </p:cNvPr>
            <p:cNvSpPr/>
            <p:nvPr/>
          </p:nvSpPr>
          <p:spPr>
            <a:xfrm>
              <a:off x="7857242" y="3448193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56F83F07-0065-461E-8C1B-0E57E796B098}"/>
                </a:ext>
              </a:extLst>
            </p:cNvPr>
            <p:cNvCxnSpPr>
              <a:cxnSpLocks/>
              <a:stCxn id="72" idx="1"/>
              <a:endCxn id="76" idx="3"/>
            </p:cNvCxnSpPr>
            <p:nvPr/>
          </p:nvCxnSpPr>
          <p:spPr>
            <a:xfrm rot="10800000">
              <a:off x="7044088" y="2645610"/>
              <a:ext cx="813154" cy="981204"/>
            </a:xfrm>
            <a:prstGeom prst="bentConnector3">
              <a:avLst>
                <a:gd name="adj1" fmla="val 74599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62362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3B3BA763-3D03-4B94-9290-9AAF7212BC9C}"/>
              </a:ext>
            </a:extLst>
          </p:cNvPr>
          <p:cNvGrpSpPr/>
          <p:nvPr/>
        </p:nvGrpSpPr>
        <p:grpSpPr>
          <a:xfrm>
            <a:off x="267516" y="218043"/>
            <a:ext cx="9246669" cy="3102010"/>
            <a:chOff x="1068404" y="1094606"/>
            <a:chExt cx="9246669" cy="310201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7071080-9411-4D00-8850-63A563C3B7AB}"/>
                </a:ext>
              </a:extLst>
            </p:cNvPr>
            <p:cNvGrpSpPr/>
            <p:nvPr/>
          </p:nvGrpSpPr>
          <p:grpSpPr>
            <a:xfrm>
              <a:off x="1068404" y="1094607"/>
              <a:ext cx="2704699" cy="3102009"/>
              <a:chOff x="1068404" y="1094607"/>
              <a:chExt cx="2704699" cy="258734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DE226A7-9B90-4DAC-BE4E-C0B9E787B564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883C4C7-6631-4A6D-AF9E-B4D9074AE657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25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线程 </a:t>
                </a:r>
                <a:r>
                  <a:rPr lang="en-US" altLang="zh-CN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A </a:t>
                </a:r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栈帧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4794C3D7-0093-40F7-80A9-0927920824D5}"/>
                </a:ext>
              </a:extLst>
            </p:cNvPr>
            <p:cNvGrpSpPr/>
            <p:nvPr/>
          </p:nvGrpSpPr>
          <p:grpSpPr>
            <a:xfrm>
              <a:off x="4339389" y="1094606"/>
              <a:ext cx="2704699" cy="3102008"/>
              <a:chOff x="1068404" y="1094607"/>
              <a:chExt cx="2704699" cy="3102008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F0AFAC-BF20-45B8-BD93-62EBE8FCD567}"/>
                  </a:ext>
                </a:extLst>
              </p:cNvPr>
              <p:cNvSpPr/>
              <p:nvPr/>
            </p:nvSpPr>
            <p:spPr>
              <a:xfrm>
                <a:off x="1068404" y="1094607"/>
                <a:ext cx="2704699" cy="3102008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BAEEFD7-66C2-42A7-BA5B-026C4AFD4293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对象</a:t>
                </a:r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0C6E9AB-C1F0-444B-B5E8-0D2DBE6D3407}"/>
                </a:ext>
              </a:extLst>
            </p:cNvPr>
            <p:cNvSpPr/>
            <p:nvPr/>
          </p:nvSpPr>
          <p:spPr>
            <a:xfrm>
              <a:off x="4456498" y="1913460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word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FF905B-EB25-4942-B05C-1100F9D67BCB}"/>
                </a:ext>
              </a:extLst>
            </p:cNvPr>
            <p:cNvSpPr/>
            <p:nvPr/>
          </p:nvSpPr>
          <p:spPr>
            <a:xfrm>
              <a:off x="4456498" y="2381889"/>
              <a:ext cx="2461840" cy="1678051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实例数据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对齐填充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BBA0CC-AA17-4EC7-811C-4E8A77F4C80A}"/>
                </a:ext>
              </a:extLst>
            </p:cNvPr>
            <p:cNvSpPr/>
            <p:nvPr/>
          </p:nvSpPr>
          <p:spPr>
            <a:xfrm>
              <a:off x="1193533" y="2792432"/>
              <a:ext cx="2454441" cy="1267509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5BE755-242A-4B50-ACC9-37373F467EA7}"/>
                </a:ext>
              </a:extLst>
            </p:cNvPr>
            <p:cNvSpPr/>
            <p:nvPr/>
          </p:nvSpPr>
          <p:spPr>
            <a:xfrm>
              <a:off x="1310280" y="3593115"/>
              <a:ext cx="2222191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对象引用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7EE370-D805-479E-A7D4-44E3EA5AB64F}"/>
                </a:ext>
              </a:extLst>
            </p:cNvPr>
            <p:cNvSpPr/>
            <p:nvPr/>
          </p:nvSpPr>
          <p:spPr>
            <a:xfrm>
              <a:off x="4456498" y="1446535"/>
              <a:ext cx="246184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ptr_to_monitor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10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B410EA-2DF0-41B0-802B-3C3A52A4A249}"/>
                </a:ext>
              </a:extLst>
            </p:cNvPr>
            <p:cNvSpPr txBox="1"/>
            <p:nvPr/>
          </p:nvSpPr>
          <p:spPr>
            <a:xfrm>
              <a:off x="1193533" y="2809359"/>
              <a:ext cx="24544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锁记录</a:t>
              </a:r>
            </a:p>
          </p:txBody>
        </p:sp>
        <p:cxnSp>
          <p:nvCxnSpPr>
            <p:cNvPr id="40" name="连接符: 肘形 39">
              <a:extLst>
                <a:ext uri="{FF2B5EF4-FFF2-40B4-BE49-F238E27FC236}">
                  <a16:creationId xmlns:a16="http://schemas.microsoft.com/office/drawing/2014/main" id="{EE314468-54A4-4AF7-93A0-8B48624377E0}"/>
                </a:ext>
              </a:extLst>
            </p:cNvPr>
            <p:cNvCxnSpPr>
              <a:cxnSpLocks/>
              <a:stCxn id="10" idx="3"/>
              <a:endCxn id="29" idx="1"/>
            </p:cNvCxnSpPr>
            <p:nvPr/>
          </p:nvCxnSpPr>
          <p:spPr>
            <a:xfrm>
              <a:off x="6918338" y="1625156"/>
              <a:ext cx="692036" cy="10204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52CBAD9-3D67-48CB-ACEF-BF837774B640}"/>
                </a:ext>
              </a:extLst>
            </p:cNvPr>
            <p:cNvSpPr/>
            <p:nvPr/>
          </p:nvSpPr>
          <p:spPr>
            <a:xfrm>
              <a:off x="1311264" y="3146843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hashcode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age 0 01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DF4EB1BF-BB3C-4B46-B541-508EB96FA650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3532471" y="2645610"/>
              <a:ext cx="806918" cy="1126126"/>
            </a:xfrm>
            <a:prstGeom prst="bentConnector3">
              <a:avLst>
                <a:gd name="adj1" fmla="val 71248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93483C4F-5F72-48F4-9C5B-10BA0A3E61AD}"/>
                </a:ext>
              </a:extLst>
            </p:cNvPr>
            <p:cNvGrpSpPr/>
            <p:nvPr/>
          </p:nvGrpSpPr>
          <p:grpSpPr>
            <a:xfrm>
              <a:off x="7610374" y="1094606"/>
              <a:ext cx="2704699" cy="3102009"/>
              <a:chOff x="1068404" y="1094607"/>
              <a:chExt cx="2704699" cy="258734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F9D13B-FB71-4017-B985-048F23619ACA}"/>
                  </a:ext>
                </a:extLst>
              </p:cNvPr>
              <p:cNvSpPr/>
              <p:nvPr/>
            </p:nvSpPr>
            <p:spPr>
              <a:xfrm>
                <a:off x="1068404" y="1094608"/>
                <a:ext cx="2704699" cy="2587342"/>
              </a:xfrm>
              <a:prstGeom prst="rect">
                <a:avLst/>
              </a:prstGeom>
              <a:solidFill>
                <a:srgbClr val="FEF8F6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0EFDD3-069B-4650-BBBB-ABE66EEB5E92}"/>
                  </a:ext>
                </a:extLst>
              </p:cNvPr>
              <p:cNvSpPr txBox="1"/>
              <p:nvPr/>
            </p:nvSpPr>
            <p:spPr>
              <a:xfrm>
                <a:off x="1068404" y="1094607"/>
                <a:ext cx="2704699" cy="2567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spc="0" baseline="0" dirty="0">
                    <a:solidFill>
                      <a:srgbClr val="000000"/>
                    </a:solidFill>
                    <a:latin typeface="微软雅黑"/>
                    <a:ea typeface="微软雅黑"/>
                    <a:sym typeface="微软雅黑"/>
                    <a:rtl val="0"/>
                  </a:rPr>
                  <a:t>Monitor</a:t>
                </a:r>
                <a:endParaRPr lang="zh-CN" altLang="en-US" sz="1400" spc="0" baseline="0" dirty="0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E872792-4A48-4C40-83DE-2FF6015476B2}"/>
                </a:ext>
              </a:extLst>
            </p:cNvPr>
            <p:cNvSpPr/>
            <p:nvPr/>
          </p:nvSpPr>
          <p:spPr>
            <a:xfrm>
              <a:off x="7731803" y="1441309"/>
              <a:ext cx="2461840" cy="1017503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WaitSet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FD50F804-BD0C-41C1-A0B3-3FDB739190BD}"/>
                </a:ext>
              </a:extLst>
            </p:cNvPr>
            <p:cNvSpPr/>
            <p:nvPr/>
          </p:nvSpPr>
          <p:spPr>
            <a:xfrm>
              <a:off x="7731803" y="2569966"/>
              <a:ext cx="2461840" cy="1017503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AA9410A-DE4D-4142-A62B-96095E4038C5}"/>
                </a:ext>
              </a:extLst>
            </p:cNvPr>
            <p:cNvSpPr/>
            <p:nvPr/>
          </p:nvSpPr>
          <p:spPr>
            <a:xfrm>
              <a:off x="7731803" y="3698623"/>
              <a:ext cx="2461840" cy="357242"/>
            </a:xfrm>
            <a:prstGeom prst="rect">
              <a:avLst/>
            </a:prstGeom>
            <a:solidFill>
              <a:srgbClr val="F8CCB9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Owner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3558CC7-1F97-4FC2-9AA4-D7B0DE84F421}"/>
                </a:ext>
              </a:extLst>
            </p:cNvPr>
            <p:cNvSpPr txBox="1"/>
            <p:nvPr/>
          </p:nvSpPr>
          <p:spPr>
            <a:xfrm>
              <a:off x="7731803" y="2569966"/>
              <a:ext cx="2461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spc="0" baseline="0" dirty="0" err="1">
                  <a:solidFill>
                    <a:srgbClr val="000000"/>
                  </a:solidFill>
                  <a:latin typeface="微软雅黑"/>
                  <a:ea typeface="微软雅黑"/>
                  <a:sym typeface="微软雅黑"/>
                  <a:rtl val="0"/>
                </a:rPr>
                <a:t>EntrySet</a:t>
              </a:r>
              <a:endParaRPr lang="zh-CN" altLang="en-US" sz="1400" spc="0" baseline="0" dirty="0">
                <a:solidFill>
                  <a:srgbClr val="000000"/>
                </a:solidFill>
                <a:latin typeface="微软雅黑"/>
                <a:ea typeface="微软雅黑"/>
                <a:sym typeface="微软雅黑"/>
                <a:rtl val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5A4ADCCB-C144-42DC-A4EE-9CE3E4A70120}"/>
                </a:ext>
              </a:extLst>
            </p:cNvPr>
            <p:cNvSpPr/>
            <p:nvPr/>
          </p:nvSpPr>
          <p:spPr>
            <a:xfrm>
              <a:off x="7857243" y="3108387"/>
              <a:ext cx="2210960" cy="357242"/>
            </a:xfrm>
            <a:prstGeom prst="rect">
              <a:avLst/>
            </a:prstGeom>
            <a:solidFill>
              <a:srgbClr val="D74514"/>
            </a:solidFill>
            <a:ln w="176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8" name="连接符: 肘形 37">
              <a:extLst>
                <a:ext uri="{FF2B5EF4-FFF2-40B4-BE49-F238E27FC236}">
                  <a16:creationId xmlns:a16="http://schemas.microsoft.com/office/drawing/2014/main" id="{50C7FDEA-5719-425A-8BBF-315E8C74206A}"/>
                </a:ext>
              </a:extLst>
            </p:cNvPr>
            <p:cNvCxnSpPr>
              <a:cxnSpLocks/>
              <a:stCxn id="34" idx="2"/>
              <a:endCxn id="4" idx="2"/>
            </p:cNvCxnSpPr>
            <p:nvPr/>
          </p:nvCxnSpPr>
          <p:spPr>
            <a:xfrm rot="5400000">
              <a:off x="5621364" y="855256"/>
              <a:ext cx="140751" cy="6541969"/>
            </a:xfrm>
            <a:prstGeom prst="bentConnector3">
              <a:avLst>
                <a:gd name="adj1" fmla="val 262414"/>
              </a:avLst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437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FD16E9A-2106-4CF9-99B6-CD9147F94266}"/>
              </a:ext>
            </a:extLst>
          </p:cNvPr>
          <p:cNvGrpSpPr/>
          <p:nvPr/>
        </p:nvGrpSpPr>
        <p:grpSpPr>
          <a:xfrm>
            <a:off x="1372511" y="3744321"/>
            <a:ext cx="8141674" cy="2840551"/>
            <a:chOff x="1627166" y="1356360"/>
            <a:chExt cx="8141674" cy="284055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437E7A8-2938-429C-A650-EDC3B9630C4A}"/>
                </a:ext>
              </a:extLst>
            </p:cNvPr>
            <p:cNvGrpSpPr/>
            <p:nvPr/>
          </p:nvGrpSpPr>
          <p:grpSpPr>
            <a:xfrm>
              <a:off x="7194847" y="1356360"/>
              <a:ext cx="2573993" cy="2840551"/>
              <a:chOff x="6483647" y="1356360"/>
              <a:chExt cx="2573993" cy="2840551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0A82001-DB03-4E02-B5F7-F8E0ADF63AA9}"/>
                  </a:ext>
                </a:extLst>
              </p:cNvPr>
              <p:cNvSpPr/>
              <p:nvPr/>
            </p:nvSpPr>
            <p:spPr>
              <a:xfrm>
                <a:off x="6483648" y="1356360"/>
                <a:ext cx="2573992" cy="2417064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CFF3DDF-D99D-4D77-A336-1331F50A6C01}"/>
                  </a:ext>
                </a:extLst>
              </p:cNvPr>
              <p:cNvSpPr/>
              <p:nvPr/>
            </p:nvSpPr>
            <p:spPr>
              <a:xfrm>
                <a:off x="6630753" y="1512501"/>
                <a:ext cx="2308966" cy="598401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fa5ada0f58a4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6D6CADA-8297-4733-B281-4D2545BD9AE5}"/>
                  </a:ext>
                </a:extLst>
              </p:cNvPr>
              <p:cNvSpPr/>
              <p:nvPr/>
            </p:nvSpPr>
            <p:spPr>
              <a:xfrm>
                <a:off x="6630753" y="2127115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b25a59ce3006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332D8B2-7702-4A1E-A849-B0C89E05A069}"/>
                  </a:ext>
                </a:extLst>
              </p:cNvPr>
              <p:cNvSpPr/>
              <p:nvPr/>
            </p:nvSpPr>
            <p:spPr>
              <a:xfrm>
                <a:off x="6630753" y="2741729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cea2ff433c61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072647F-50EE-4CE2-936B-91FD7C88FD57}"/>
                  </a:ext>
                </a:extLst>
              </p:cNvPr>
              <p:cNvSpPr txBox="1"/>
              <p:nvPr/>
            </p:nvSpPr>
            <p:spPr>
              <a:xfrm>
                <a:off x="6630753" y="3356185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alpine-3.22.0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4EB87A3-861E-40D3-96BE-3B58354AB500}"/>
                  </a:ext>
                </a:extLst>
              </p:cNvPr>
              <p:cNvSpPr txBox="1"/>
              <p:nvPr/>
            </p:nvSpPr>
            <p:spPr>
              <a:xfrm>
                <a:off x="6483647" y="3827579"/>
                <a:ext cx="25739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myapp:1.2 </a:t>
                </a:r>
                <a:r>
                  <a: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镜像</a:t>
                </a: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9E7D3C2-64EB-423B-92AE-2F08CBF6F912}"/>
                </a:ext>
              </a:extLst>
            </p:cNvPr>
            <p:cNvGrpSpPr/>
            <p:nvPr/>
          </p:nvGrpSpPr>
          <p:grpSpPr>
            <a:xfrm>
              <a:off x="4411007" y="1356360"/>
              <a:ext cx="2573993" cy="2840551"/>
              <a:chOff x="6483647" y="1356360"/>
              <a:chExt cx="2573993" cy="2840551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D342183C-4F8A-48C3-94C7-9EC3A10EFD8B}"/>
                  </a:ext>
                </a:extLst>
              </p:cNvPr>
              <p:cNvSpPr/>
              <p:nvPr/>
            </p:nvSpPr>
            <p:spPr>
              <a:xfrm>
                <a:off x="6483648" y="1356360"/>
                <a:ext cx="2573992" cy="2417064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3D521C7-6FEA-4E77-97E6-DD9A74534A09}"/>
                  </a:ext>
                </a:extLst>
              </p:cNvPr>
              <p:cNvSpPr/>
              <p:nvPr/>
            </p:nvSpPr>
            <p:spPr>
              <a:xfrm>
                <a:off x="6630753" y="2127115"/>
                <a:ext cx="2308966" cy="598401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b25a59ce3006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A11871A-6E0D-4903-8B88-D53DF5E59FE3}"/>
                  </a:ext>
                </a:extLst>
              </p:cNvPr>
              <p:cNvSpPr/>
              <p:nvPr/>
            </p:nvSpPr>
            <p:spPr>
              <a:xfrm>
                <a:off x="6630753" y="2741729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cea2ff433c61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C7C4EFC-F8BD-43AE-BCC5-EF5158A8BDEA}"/>
                  </a:ext>
                </a:extLst>
              </p:cNvPr>
              <p:cNvSpPr txBox="1"/>
              <p:nvPr/>
            </p:nvSpPr>
            <p:spPr>
              <a:xfrm>
                <a:off x="6630753" y="3356185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alpine-3.22.0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BB06CB9-1353-4250-A083-C91ACF3257E4}"/>
                  </a:ext>
                </a:extLst>
              </p:cNvPr>
              <p:cNvSpPr txBox="1"/>
              <p:nvPr/>
            </p:nvSpPr>
            <p:spPr>
              <a:xfrm>
                <a:off x="6483647" y="3827579"/>
                <a:ext cx="25739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myapp:1.1 </a:t>
                </a:r>
                <a:r>
                  <a: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镜像</a:t>
                </a: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ADAE2F8-00B9-4074-9318-3B406321ADF2}"/>
                </a:ext>
              </a:extLst>
            </p:cNvPr>
            <p:cNvGrpSpPr/>
            <p:nvPr/>
          </p:nvGrpSpPr>
          <p:grpSpPr>
            <a:xfrm>
              <a:off x="1627166" y="1356360"/>
              <a:ext cx="2573993" cy="2840551"/>
              <a:chOff x="6483647" y="1356360"/>
              <a:chExt cx="2573993" cy="284055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607AD5E-D8EA-4691-BC59-A0A8326EEFAD}"/>
                  </a:ext>
                </a:extLst>
              </p:cNvPr>
              <p:cNvSpPr/>
              <p:nvPr/>
            </p:nvSpPr>
            <p:spPr>
              <a:xfrm>
                <a:off x="6483648" y="1356360"/>
                <a:ext cx="2573992" cy="2417064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350B4F0-A92D-4EE1-9564-9263713B2FA2}"/>
                  </a:ext>
                </a:extLst>
              </p:cNvPr>
              <p:cNvSpPr/>
              <p:nvPr/>
            </p:nvSpPr>
            <p:spPr>
              <a:xfrm>
                <a:off x="6630753" y="2741729"/>
                <a:ext cx="2308966" cy="598401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cea2ff433c61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B2AA363-C8FC-408E-8F4F-7029816D0062}"/>
                  </a:ext>
                </a:extLst>
              </p:cNvPr>
              <p:cNvSpPr txBox="1"/>
              <p:nvPr/>
            </p:nvSpPr>
            <p:spPr>
              <a:xfrm>
                <a:off x="6630753" y="3356185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alpine-3.22.0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39113E-CD64-4417-A75E-7A02AC9CDD9F}"/>
                  </a:ext>
                </a:extLst>
              </p:cNvPr>
              <p:cNvSpPr txBox="1"/>
              <p:nvPr/>
            </p:nvSpPr>
            <p:spPr>
              <a:xfrm>
                <a:off x="6483647" y="3827579"/>
                <a:ext cx="25739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myapp:1.0 </a:t>
                </a:r>
                <a:r>
                  <a: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镜像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7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6B68EB17-F297-4CE3-8047-05A822AF46B2}"/>
              </a:ext>
            </a:extLst>
          </p:cNvPr>
          <p:cNvGrpSpPr/>
          <p:nvPr/>
        </p:nvGrpSpPr>
        <p:grpSpPr>
          <a:xfrm>
            <a:off x="586334" y="1023267"/>
            <a:ext cx="5097866" cy="4231293"/>
            <a:chOff x="3547066" y="1672498"/>
            <a:chExt cx="5097866" cy="4231293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FE9FB8B-06D3-495F-B51C-C179A335A9E3}"/>
                </a:ext>
              </a:extLst>
            </p:cNvPr>
            <p:cNvGrpSpPr/>
            <p:nvPr/>
          </p:nvGrpSpPr>
          <p:grpSpPr>
            <a:xfrm>
              <a:off x="4809003" y="3063240"/>
              <a:ext cx="2573993" cy="2840551"/>
              <a:chOff x="6483647" y="1356360"/>
              <a:chExt cx="2573993" cy="2840551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EFF57B-F594-4DE9-B29A-4957922A81A9}"/>
                  </a:ext>
                </a:extLst>
              </p:cNvPr>
              <p:cNvSpPr/>
              <p:nvPr/>
            </p:nvSpPr>
            <p:spPr>
              <a:xfrm>
                <a:off x="6483648" y="1356360"/>
                <a:ext cx="2573992" cy="2417064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734596-17B8-42F5-A9A2-EAE1FF9E2D64}"/>
                  </a:ext>
                </a:extLst>
              </p:cNvPr>
              <p:cNvSpPr/>
              <p:nvPr/>
            </p:nvSpPr>
            <p:spPr>
              <a:xfrm>
                <a:off x="6630753" y="1512501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fa5ada0f58a4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4C971FD-A7CD-49D8-BBF9-2AB2BEAD3E5E}"/>
                  </a:ext>
                </a:extLst>
              </p:cNvPr>
              <p:cNvSpPr/>
              <p:nvPr/>
            </p:nvSpPr>
            <p:spPr>
              <a:xfrm>
                <a:off x="6630753" y="2127115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b25a59ce3006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94A038-2BE3-4CA3-9259-D91DB813E7A0}"/>
                  </a:ext>
                </a:extLst>
              </p:cNvPr>
              <p:cNvSpPr/>
              <p:nvPr/>
            </p:nvSpPr>
            <p:spPr>
              <a:xfrm>
                <a:off x="6630753" y="2741729"/>
                <a:ext cx="2308966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cea2ff433c61</a:t>
                </a:r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0FD1BF-D8E9-4A6C-8B3D-F69D6F326D4F}"/>
                  </a:ext>
                </a:extLst>
              </p:cNvPr>
              <p:cNvSpPr txBox="1"/>
              <p:nvPr/>
            </p:nvSpPr>
            <p:spPr>
              <a:xfrm>
                <a:off x="6630753" y="3356185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alpine-3.22.0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D53FBD5-78B9-4971-9362-0E7ACF02F558}"/>
                  </a:ext>
                </a:extLst>
              </p:cNvPr>
              <p:cNvSpPr txBox="1"/>
              <p:nvPr/>
            </p:nvSpPr>
            <p:spPr>
              <a:xfrm>
                <a:off x="6483647" y="3827579"/>
                <a:ext cx="257399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myapp:1.2 </a:t>
                </a:r>
                <a:r>
                  <a: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镜像</a:t>
                </a:r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DEB4DE5-8913-499E-90CD-BC526138D735}"/>
                </a:ext>
              </a:extLst>
            </p:cNvPr>
            <p:cNvGrpSpPr/>
            <p:nvPr/>
          </p:nvGrpSpPr>
          <p:grpSpPr>
            <a:xfrm>
              <a:off x="3547066" y="1672498"/>
              <a:ext cx="5097866" cy="1007310"/>
              <a:chOff x="3552389" y="1474205"/>
              <a:chExt cx="5097866" cy="1007310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4A74AC7-15C7-4AF5-9B24-CC06E54FE7C6}"/>
                  </a:ext>
                </a:extLst>
              </p:cNvPr>
              <p:cNvGrpSpPr/>
              <p:nvPr/>
            </p:nvGrpSpPr>
            <p:grpSpPr>
              <a:xfrm>
                <a:off x="3552389" y="1476706"/>
                <a:ext cx="1663014" cy="1004809"/>
                <a:chOff x="4432987" y="1260873"/>
                <a:chExt cx="1663014" cy="100480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4BB5F11-56A0-4743-9BAD-C803AF5C97B7}"/>
                    </a:ext>
                  </a:extLst>
                </p:cNvPr>
                <p:cNvSpPr/>
                <p:nvPr/>
              </p:nvSpPr>
              <p:spPr>
                <a:xfrm>
                  <a:off x="4432987" y="1657282"/>
                  <a:ext cx="1663014" cy="608400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JetBrains Mono" panose="02000009000000000000" pitchFamily="49" charset="0"/>
                    </a:rPr>
                    <a:t>可写层</a:t>
                  </a:r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BD9EBA0-1096-42E4-B62C-CFF6AE4879EE}"/>
                    </a:ext>
                  </a:extLst>
                </p:cNvPr>
                <p:cNvSpPr txBox="1"/>
                <p:nvPr/>
              </p:nvSpPr>
              <p:spPr>
                <a:xfrm>
                  <a:off x="4432987" y="1260873"/>
                  <a:ext cx="166301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容器</a:t>
                  </a:r>
                  <a:r>
                    <a:rPr lang="en-US" altLang="zh-CN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9998E515-F59B-446D-A95F-A05494C135DE}"/>
                  </a:ext>
                </a:extLst>
              </p:cNvPr>
              <p:cNvGrpSpPr/>
              <p:nvPr/>
            </p:nvGrpSpPr>
            <p:grpSpPr>
              <a:xfrm>
                <a:off x="5269815" y="1474205"/>
                <a:ext cx="1663014" cy="1004809"/>
                <a:chOff x="4432987" y="1260873"/>
                <a:chExt cx="1663014" cy="1004809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0D8E8B3D-AAF2-4662-8948-09187F34CF89}"/>
                    </a:ext>
                  </a:extLst>
                </p:cNvPr>
                <p:cNvSpPr/>
                <p:nvPr/>
              </p:nvSpPr>
              <p:spPr>
                <a:xfrm>
                  <a:off x="4432987" y="1657282"/>
                  <a:ext cx="1663014" cy="608400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JetBrains Mono" panose="02000009000000000000" pitchFamily="49" charset="0"/>
                    </a:rPr>
                    <a:t>可写层</a:t>
                  </a: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FD780B7F-2074-4750-A5A2-A2DF46010F2E}"/>
                    </a:ext>
                  </a:extLst>
                </p:cNvPr>
                <p:cNvSpPr txBox="1"/>
                <p:nvPr/>
              </p:nvSpPr>
              <p:spPr>
                <a:xfrm>
                  <a:off x="4432987" y="1260873"/>
                  <a:ext cx="166301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容器</a:t>
                  </a:r>
                  <a:r>
                    <a:rPr lang="en-US" altLang="zh-CN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0F21E5A6-90E5-48FF-9315-177A7B6DDF28}"/>
                  </a:ext>
                </a:extLst>
              </p:cNvPr>
              <p:cNvGrpSpPr/>
              <p:nvPr/>
            </p:nvGrpSpPr>
            <p:grpSpPr>
              <a:xfrm>
                <a:off x="6987241" y="1474205"/>
                <a:ext cx="1663014" cy="1004809"/>
                <a:chOff x="4432987" y="1260873"/>
                <a:chExt cx="1663014" cy="1004809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13D83C0C-0100-47F2-A51B-D5B2B21F9DCB}"/>
                    </a:ext>
                  </a:extLst>
                </p:cNvPr>
                <p:cNvSpPr/>
                <p:nvPr/>
              </p:nvSpPr>
              <p:spPr>
                <a:xfrm>
                  <a:off x="4432987" y="1657282"/>
                  <a:ext cx="1663014" cy="608400"/>
                </a:xfrm>
                <a:prstGeom prst="rect">
                  <a:avLst/>
                </a:prstGeom>
                <a:solidFill>
                  <a:srgbClr val="D7451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  <a:cs typeface="JetBrains Mono" panose="02000009000000000000" pitchFamily="49" charset="0"/>
                    </a:rPr>
                    <a:t>可写层</a:t>
                  </a: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3A5BCBED-B72A-48A9-BC2B-2E117DB74D61}"/>
                    </a:ext>
                  </a:extLst>
                </p:cNvPr>
                <p:cNvSpPr txBox="1"/>
                <p:nvPr/>
              </p:nvSpPr>
              <p:spPr>
                <a:xfrm>
                  <a:off x="4432987" y="1260873"/>
                  <a:ext cx="1663014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容器</a:t>
                  </a:r>
                  <a:r>
                    <a:rPr lang="en-US" altLang="zh-CN" b="1" dirty="0">
                      <a:solidFill>
                        <a:srgbClr val="5D170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B47FBC0-24FF-4142-8737-D22AA9BCA19A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378573" y="2679808"/>
              <a:ext cx="430430" cy="380931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927719FB-B796-4284-8112-0E1496DF6D66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flipH="1">
              <a:off x="7382995" y="2677307"/>
              <a:ext cx="430430" cy="383432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21641B1-4572-423D-8D95-B77BDEE20240}"/>
                </a:ext>
              </a:extLst>
            </p:cNvPr>
            <p:cNvCxnSpPr>
              <a:cxnSpLocks/>
              <a:stCxn id="29" idx="2"/>
              <a:endCxn id="2" idx="0"/>
            </p:cNvCxnSpPr>
            <p:nvPr/>
          </p:nvCxnSpPr>
          <p:spPr>
            <a:xfrm>
              <a:off x="6095999" y="2677307"/>
              <a:ext cx="1" cy="385933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0928CF8-3ED4-4C1A-A0CD-865741536540}"/>
              </a:ext>
            </a:extLst>
          </p:cNvPr>
          <p:cNvGrpSpPr/>
          <p:nvPr/>
        </p:nvGrpSpPr>
        <p:grpSpPr>
          <a:xfrm>
            <a:off x="6315975" y="2093895"/>
            <a:ext cx="4770127" cy="2670210"/>
            <a:chOff x="2811292" y="2923194"/>
            <a:chExt cx="4770127" cy="267021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AB38544-4BAD-43D5-B6B3-AB9305F4E115}"/>
                </a:ext>
              </a:extLst>
            </p:cNvPr>
            <p:cNvSpPr/>
            <p:nvPr/>
          </p:nvSpPr>
          <p:spPr>
            <a:xfrm>
              <a:off x="3759863" y="5059362"/>
              <a:ext cx="3821555" cy="534042"/>
            </a:xfrm>
            <a:prstGeom prst="rect">
              <a:avLst/>
            </a:prstGeom>
            <a:solidFill>
              <a:srgbClr val="5D1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宿主机 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kernel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lxc/aufs/btrfs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C6709E30-AA6F-4150-8D13-DE108D4B472C}"/>
                </a:ext>
              </a:extLst>
            </p:cNvPr>
            <p:cNvSpPr txBox="1"/>
            <p:nvPr/>
          </p:nvSpPr>
          <p:spPr>
            <a:xfrm>
              <a:off x="2811294" y="5141717"/>
              <a:ext cx="9485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bootfs</a:t>
              </a:r>
              <a:endParaRPr lang="zh-CN" altLang="en-US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D798843-5980-41D1-861F-877D6A407687}"/>
                </a:ext>
              </a:extLst>
            </p:cNvPr>
            <p:cNvSpPr/>
            <p:nvPr/>
          </p:nvSpPr>
          <p:spPr>
            <a:xfrm>
              <a:off x="3759863" y="4525320"/>
              <a:ext cx="1814086" cy="534042"/>
            </a:xfrm>
            <a:prstGeom prst="rect">
              <a:avLst/>
            </a:prstGeom>
            <a:solidFill>
              <a:srgbClr val="F08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alpine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30AAC45-6FB1-420C-8941-23454D1E7A02}"/>
                </a:ext>
              </a:extLst>
            </p:cNvPr>
            <p:cNvSpPr txBox="1"/>
            <p:nvPr/>
          </p:nvSpPr>
          <p:spPr>
            <a:xfrm>
              <a:off x="2811294" y="4607675"/>
              <a:ext cx="9485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zh-CN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rootfs</a:t>
              </a:r>
              <a:endParaRPr lang="zh-CN" altLang="en-US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B208271-F9CE-4844-90BF-8C49124FFDF4}"/>
                </a:ext>
              </a:extLst>
            </p:cNvPr>
            <p:cNvSpPr/>
            <p:nvPr/>
          </p:nvSpPr>
          <p:spPr>
            <a:xfrm>
              <a:off x="5767333" y="4525320"/>
              <a:ext cx="1814085" cy="534042"/>
            </a:xfrm>
            <a:prstGeom prst="rect">
              <a:avLst/>
            </a:prstGeom>
            <a:solidFill>
              <a:srgbClr val="F08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Debian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C949AC4-0DF1-404D-8B8B-C6E625F75B9F}"/>
                </a:ext>
              </a:extLst>
            </p:cNvPr>
            <p:cNvSpPr/>
            <p:nvPr/>
          </p:nvSpPr>
          <p:spPr>
            <a:xfrm>
              <a:off x="3759863" y="3429000"/>
              <a:ext cx="1814086" cy="1096320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apache</a:t>
              </a:r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BFCD25A-CDCB-4D81-9A69-4E5F11885D63}"/>
                </a:ext>
              </a:extLst>
            </p:cNvPr>
            <p:cNvSpPr/>
            <p:nvPr/>
          </p:nvSpPr>
          <p:spPr>
            <a:xfrm>
              <a:off x="5767333" y="3991278"/>
              <a:ext cx="1814086" cy="534042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E8811AA0-9314-4477-A526-C33A45C9B890}"/>
                </a:ext>
              </a:extLst>
            </p:cNvPr>
            <p:cNvSpPr/>
            <p:nvPr/>
          </p:nvSpPr>
          <p:spPr>
            <a:xfrm>
              <a:off x="5767333" y="3457236"/>
              <a:ext cx="1814085" cy="534042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6D6BCDD-A495-44C5-ACDF-D31F09DD1B66}"/>
                </a:ext>
              </a:extLst>
            </p:cNvPr>
            <p:cNvSpPr/>
            <p:nvPr/>
          </p:nvSpPr>
          <p:spPr>
            <a:xfrm>
              <a:off x="3759863" y="2923194"/>
              <a:ext cx="1814086" cy="53404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C9207A9-2AD1-4B99-BF12-48DAFBB56B06}"/>
                </a:ext>
              </a:extLst>
            </p:cNvPr>
            <p:cNvSpPr/>
            <p:nvPr/>
          </p:nvSpPr>
          <p:spPr>
            <a:xfrm>
              <a:off x="5767332" y="2923194"/>
              <a:ext cx="1814086" cy="534042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A2D2059-00E7-4CF6-8572-74C83D5B2B87}"/>
                </a:ext>
              </a:extLst>
            </p:cNvPr>
            <p:cNvSpPr txBox="1"/>
            <p:nvPr/>
          </p:nvSpPr>
          <p:spPr>
            <a:xfrm>
              <a:off x="2811293" y="3806612"/>
              <a:ext cx="9485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镜像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0593DBD-BCC5-4B59-8C43-1AB5DA501372}"/>
                </a:ext>
              </a:extLst>
            </p:cNvPr>
            <p:cNvSpPr txBox="1"/>
            <p:nvPr/>
          </p:nvSpPr>
          <p:spPr>
            <a:xfrm>
              <a:off x="2811292" y="2999205"/>
              <a:ext cx="948569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zh-CN" altLang="en-US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6071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F602563-9748-45D6-87C8-9C7D79F39661}"/>
              </a:ext>
            </a:extLst>
          </p:cNvPr>
          <p:cNvGrpSpPr/>
          <p:nvPr/>
        </p:nvGrpSpPr>
        <p:grpSpPr>
          <a:xfrm>
            <a:off x="2289324" y="795933"/>
            <a:ext cx="7965846" cy="6543341"/>
            <a:chOff x="2289324" y="795933"/>
            <a:chExt cx="7965846" cy="65433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FCBA6FC-2354-451D-B507-2E5A9CA46545}"/>
                </a:ext>
              </a:extLst>
            </p:cNvPr>
            <p:cNvGrpSpPr/>
            <p:nvPr/>
          </p:nvGrpSpPr>
          <p:grpSpPr>
            <a:xfrm>
              <a:off x="2289324" y="795933"/>
              <a:ext cx="5858996" cy="1243584"/>
              <a:chOff x="2289324" y="795933"/>
              <a:chExt cx="5858996" cy="1243584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8EFF57B-F594-4DE9-B29A-4957922A81A9}"/>
                  </a:ext>
                </a:extLst>
              </p:cNvPr>
              <p:cNvSpPr/>
              <p:nvPr/>
            </p:nvSpPr>
            <p:spPr>
              <a:xfrm>
                <a:off x="2289324" y="795933"/>
                <a:ext cx="5858996" cy="1243584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76734596-17B8-42F5-A9A2-EAE1FF9E2D64}"/>
                  </a:ext>
                </a:extLst>
              </p:cNvPr>
              <p:cNvSpPr/>
              <p:nvPr/>
            </p:nvSpPr>
            <p:spPr>
              <a:xfrm>
                <a:off x="2436428" y="1262472"/>
                <a:ext cx="5569651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Docker CLI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0FD1BF-D8E9-4A6C-8B3D-F69D6F326D4F}"/>
                  </a:ext>
                </a:extLst>
              </p:cNvPr>
              <p:cNvSpPr txBox="1"/>
              <p:nvPr/>
            </p:nvSpPr>
            <p:spPr>
              <a:xfrm>
                <a:off x="2436428" y="844537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Docker Client</a:t>
                </a:r>
                <a:endParaRPr lang="zh-CN" altLang="en-US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1ABBC60-5C71-4B4F-A406-368CAFF9A2B8}"/>
                </a:ext>
              </a:extLst>
            </p:cNvPr>
            <p:cNvGrpSpPr/>
            <p:nvPr/>
          </p:nvGrpSpPr>
          <p:grpSpPr>
            <a:xfrm>
              <a:off x="2289324" y="2548648"/>
              <a:ext cx="5858996" cy="2743200"/>
              <a:chOff x="2289324" y="2548648"/>
              <a:chExt cx="5858996" cy="2743200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2AC0133-8D92-496F-A50D-A5CD3C1843E7}"/>
                  </a:ext>
                </a:extLst>
              </p:cNvPr>
              <p:cNvSpPr/>
              <p:nvPr/>
            </p:nvSpPr>
            <p:spPr>
              <a:xfrm>
                <a:off x="2289324" y="2548648"/>
                <a:ext cx="5858996" cy="2743200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A979D1E-2BBD-4860-9FCF-B4520E6DA45C}"/>
                  </a:ext>
                </a:extLst>
              </p:cNvPr>
              <p:cNvSpPr/>
              <p:nvPr/>
            </p:nvSpPr>
            <p:spPr>
              <a:xfrm>
                <a:off x="2436428" y="3012636"/>
                <a:ext cx="5569651" cy="598401"/>
              </a:xfrm>
              <a:prstGeom prst="rect">
                <a:avLst/>
              </a:prstGeom>
              <a:solidFill>
                <a:srgbClr val="F0835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API Server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6442F8D-076D-4F1E-A609-7C1A594B852B}"/>
                  </a:ext>
                </a:extLst>
              </p:cNvPr>
              <p:cNvSpPr txBox="1"/>
              <p:nvPr/>
            </p:nvSpPr>
            <p:spPr>
              <a:xfrm>
                <a:off x="2433996" y="2609181"/>
                <a:ext cx="230896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zh-CN" b="1" dirty="0">
                    <a:solidFill>
                      <a:srgbClr val="5D170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Docker Daemon</a:t>
                </a:r>
                <a:endParaRPr lang="zh-CN" altLang="en-US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F8A1FC28-6A01-423C-A15A-6556AD92C80C}"/>
                  </a:ext>
                </a:extLst>
              </p:cNvPr>
              <p:cNvSpPr/>
              <p:nvPr/>
            </p:nvSpPr>
            <p:spPr>
              <a:xfrm>
                <a:off x="2433997" y="3681168"/>
                <a:ext cx="1803616" cy="774324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Image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Manager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3D26327-71CC-4079-9963-3F1AAE36582F}"/>
                  </a:ext>
                </a:extLst>
              </p:cNvPr>
              <p:cNvSpPr/>
              <p:nvPr/>
            </p:nvSpPr>
            <p:spPr>
              <a:xfrm>
                <a:off x="4317014" y="3681168"/>
                <a:ext cx="1803616" cy="774324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Container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Manager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450B491-0776-4347-AF18-3F31EF3044E9}"/>
                  </a:ext>
                </a:extLst>
              </p:cNvPr>
              <p:cNvSpPr/>
              <p:nvPr/>
            </p:nvSpPr>
            <p:spPr>
              <a:xfrm>
                <a:off x="6200032" y="3681168"/>
                <a:ext cx="1803616" cy="774324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Volume</a:t>
                </a:r>
              </a:p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Manager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730C5C2-BFC9-4451-A46B-792B8890CB5C}"/>
                  </a:ext>
                </a:extLst>
              </p:cNvPr>
              <p:cNvSpPr/>
              <p:nvPr/>
            </p:nvSpPr>
            <p:spPr>
              <a:xfrm>
                <a:off x="2433996" y="4525622"/>
                <a:ext cx="2740767" cy="602637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Network Manager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28C96F2-11AE-4588-A01B-2096E0F7C1A6}"/>
                  </a:ext>
                </a:extLst>
              </p:cNvPr>
              <p:cNvSpPr/>
              <p:nvPr/>
            </p:nvSpPr>
            <p:spPr>
              <a:xfrm>
                <a:off x="5262880" y="4525622"/>
                <a:ext cx="2740768" cy="602637"/>
              </a:xfrm>
              <a:prstGeom prst="rect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JetBrains Mono" panose="02000009000000000000" pitchFamily="49" charset="0"/>
                  </a:rPr>
                  <a:t>Plugin Manager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85E9185-AD51-497A-B905-F8D08B9ACCF3}"/>
                </a:ext>
              </a:extLst>
            </p:cNvPr>
            <p:cNvSpPr/>
            <p:nvPr/>
          </p:nvSpPr>
          <p:spPr>
            <a:xfrm>
              <a:off x="2289324" y="5595528"/>
              <a:ext cx="5858996" cy="720033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containerd</a:t>
              </a:r>
              <a:endParaRPr lang="zh-CN" altLang="en-US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6A9FD9E-D63D-48A1-AD4E-B2D449C97424}"/>
                </a:ext>
              </a:extLst>
            </p:cNvPr>
            <p:cNvSpPr/>
            <p:nvPr/>
          </p:nvSpPr>
          <p:spPr>
            <a:xfrm>
              <a:off x="2289324" y="6619241"/>
              <a:ext cx="5858996" cy="720033"/>
            </a:xfrm>
            <a:prstGeom prst="rect">
              <a:avLst/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runc</a:t>
              </a:r>
              <a:endParaRPr lang="zh-CN" altLang="en-US" b="1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F79F8E1-F44D-443A-AB8C-75E36791EEB6}"/>
                </a:ext>
              </a:extLst>
            </p:cNvPr>
            <p:cNvSpPr/>
            <p:nvPr/>
          </p:nvSpPr>
          <p:spPr>
            <a:xfrm>
              <a:off x="8923547" y="2548648"/>
              <a:ext cx="1331623" cy="2743200"/>
            </a:xfrm>
            <a:prstGeom prst="rect">
              <a:avLst/>
            </a:prstGeom>
            <a:solidFill>
              <a:srgbClr val="A32D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Docker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Registry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A613603-E7D0-496A-A813-3085444430CE}"/>
                </a:ext>
              </a:extLst>
            </p:cNvPr>
            <p:cNvCxnSpPr>
              <a:cxnSpLocks/>
              <a:stCxn id="3" idx="2"/>
              <a:endCxn id="25" idx="0"/>
            </p:cNvCxnSpPr>
            <p:nvPr/>
          </p:nvCxnSpPr>
          <p:spPr>
            <a:xfrm>
              <a:off x="5221254" y="1860873"/>
              <a:ext cx="0" cy="1151763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7712603-838E-409D-81F5-723F29026E3E}"/>
                </a:ext>
              </a:extLst>
            </p:cNvPr>
            <p:cNvCxnSpPr>
              <a:cxnSpLocks/>
              <a:stCxn id="23" idx="2"/>
              <a:endCxn id="43" idx="0"/>
            </p:cNvCxnSpPr>
            <p:nvPr/>
          </p:nvCxnSpPr>
          <p:spPr>
            <a:xfrm>
              <a:off x="5218822" y="5291848"/>
              <a:ext cx="0" cy="303680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8F9E557-ED9F-429C-96CB-6D9E8DF3C3A2}"/>
                </a:ext>
              </a:extLst>
            </p:cNvPr>
            <p:cNvCxnSpPr>
              <a:cxnSpLocks/>
              <a:stCxn id="43" idx="2"/>
              <a:endCxn id="45" idx="0"/>
            </p:cNvCxnSpPr>
            <p:nvPr/>
          </p:nvCxnSpPr>
          <p:spPr>
            <a:xfrm>
              <a:off x="5218822" y="6315561"/>
              <a:ext cx="0" cy="303680"/>
            </a:xfrm>
            <a:prstGeom prst="straightConnector1">
              <a:avLst/>
            </a:prstGeom>
            <a:ln w="25400">
              <a:solidFill>
                <a:srgbClr val="5D1709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7C0DCDE-CC6B-45F3-A85D-2F50EEE4CD7F}"/>
                </a:ext>
              </a:extLst>
            </p:cNvPr>
            <p:cNvSpPr txBox="1"/>
            <p:nvPr/>
          </p:nvSpPr>
          <p:spPr>
            <a:xfrm>
              <a:off x="5262880" y="2109185"/>
              <a:ext cx="230896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zh-CN" dirty="0">
                  <a:solidFill>
                    <a:srgbClr val="5D17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JetBrains Mono" panose="02000009000000000000" pitchFamily="49" charset="0"/>
                </a:rPr>
                <a:t>REST API</a:t>
              </a:r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BF2B819-FFC2-41FE-8F30-D08BD4CCE61C}"/>
                </a:ext>
              </a:extLst>
            </p:cNvPr>
            <p:cNvCxnSpPr>
              <a:cxnSpLocks/>
              <a:stCxn id="46" idx="1"/>
              <a:endCxn id="23" idx="3"/>
            </p:cNvCxnSpPr>
            <p:nvPr/>
          </p:nvCxnSpPr>
          <p:spPr>
            <a:xfrm flipH="1">
              <a:off x="8148320" y="3920248"/>
              <a:ext cx="775227" cy="0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875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>
            <a:extLst>
              <a:ext uri="{FF2B5EF4-FFF2-40B4-BE49-F238E27FC236}">
                <a16:creationId xmlns:a16="http://schemas.microsoft.com/office/drawing/2014/main" id="{546601F7-CF9D-41C2-A134-F1B617F17EA1}"/>
              </a:ext>
            </a:extLst>
          </p:cNvPr>
          <p:cNvGrpSpPr/>
          <p:nvPr/>
        </p:nvGrpSpPr>
        <p:grpSpPr>
          <a:xfrm>
            <a:off x="490462" y="2985770"/>
            <a:ext cx="10758388" cy="2036862"/>
            <a:chOff x="490462" y="2985770"/>
            <a:chExt cx="10758388" cy="203686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80831-19D0-4C78-B560-4A9DD5279545}"/>
                </a:ext>
              </a:extLst>
            </p:cNvPr>
            <p:cNvGrpSpPr/>
            <p:nvPr/>
          </p:nvGrpSpPr>
          <p:grpSpPr>
            <a:xfrm>
              <a:off x="490462" y="2985770"/>
              <a:ext cx="3049116" cy="2036862"/>
              <a:chOff x="490462" y="2985770"/>
              <a:chExt cx="3049116" cy="2036862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63D33325-5005-4664-A711-E804F2ED442C}"/>
                  </a:ext>
                </a:extLst>
              </p:cNvPr>
              <p:cNvSpPr/>
              <p:nvPr/>
            </p:nvSpPr>
            <p:spPr>
              <a:xfrm>
                <a:off x="490462" y="3785870"/>
                <a:ext cx="1218082" cy="4510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2000">
                    <a:srgbClr val="D74514"/>
                  </a:gs>
                  <a:gs pos="100000">
                    <a:srgbClr val="D7451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E7ECECFA-1CAF-4E17-854E-6CC9B242BD24}"/>
                  </a:ext>
                </a:extLst>
              </p:cNvPr>
              <p:cNvSpPr/>
              <p:nvPr/>
            </p:nvSpPr>
            <p:spPr>
              <a:xfrm>
                <a:off x="1502716" y="2985770"/>
                <a:ext cx="2036862" cy="2036862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06071CC-0BAD-4851-9B62-7B9418100497}"/>
                  </a:ext>
                </a:extLst>
              </p:cNvPr>
              <p:cNvSpPr/>
              <p:nvPr/>
            </p:nvSpPr>
            <p:spPr>
              <a:xfrm>
                <a:off x="1914373" y="3402351"/>
                <a:ext cx="1218082" cy="1218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2E2B800F-5691-4E8C-A29E-95C585E598C9}"/>
                  </a:ext>
                </a:extLst>
              </p:cNvPr>
              <p:cNvCxnSpPr>
                <a:stCxn id="3" idx="6"/>
                <a:endCxn id="4" idx="6"/>
              </p:cNvCxnSpPr>
              <p:nvPr/>
            </p:nvCxnSpPr>
            <p:spPr>
              <a:xfrm flipH="1">
                <a:off x="3132455" y="4004201"/>
                <a:ext cx="407123" cy="7191"/>
              </a:xfrm>
              <a:prstGeom prst="line">
                <a:avLst/>
              </a:prstGeom>
              <a:ln w="38100">
                <a:solidFill>
                  <a:srgbClr val="F8CC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38FC8D6-9E17-42E8-9FA1-7570F39804BC}"/>
                  </a:ext>
                </a:extLst>
              </p:cNvPr>
              <p:cNvSpPr txBox="1"/>
              <p:nvPr/>
            </p:nvSpPr>
            <p:spPr>
              <a:xfrm>
                <a:off x="3169799" y="3631981"/>
                <a:ext cx="33243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ACEE6D-EF6E-49E4-A484-345590BAC2BB}"/>
                  </a:ext>
                </a:extLst>
              </p:cNvPr>
              <p:cNvSpPr txBox="1"/>
              <p:nvPr/>
            </p:nvSpPr>
            <p:spPr>
              <a:xfrm>
                <a:off x="3169799" y="4075835"/>
                <a:ext cx="33243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弧形 9">
              <a:extLst>
                <a:ext uri="{FF2B5EF4-FFF2-40B4-BE49-F238E27FC236}">
                  <a16:creationId xmlns:a16="http://schemas.microsoft.com/office/drawing/2014/main" id="{7A236AE8-52B6-47A3-BBF9-BD107C8CE1AA}"/>
                </a:ext>
              </a:extLst>
            </p:cNvPr>
            <p:cNvSpPr/>
            <p:nvPr/>
          </p:nvSpPr>
          <p:spPr>
            <a:xfrm>
              <a:off x="1745888" y="3195638"/>
              <a:ext cx="1611675" cy="1609725"/>
            </a:xfrm>
            <a:prstGeom prst="arc">
              <a:avLst>
                <a:gd name="adj1" fmla="val 8028946"/>
                <a:gd name="adj2" fmla="val 13683166"/>
              </a:avLst>
            </a:prstGeom>
            <a:ln w="38100">
              <a:solidFill>
                <a:srgbClr val="F0835C"/>
              </a:solidFill>
              <a:prstDash val="sys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767594E-4BBF-4A3C-8915-6B25859C7836}"/>
                </a:ext>
              </a:extLst>
            </p:cNvPr>
            <p:cNvCxnSpPr>
              <a:stCxn id="2" idx="1"/>
            </p:cNvCxnSpPr>
            <p:nvPr/>
          </p:nvCxnSpPr>
          <p:spPr>
            <a:xfrm flipV="1">
              <a:off x="490462" y="4004201"/>
              <a:ext cx="1255426" cy="7191"/>
            </a:xfrm>
            <a:prstGeom prst="line">
              <a:avLst/>
            </a:prstGeom>
            <a:ln w="38100">
              <a:gradFill flip="none" rotWithShape="1">
                <a:gsLst>
                  <a:gs pos="57000">
                    <a:srgbClr val="F0835C"/>
                  </a:gs>
                  <a:gs pos="0">
                    <a:schemeClr val="bg1"/>
                  </a:gs>
                  <a:gs pos="100000">
                    <a:srgbClr val="F0835C"/>
                  </a:gs>
                </a:gsLst>
                <a:lin ang="0" scaled="1"/>
                <a:tileRect/>
              </a:gra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图形 13" descr="女性形象 纯色填充">
              <a:extLst>
                <a:ext uri="{FF2B5EF4-FFF2-40B4-BE49-F238E27FC236}">
                  <a16:creationId xmlns:a16="http://schemas.microsoft.com/office/drawing/2014/main" id="{DE8E2FE5-C23B-40F1-9F53-B3DF2351C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908" y="4291637"/>
              <a:ext cx="359781" cy="359781"/>
            </a:xfrm>
            <a:prstGeom prst="rect">
              <a:avLst/>
            </a:prstGeom>
          </p:spPr>
        </p:pic>
        <p:pic>
          <p:nvPicPr>
            <p:cNvPr id="16" name="图形 15" descr="男性形象 纯色填充">
              <a:extLst>
                <a:ext uri="{FF2B5EF4-FFF2-40B4-BE49-F238E27FC236}">
                  <a16:creationId xmlns:a16="http://schemas.microsoft.com/office/drawing/2014/main" id="{CEB318FD-867B-4D02-9CAA-961B72C22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6808" y="3315095"/>
              <a:ext cx="359781" cy="359781"/>
            </a:xfrm>
            <a:prstGeom prst="rect">
              <a:avLst/>
            </a:prstGeom>
          </p:spPr>
        </p:pic>
        <p:pic>
          <p:nvPicPr>
            <p:cNvPr id="18" name="图形 17" descr="沙漏已完成 纯色填充">
              <a:extLst>
                <a:ext uri="{FF2B5EF4-FFF2-40B4-BE49-F238E27FC236}">
                  <a16:creationId xmlns:a16="http://schemas.microsoft.com/office/drawing/2014/main" id="{75F5F24B-064F-43F6-9411-D7311EF31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3150" y="3276576"/>
              <a:ext cx="251549" cy="251549"/>
            </a:xfrm>
            <a:prstGeom prst="rect">
              <a:avLst/>
            </a:prstGeom>
          </p:spPr>
        </p:pic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970EE03-25B0-40AB-A8CD-D98E1BB62AE2}"/>
                </a:ext>
              </a:extLst>
            </p:cNvPr>
            <p:cNvGrpSpPr/>
            <p:nvPr/>
          </p:nvGrpSpPr>
          <p:grpSpPr>
            <a:xfrm>
              <a:off x="4368645" y="2985770"/>
              <a:ext cx="3049116" cy="2036862"/>
              <a:chOff x="490462" y="2985770"/>
              <a:chExt cx="3049116" cy="203686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ECF140C-A4BB-4066-8E37-7B60CBCEE76B}"/>
                  </a:ext>
                </a:extLst>
              </p:cNvPr>
              <p:cNvSpPr/>
              <p:nvPr/>
            </p:nvSpPr>
            <p:spPr>
              <a:xfrm>
                <a:off x="490462" y="3785870"/>
                <a:ext cx="1218082" cy="45104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2000">
                    <a:srgbClr val="D74514"/>
                  </a:gs>
                  <a:gs pos="100000">
                    <a:srgbClr val="D74514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19A954E-73C2-4E82-AC34-BF1940B392A3}"/>
                  </a:ext>
                </a:extLst>
              </p:cNvPr>
              <p:cNvSpPr/>
              <p:nvPr/>
            </p:nvSpPr>
            <p:spPr>
              <a:xfrm>
                <a:off x="1502716" y="2985770"/>
                <a:ext cx="2036862" cy="2036862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174C158C-A688-41AB-8D78-8C9C503ABC7C}"/>
                  </a:ext>
                </a:extLst>
              </p:cNvPr>
              <p:cNvSpPr/>
              <p:nvPr/>
            </p:nvSpPr>
            <p:spPr>
              <a:xfrm>
                <a:off x="1914373" y="3402351"/>
                <a:ext cx="1218082" cy="12180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C4E8F75A-B6E3-4654-BE41-D488FC9DA568}"/>
                  </a:ext>
                </a:extLst>
              </p:cNvPr>
              <p:cNvCxnSpPr>
                <a:stCxn id="21" idx="6"/>
                <a:endCxn id="22" idx="6"/>
              </p:cNvCxnSpPr>
              <p:nvPr/>
            </p:nvCxnSpPr>
            <p:spPr>
              <a:xfrm flipH="1">
                <a:off x="3132455" y="4004201"/>
                <a:ext cx="407123" cy="7191"/>
              </a:xfrm>
              <a:prstGeom prst="line">
                <a:avLst/>
              </a:prstGeom>
              <a:ln w="38100">
                <a:solidFill>
                  <a:srgbClr val="F8CCB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3DF5B0D-139B-48E9-B977-5799757F4A2D}"/>
                  </a:ext>
                </a:extLst>
              </p:cNvPr>
              <p:cNvSpPr txBox="1"/>
              <p:nvPr/>
            </p:nvSpPr>
            <p:spPr>
              <a:xfrm>
                <a:off x="3169799" y="3631981"/>
                <a:ext cx="33243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F581402-6110-4C72-9B77-50A022DDFB3B}"/>
                  </a:ext>
                </a:extLst>
              </p:cNvPr>
              <p:cNvSpPr txBox="1"/>
              <p:nvPr/>
            </p:nvSpPr>
            <p:spPr>
              <a:xfrm>
                <a:off x="3169799" y="4075835"/>
                <a:ext cx="332434" cy="30777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28" name="图形 27" descr="女性形象 纯色填充">
              <a:extLst>
                <a:ext uri="{FF2B5EF4-FFF2-40B4-BE49-F238E27FC236}">
                  <a16:creationId xmlns:a16="http://schemas.microsoft.com/office/drawing/2014/main" id="{1D1A933F-6919-4348-8B62-B5B004277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68091" y="4291637"/>
              <a:ext cx="359781" cy="359781"/>
            </a:xfrm>
            <a:prstGeom prst="rect">
              <a:avLst/>
            </a:prstGeom>
          </p:spPr>
        </p:pic>
        <p:pic>
          <p:nvPicPr>
            <p:cNvPr id="29" name="图形 28" descr="男性形象 纯色填充">
              <a:extLst>
                <a:ext uri="{FF2B5EF4-FFF2-40B4-BE49-F238E27FC236}">
                  <a16:creationId xmlns:a16="http://schemas.microsoft.com/office/drawing/2014/main" id="{8F8CB2CA-F43C-4796-BEC7-11BEBDA8F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25509" y="3820609"/>
              <a:ext cx="359781" cy="359781"/>
            </a:xfrm>
            <a:prstGeom prst="rect">
              <a:avLst/>
            </a:prstGeom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CCB1048-4ED8-4544-BC59-936EE94B9875}"/>
                </a:ext>
              </a:extLst>
            </p:cNvPr>
            <p:cNvSpPr/>
            <p:nvPr/>
          </p:nvSpPr>
          <p:spPr>
            <a:xfrm>
              <a:off x="8199734" y="3785870"/>
              <a:ext cx="1218082" cy="451044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62000">
                  <a:srgbClr val="D74514"/>
                </a:gs>
                <a:gs pos="100000">
                  <a:srgbClr val="D74514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49E77E2-688A-4721-A4BB-5CD167E90B96}"/>
                </a:ext>
              </a:extLst>
            </p:cNvPr>
            <p:cNvSpPr/>
            <p:nvPr/>
          </p:nvSpPr>
          <p:spPr>
            <a:xfrm>
              <a:off x="9211988" y="2985770"/>
              <a:ext cx="2036862" cy="2036862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60A8731-E02D-4AC2-BDEC-C77F42ED9597}"/>
                </a:ext>
              </a:extLst>
            </p:cNvPr>
            <p:cNvSpPr/>
            <p:nvPr/>
          </p:nvSpPr>
          <p:spPr>
            <a:xfrm>
              <a:off x="9623645" y="3402351"/>
              <a:ext cx="1218082" cy="12180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B260679-C5E0-44F1-AF9D-40AAC83910D9}"/>
                </a:ext>
              </a:extLst>
            </p:cNvPr>
            <p:cNvCxnSpPr>
              <a:stCxn id="33" idx="6"/>
              <a:endCxn id="34" idx="6"/>
            </p:cNvCxnSpPr>
            <p:nvPr/>
          </p:nvCxnSpPr>
          <p:spPr>
            <a:xfrm flipH="1">
              <a:off x="10841727" y="4004201"/>
              <a:ext cx="407123" cy="719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弧形 37">
              <a:extLst>
                <a:ext uri="{FF2B5EF4-FFF2-40B4-BE49-F238E27FC236}">
                  <a16:creationId xmlns:a16="http://schemas.microsoft.com/office/drawing/2014/main" id="{CBC03646-32C4-499D-9540-D733C015FE0B}"/>
                </a:ext>
              </a:extLst>
            </p:cNvPr>
            <p:cNvSpPr/>
            <p:nvPr/>
          </p:nvSpPr>
          <p:spPr>
            <a:xfrm>
              <a:off x="9455160" y="3195638"/>
              <a:ext cx="1611675" cy="1609725"/>
            </a:xfrm>
            <a:prstGeom prst="arc">
              <a:avLst>
                <a:gd name="adj1" fmla="val 12251481"/>
                <a:gd name="adj2" fmla="val 2283126"/>
              </a:avLst>
            </a:prstGeom>
            <a:ln w="38100">
              <a:solidFill>
                <a:srgbClr val="F0835C"/>
              </a:solidFill>
              <a:prstDash val="sysDash"/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对话气泡: 椭圆形 42">
              <a:extLst>
                <a:ext uri="{FF2B5EF4-FFF2-40B4-BE49-F238E27FC236}">
                  <a16:creationId xmlns:a16="http://schemas.microsoft.com/office/drawing/2014/main" id="{6B7544B0-1261-4FB7-9CDD-E1E812F48F24}"/>
                </a:ext>
              </a:extLst>
            </p:cNvPr>
            <p:cNvSpPr/>
            <p:nvPr/>
          </p:nvSpPr>
          <p:spPr>
            <a:xfrm>
              <a:off x="5901966" y="3784808"/>
              <a:ext cx="589962" cy="394520"/>
            </a:xfrm>
            <a:prstGeom prst="wedgeEllipseCallout">
              <a:avLst>
                <a:gd name="adj1" fmla="val -75513"/>
                <a:gd name="adj2" fmla="val 24816"/>
              </a:avLst>
            </a:prstGeom>
            <a:solidFill>
              <a:srgbClr val="F8C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A!</a:t>
              </a:r>
              <a:endParaRPr lang="zh-CN" altLang="en-US" sz="1600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4" name="图形 43" descr="男性形象 纯色填充">
              <a:extLst>
                <a:ext uri="{FF2B5EF4-FFF2-40B4-BE49-F238E27FC236}">
                  <a16:creationId xmlns:a16="http://schemas.microsoft.com/office/drawing/2014/main" id="{0307CD05-B181-4FCA-8901-3C491DA95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275269" y="3827905"/>
              <a:ext cx="359781" cy="359781"/>
            </a:xfrm>
            <a:prstGeom prst="rect">
              <a:avLst/>
            </a:prstGeom>
          </p:spPr>
        </p:pic>
        <p:sp>
          <p:nvSpPr>
            <p:cNvPr id="45" name="箭头: 右 44">
              <a:extLst>
                <a:ext uri="{FF2B5EF4-FFF2-40B4-BE49-F238E27FC236}">
                  <a16:creationId xmlns:a16="http://schemas.microsoft.com/office/drawing/2014/main" id="{A38B5701-116C-4604-8038-7BAAE27E1890}"/>
                </a:ext>
              </a:extLst>
            </p:cNvPr>
            <p:cNvSpPr/>
            <p:nvPr/>
          </p:nvSpPr>
          <p:spPr>
            <a:xfrm>
              <a:off x="3692816" y="3784808"/>
              <a:ext cx="554243" cy="451044"/>
            </a:xfrm>
            <a:prstGeom prst="rightArrow">
              <a:avLst/>
            </a:prstGeom>
            <a:solidFill>
              <a:srgbClr val="5D1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箭头: 右 45">
              <a:extLst>
                <a:ext uri="{FF2B5EF4-FFF2-40B4-BE49-F238E27FC236}">
                  <a16:creationId xmlns:a16="http://schemas.microsoft.com/office/drawing/2014/main" id="{3939AD7A-A53D-4952-81E5-2F97BFCC32A9}"/>
                </a:ext>
              </a:extLst>
            </p:cNvPr>
            <p:cNvSpPr/>
            <p:nvPr/>
          </p:nvSpPr>
          <p:spPr>
            <a:xfrm>
              <a:off x="7581229" y="3785870"/>
              <a:ext cx="554243" cy="451044"/>
            </a:xfrm>
            <a:prstGeom prst="rightArrow">
              <a:avLst/>
            </a:prstGeom>
            <a:solidFill>
              <a:srgbClr val="5D17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0973907-AB38-4442-A98D-76AA56F6F5BB}"/>
                </a:ext>
              </a:extLst>
            </p:cNvPr>
            <p:cNvSpPr txBox="1"/>
            <p:nvPr/>
          </p:nvSpPr>
          <p:spPr>
            <a:xfrm>
              <a:off x="10879071" y="3631981"/>
              <a:ext cx="33243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C74E1C4-5F34-4E61-820D-54CD5B5B5126}"/>
                </a:ext>
              </a:extLst>
            </p:cNvPr>
            <p:cNvSpPr txBox="1"/>
            <p:nvPr/>
          </p:nvSpPr>
          <p:spPr>
            <a:xfrm>
              <a:off x="10879071" y="4075835"/>
              <a:ext cx="332434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40" name="图形 39" descr="女性形象 纯色填充">
              <a:extLst>
                <a:ext uri="{FF2B5EF4-FFF2-40B4-BE49-F238E27FC236}">
                  <a16:creationId xmlns:a16="http://schemas.microsoft.com/office/drawing/2014/main" id="{8F084F28-200A-4F82-A6A1-40DD01F1A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99180" y="4291637"/>
              <a:ext cx="359781" cy="359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311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177C1A4F-9D1F-43AC-80BB-A81192B1079B}"/>
              </a:ext>
            </a:extLst>
          </p:cNvPr>
          <p:cNvGrpSpPr/>
          <p:nvPr/>
        </p:nvGrpSpPr>
        <p:grpSpPr>
          <a:xfrm>
            <a:off x="151267" y="201616"/>
            <a:ext cx="4432926" cy="4022241"/>
            <a:chOff x="151267" y="201616"/>
            <a:chExt cx="4432926" cy="4022241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C8951C23-F7B6-4F44-8950-D2FD0C27518A}"/>
                </a:ext>
              </a:extLst>
            </p:cNvPr>
            <p:cNvGrpSpPr/>
            <p:nvPr/>
          </p:nvGrpSpPr>
          <p:grpSpPr>
            <a:xfrm>
              <a:off x="526735" y="634931"/>
              <a:ext cx="3681550" cy="3155611"/>
              <a:chOff x="3236915" y="2409121"/>
              <a:chExt cx="3681550" cy="3155611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0C8DDB7-5EE2-442C-80CD-4E1101A97B18}"/>
                  </a:ext>
                </a:extLst>
              </p:cNvPr>
              <p:cNvSpPr/>
              <p:nvPr/>
            </p:nvSpPr>
            <p:spPr>
              <a:xfrm>
                <a:off x="3236920" y="240912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11BC393-1274-4598-97E7-C0BF4D231C67}"/>
                  </a:ext>
                </a:extLst>
              </p:cNvPr>
              <p:cNvSpPr/>
              <p:nvPr/>
            </p:nvSpPr>
            <p:spPr>
              <a:xfrm>
                <a:off x="3762855" y="240912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58A0047-E598-4129-BC59-585365D78949}"/>
                  </a:ext>
                </a:extLst>
              </p:cNvPr>
              <p:cNvSpPr/>
              <p:nvPr/>
            </p:nvSpPr>
            <p:spPr>
              <a:xfrm>
                <a:off x="4288790" y="240912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177EAE8-521B-4844-AFB8-FF97624678F5}"/>
                  </a:ext>
                </a:extLst>
              </p:cNvPr>
              <p:cNvSpPr/>
              <p:nvPr/>
            </p:nvSpPr>
            <p:spPr>
              <a:xfrm>
                <a:off x="4814725" y="240912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36B7B89-7E2E-44A8-9EF3-7661188B1FF2}"/>
                  </a:ext>
                </a:extLst>
              </p:cNvPr>
              <p:cNvSpPr/>
              <p:nvPr/>
            </p:nvSpPr>
            <p:spPr>
              <a:xfrm>
                <a:off x="5340660" y="240912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7C0F14B-34EC-43FB-A9E0-A31C1D2A3AB1}"/>
                  </a:ext>
                </a:extLst>
              </p:cNvPr>
              <p:cNvSpPr/>
              <p:nvPr/>
            </p:nvSpPr>
            <p:spPr>
              <a:xfrm>
                <a:off x="5866595" y="240912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6C61EF-5618-4B8F-B303-B08BF7144F8F}"/>
                  </a:ext>
                </a:extLst>
              </p:cNvPr>
              <p:cNvSpPr/>
              <p:nvPr/>
            </p:nvSpPr>
            <p:spPr>
              <a:xfrm>
                <a:off x="6392530" y="240912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5C9EE65-FCF7-4044-90E0-0CA847D5B8E3}"/>
                  </a:ext>
                </a:extLst>
              </p:cNvPr>
              <p:cNvSpPr/>
              <p:nvPr/>
            </p:nvSpPr>
            <p:spPr>
              <a:xfrm>
                <a:off x="3236920" y="293505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9488FE5-B0D5-4212-9E38-6AF3BB61EEB7}"/>
                  </a:ext>
                </a:extLst>
              </p:cNvPr>
              <p:cNvSpPr/>
              <p:nvPr/>
            </p:nvSpPr>
            <p:spPr>
              <a:xfrm>
                <a:off x="3762855" y="293505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CA12DE9-F5DC-4A21-9677-D0B1F6CD8D5B}"/>
                  </a:ext>
                </a:extLst>
              </p:cNvPr>
              <p:cNvSpPr/>
              <p:nvPr/>
            </p:nvSpPr>
            <p:spPr>
              <a:xfrm>
                <a:off x="4288790" y="293505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C4E66B2-AE4B-4380-88F9-5DEF062447AB}"/>
                  </a:ext>
                </a:extLst>
              </p:cNvPr>
              <p:cNvSpPr/>
              <p:nvPr/>
            </p:nvSpPr>
            <p:spPr>
              <a:xfrm>
                <a:off x="4814725" y="293505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AFF03-4A50-4156-91D4-19EA77967242}"/>
                  </a:ext>
                </a:extLst>
              </p:cNvPr>
              <p:cNvSpPr/>
              <p:nvPr/>
            </p:nvSpPr>
            <p:spPr>
              <a:xfrm>
                <a:off x="5340660" y="293505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B8DB871-9D14-4F9D-B6A1-D852090A4DBF}"/>
                  </a:ext>
                </a:extLst>
              </p:cNvPr>
              <p:cNvSpPr/>
              <p:nvPr/>
            </p:nvSpPr>
            <p:spPr>
              <a:xfrm>
                <a:off x="5866595" y="293505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3882C3AC-BC98-4AB8-9AF7-0693A460AD2C}"/>
                  </a:ext>
                </a:extLst>
              </p:cNvPr>
              <p:cNvSpPr/>
              <p:nvPr/>
            </p:nvSpPr>
            <p:spPr>
              <a:xfrm>
                <a:off x="6392530" y="293505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DFCDDD6-B807-4D23-8985-F94E7D56CF01}"/>
                  </a:ext>
                </a:extLst>
              </p:cNvPr>
              <p:cNvSpPr/>
              <p:nvPr/>
            </p:nvSpPr>
            <p:spPr>
              <a:xfrm>
                <a:off x="3236920" y="346099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E404602-603F-47E8-A624-CA5A9CB59386}"/>
                  </a:ext>
                </a:extLst>
              </p:cNvPr>
              <p:cNvSpPr/>
              <p:nvPr/>
            </p:nvSpPr>
            <p:spPr>
              <a:xfrm>
                <a:off x="3762855" y="346099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384EA4D-967D-434C-A975-3148F0D7D96F}"/>
                  </a:ext>
                </a:extLst>
              </p:cNvPr>
              <p:cNvSpPr/>
              <p:nvPr/>
            </p:nvSpPr>
            <p:spPr>
              <a:xfrm>
                <a:off x="4288790" y="346099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6934D52-E531-4071-8B4F-90C8185DC136}"/>
                  </a:ext>
                </a:extLst>
              </p:cNvPr>
              <p:cNvSpPr/>
              <p:nvPr/>
            </p:nvSpPr>
            <p:spPr>
              <a:xfrm>
                <a:off x="4814725" y="346099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E22EA438-834C-41AE-A832-D2886E481DAD}"/>
                  </a:ext>
                </a:extLst>
              </p:cNvPr>
              <p:cNvSpPr/>
              <p:nvPr/>
            </p:nvSpPr>
            <p:spPr>
              <a:xfrm>
                <a:off x="5340660" y="346099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C606202A-1A60-4FAA-94A0-47D8CEB3C86A}"/>
                  </a:ext>
                </a:extLst>
              </p:cNvPr>
              <p:cNvSpPr/>
              <p:nvPr/>
            </p:nvSpPr>
            <p:spPr>
              <a:xfrm>
                <a:off x="5866595" y="346099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177C6E-78F2-4609-B01B-5A3722A7EFBF}"/>
                  </a:ext>
                </a:extLst>
              </p:cNvPr>
              <p:cNvSpPr/>
              <p:nvPr/>
            </p:nvSpPr>
            <p:spPr>
              <a:xfrm>
                <a:off x="6392530" y="346099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6911AD7-F458-4A2D-A0C7-C800C4722FF8}"/>
                  </a:ext>
                </a:extLst>
              </p:cNvPr>
              <p:cNvSpPr/>
              <p:nvPr/>
            </p:nvSpPr>
            <p:spPr>
              <a:xfrm>
                <a:off x="3236920" y="398692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2A7203D-B7D2-4F21-A69E-0D5684520889}"/>
                  </a:ext>
                </a:extLst>
              </p:cNvPr>
              <p:cNvSpPr/>
              <p:nvPr/>
            </p:nvSpPr>
            <p:spPr>
              <a:xfrm>
                <a:off x="3762855" y="398692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E79DFC6-3F0D-4E17-9C2C-973508B00220}"/>
                  </a:ext>
                </a:extLst>
              </p:cNvPr>
              <p:cNvSpPr/>
              <p:nvPr/>
            </p:nvSpPr>
            <p:spPr>
              <a:xfrm>
                <a:off x="4288790" y="398692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4A29DDB1-2A5E-462C-B815-AC6F36FD1941}"/>
                  </a:ext>
                </a:extLst>
              </p:cNvPr>
              <p:cNvSpPr/>
              <p:nvPr/>
            </p:nvSpPr>
            <p:spPr>
              <a:xfrm>
                <a:off x="4814725" y="398692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A64B0CA-93FD-4514-AC4A-264035C2DD27}"/>
                  </a:ext>
                </a:extLst>
              </p:cNvPr>
              <p:cNvSpPr/>
              <p:nvPr/>
            </p:nvSpPr>
            <p:spPr>
              <a:xfrm>
                <a:off x="5340660" y="398692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A0FDC8DA-01C9-4C54-9DD0-8DF567335AC5}"/>
                  </a:ext>
                </a:extLst>
              </p:cNvPr>
              <p:cNvSpPr/>
              <p:nvPr/>
            </p:nvSpPr>
            <p:spPr>
              <a:xfrm>
                <a:off x="5866595" y="398692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D76BBAF-8FD3-4718-AE39-0EF406902C16}"/>
                  </a:ext>
                </a:extLst>
              </p:cNvPr>
              <p:cNvSpPr/>
              <p:nvPr/>
            </p:nvSpPr>
            <p:spPr>
              <a:xfrm>
                <a:off x="6392530" y="3986925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40CAC66-BCF1-48A8-BA18-08EEB78DC0FE}"/>
                  </a:ext>
                </a:extLst>
              </p:cNvPr>
              <p:cNvSpPr/>
              <p:nvPr/>
            </p:nvSpPr>
            <p:spPr>
              <a:xfrm>
                <a:off x="3236920" y="451286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B44A705-0E3A-4DD4-B013-EF1477805E61}"/>
                  </a:ext>
                </a:extLst>
              </p:cNvPr>
              <p:cNvSpPr/>
              <p:nvPr/>
            </p:nvSpPr>
            <p:spPr>
              <a:xfrm>
                <a:off x="3762855" y="451286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824AC77-83FF-4AE5-8200-EB4DD649D7D2}"/>
                  </a:ext>
                </a:extLst>
              </p:cNvPr>
              <p:cNvSpPr/>
              <p:nvPr/>
            </p:nvSpPr>
            <p:spPr>
              <a:xfrm>
                <a:off x="4288790" y="451286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27AC5456-4869-4D7E-9EE0-31C07024461D}"/>
                  </a:ext>
                </a:extLst>
              </p:cNvPr>
              <p:cNvSpPr/>
              <p:nvPr/>
            </p:nvSpPr>
            <p:spPr>
              <a:xfrm>
                <a:off x="4814725" y="451286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FF93A0C-2E37-43D7-B988-44CBB2C515B7}"/>
                  </a:ext>
                </a:extLst>
              </p:cNvPr>
              <p:cNvSpPr/>
              <p:nvPr/>
            </p:nvSpPr>
            <p:spPr>
              <a:xfrm>
                <a:off x="5340660" y="451286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04B43FF-B72E-4510-9B0B-DE9F5F9C0744}"/>
                  </a:ext>
                </a:extLst>
              </p:cNvPr>
              <p:cNvSpPr/>
              <p:nvPr/>
            </p:nvSpPr>
            <p:spPr>
              <a:xfrm>
                <a:off x="5866595" y="4512861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DE068B1-236A-43B6-8637-16C93D8278F6}"/>
                  </a:ext>
                </a:extLst>
              </p:cNvPr>
              <p:cNvSpPr/>
              <p:nvPr/>
            </p:nvSpPr>
            <p:spPr>
              <a:xfrm>
                <a:off x="6392530" y="4512860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5BD84C4-37B8-40E4-A0D5-F1D89E46D8D2}"/>
                  </a:ext>
                </a:extLst>
              </p:cNvPr>
              <p:cNvSpPr/>
              <p:nvPr/>
            </p:nvSpPr>
            <p:spPr>
              <a:xfrm>
                <a:off x="3236920" y="503879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5ABE87E-2EAA-4C15-BA1C-61886C4F9850}"/>
                  </a:ext>
                </a:extLst>
              </p:cNvPr>
              <p:cNvSpPr/>
              <p:nvPr/>
            </p:nvSpPr>
            <p:spPr>
              <a:xfrm>
                <a:off x="3762855" y="503879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E6CC8CF-C987-4374-8373-5F37CD5D33D7}"/>
                  </a:ext>
                </a:extLst>
              </p:cNvPr>
              <p:cNvSpPr/>
              <p:nvPr/>
            </p:nvSpPr>
            <p:spPr>
              <a:xfrm>
                <a:off x="4288790" y="503879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7C9E8A1-0659-4E16-9EDA-E46F1696331A}"/>
                  </a:ext>
                </a:extLst>
              </p:cNvPr>
              <p:cNvSpPr/>
              <p:nvPr/>
            </p:nvSpPr>
            <p:spPr>
              <a:xfrm>
                <a:off x="4814725" y="503879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EE52BCB-C1B5-404D-A241-11DEEC1CD98F}"/>
                  </a:ext>
                </a:extLst>
              </p:cNvPr>
              <p:cNvSpPr/>
              <p:nvPr/>
            </p:nvSpPr>
            <p:spPr>
              <a:xfrm>
                <a:off x="5340660" y="503879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A95F9940-FF98-4EFF-AC33-98236B7F58D2}"/>
                  </a:ext>
                </a:extLst>
              </p:cNvPr>
              <p:cNvSpPr/>
              <p:nvPr/>
            </p:nvSpPr>
            <p:spPr>
              <a:xfrm>
                <a:off x="5866595" y="5038796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43939ADF-2C91-4439-95AC-45F57A4EDBF0}"/>
                  </a:ext>
                </a:extLst>
              </p:cNvPr>
              <p:cNvSpPr/>
              <p:nvPr/>
            </p:nvSpPr>
            <p:spPr>
              <a:xfrm>
                <a:off x="6392530" y="5038795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000413A-F6A1-4E87-87DF-9FE2D00032A4}"/>
                  </a:ext>
                </a:extLst>
              </p:cNvPr>
              <p:cNvCxnSpPr/>
              <p:nvPr/>
            </p:nvCxnSpPr>
            <p:spPr>
              <a:xfrm>
                <a:off x="4288789" y="2409121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53262A1B-928C-402D-A6E4-234CCBA237B2}"/>
                  </a:ext>
                </a:extLst>
              </p:cNvPr>
              <p:cNvCxnSpPr/>
              <p:nvPr/>
            </p:nvCxnSpPr>
            <p:spPr>
              <a:xfrm>
                <a:off x="3762853" y="2935054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FB6E7801-CD1C-4BCA-A5BA-748E7286BDA8}"/>
                  </a:ext>
                </a:extLst>
              </p:cNvPr>
              <p:cNvCxnSpPr/>
              <p:nvPr/>
            </p:nvCxnSpPr>
            <p:spPr>
              <a:xfrm>
                <a:off x="5340660" y="2935053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63D55F44-84AC-4902-A13B-380FD2D12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594" y="2935052"/>
                <a:ext cx="1051871" cy="1051866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DF15B0BC-84DC-447D-82B0-DEB0644AF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6917" y="3460994"/>
                <a:ext cx="1051871" cy="1051866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83AA4D56-B40A-4B71-8009-B68A59EB65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4722" y="3460994"/>
                <a:ext cx="1051871" cy="1051866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39120DC8-4CF5-46EF-9252-245DDA7D3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6593" y="3986927"/>
                <a:ext cx="1051871" cy="1051866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E7A19E0-7269-435C-BC9C-8F6141CF253E}"/>
                  </a:ext>
                </a:extLst>
              </p:cNvPr>
              <p:cNvCxnSpPr/>
              <p:nvPr/>
            </p:nvCxnSpPr>
            <p:spPr>
              <a:xfrm>
                <a:off x="3236915" y="4512860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55A955EB-93B8-49D7-BE29-166D45F290B1}"/>
                  </a:ext>
                </a:extLst>
              </p:cNvPr>
              <p:cNvCxnSpPr/>
              <p:nvPr/>
            </p:nvCxnSpPr>
            <p:spPr>
              <a:xfrm>
                <a:off x="4288783" y="5038794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3DDB370-1681-44DA-8AB6-94021629CB20}"/>
                  </a:ext>
                </a:extLst>
              </p:cNvPr>
              <p:cNvCxnSpPr/>
              <p:nvPr/>
            </p:nvCxnSpPr>
            <p:spPr>
              <a:xfrm>
                <a:off x="4814717" y="4512857"/>
                <a:ext cx="525935" cy="525935"/>
              </a:xfrm>
              <a:prstGeom prst="line">
                <a:avLst/>
              </a:prstGeom>
              <a:ln w="38100">
                <a:solidFill>
                  <a:srgbClr val="D7451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070DBEF-06EC-4EAD-B9B9-92B5A6531601}"/>
                </a:ext>
              </a:extLst>
            </p:cNvPr>
            <p:cNvGrpSpPr/>
            <p:nvPr/>
          </p:nvGrpSpPr>
          <p:grpSpPr>
            <a:xfrm>
              <a:off x="151267" y="201616"/>
              <a:ext cx="4206170" cy="3773504"/>
              <a:chOff x="2861447" y="1975806"/>
              <a:chExt cx="4206170" cy="3773504"/>
            </a:xfrm>
          </p:grpSpPr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3BC93649-C50D-459C-B878-4D16FF90BEF9}"/>
                  </a:ext>
                </a:extLst>
              </p:cNvPr>
              <p:cNvSpPr txBox="1"/>
              <p:nvPr/>
            </p:nvSpPr>
            <p:spPr>
              <a:xfrm>
                <a:off x="3086443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8C145D7-8C53-4E76-B8EB-947C297F7223}"/>
                  </a:ext>
                </a:extLst>
              </p:cNvPr>
              <p:cNvSpPr txBox="1"/>
              <p:nvPr/>
            </p:nvSpPr>
            <p:spPr>
              <a:xfrm>
                <a:off x="3612378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9F3F507F-39C6-4C56-98B8-3A93B0125676}"/>
                  </a:ext>
                </a:extLst>
              </p:cNvPr>
              <p:cNvSpPr txBox="1"/>
              <p:nvPr/>
            </p:nvSpPr>
            <p:spPr>
              <a:xfrm>
                <a:off x="4138313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F226531-FC91-44B9-9C5E-CB4DFE73F92A}"/>
                  </a:ext>
                </a:extLst>
              </p:cNvPr>
              <p:cNvSpPr txBox="1"/>
              <p:nvPr/>
            </p:nvSpPr>
            <p:spPr>
              <a:xfrm>
                <a:off x="4664251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2AD47FD-27A0-4C9C-A3BB-5F527C1918D9}"/>
                  </a:ext>
                </a:extLst>
              </p:cNvPr>
              <p:cNvSpPr txBox="1"/>
              <p:nvPr/>
            </p:nvSpPr>
            <p:spPr>
              <a:xfrm>
                <a:off x="5190186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CA7867A-3755-41D3-BC0B-C55587AB9EFD}"/>
                  </a:ext>
                </a:extLst>
              </p:cNvPr>
              <p:cNvSpPr txBox="1"/>
              <p:nvPr/>
            </p:nvSpPr>
            <p:spPr>
              <a:xfrm>
                <a:off x="5716121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81445D70-004D-48AC-AA79-67F3633B09C0}"/>
                  </a:ext>
                </a:extLst>
              </p:cNvPr>
              <p:cNvSpPr txBox="1"/>
              <p:nvPr/>
            </p:nvSpPr>
            <p:spPr>
              <a:xfrm>
                <a:off x="6240739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59CBF95D-6F06-4729-AA20-FE36EA8BA315}"/>
                  </a:ext>
                </a:extLst>
              </p:cNvPr>
              <p:cNvSpPr txBox="1"/>
              <p:nvPr/>
            </p:nvSpPr>
            <p:spPr>
              <a:xfrm>
                <a:off x="6766674" y="197580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728BE86-0785-4FA3-8D0D-F942BD9416DA}"/>
                  </a:ext>
                </a:extLst>
              </p:cNvPr>
              <p:cNvSpPr txBox="1"/>
              <p:nvPr/>
            </p:nvSpPr>
            <p:spPr>
              <a:xfrm>
                <a:off x="2861448" y="222445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A60DBD3D-0666-40E9-82B9-1ED156520AA1}"/>
                  </a:ext>
                </a:extLst>
              </p:cNvPr>
              <p:cNvSpPr txBox="1"/>
              <p:nvPr/>
            </p:nvSpPr>
            <p:spPr>
              <a:xfrm>
                <a:off x="2861448" y="275038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94BDF69-6526-45CE-8AA4-83A15869A3B7}"/>
                  </a:ext>
                </a:extLst>
              </p:cNvPr>
              <p:cNvSpPr txBox="1"/>
              <p:nvPr/>
            </p:nvSpPr>
            <p:spPr>
              <a:xfrm>
                <a:off x="2861448" y="3276317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20CF43B-95C4-4408-BC7C-C0FA6324C6B6}"/>
                  </a:ext>
                </a:extLst>
              </p:cNvPr>
              <p:cNvSpPr txBox="1"/>
              <p:nvPr/>
            </p:nvSpPr>
            <p:spPr>
              <a:xfrm>
                <a:off x="2861448" y="380218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4D578BF-5982-4EBD-9953-0BDC3B8167F4}"/>
                  </a:ext>
                </a:extLst>
              </p:cNvPr>
              <p:cNvSpPr txBox="1"/>
              <p:nvPr/>
            </p:nvSpPr>
            <p:spPr>
              <a:xfrm>
                <a:off x="2861448" y="432811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310814E-B1BC-4639-9BCA-6682F568459E}"/>
                  </a:ext>
                </a:extLst>
              </p:cNvPr>
              <p:cNvSpPr txBox="1"/>
              <p:nvPr/>
            </p:nvSpPr>
            <p:spPr>
              <a:xfrm>
                <a:off x="2861448" y="4854047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A3E430B-2DD4-492C-9E38-9166540BE1A3}"/>
                  </a:ext>
                </a:extLst>
              </p:cNvPr>
              <p:cNvSpPr txBox="1"/>
              <p:nvPr/>
            </p:nvSpPr>
            <p:spPr>
              <a:xfrm>
                <a:off x="2861447" y="5379978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E9C43C6D-8382-4291-AA3C-313CEA90AA93}"/>
                </a:ext>
              </a:extLst>
            </p:cNvPr>
            <p:cNvGrpSpPr/>
            <p:nvPr/>
          </p:nvGrpSpPr>
          <p:grpSpPr>
            <a:xfrm>
              <a:off x="639230" y="713232"/>
              <a:ext cx="3944963" cy="3510625"/>
              <a:chOff x="3349410" y="2487422"/>
              <a:chExt cx="3944963" cy="3510625"/>
            </a:xfrm>
          </p:grpSpPr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A76A204-374F-4B66-A92F-3C25689B066E}"/>
                  </a:ext>
                </a:extLst>
              </p:cNvPr>
              <p:cNvSpPr txBox="1"/>
              <p:nvPr/>
            </p:nvSpPr>
            <p:spPr>
              <a:xfrm>
                <a:off x="6988541" y="248742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0D16DA9-D145-4E3B-93B0-1134C2B41943}"/>
                  </a:ext>
                </a:extLst>
              </p:cNvPr>
              <p:cNvSpPr txBox="1"/>
              <p:nvPr/>
            </p:nvSpPr>
            <p:spPr>
              <a:xfrm>
                <a:off x="6988541" y="301335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4358CA79-A039-4B4B-9092-4C9DDA88A3F7}"/>
                  </a:ext>
                </a:extLst>
              </p:cNvPr>
              <p:cNvSpPr txBox="1"/>
              <p:nvPr/>
            </p:nvSpPr>
            <p:spPr>
              <a:xfrm>
                <a:off x="6993430" y="353856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C9A98EFC-0815-423C-A9BB-3740E394C383}"/>
                  </a:ext>
                </a:extLst>
              </p:cNvPr>
              <p:cNvSpPr txBox="1"/>
              <p:nvPr/>
            </p:nvSpPr>
            <p:spPr>
              <a:xfrm>
                <a:off x="6988541" y="4063778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07ADD638-2431-4231-B59A-8ED194478EB0}"/>
                  </a:ext>
                </a:extLst>
              </p:cNvPr>
              <p:cNvSpPr txBox="1"/>
              <p:nvPr/>
            </p:nvSpPr>
            <p:spPr>
              <a:xfrm>
                <a:off x="6990052" y="4588990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3E12EAE-998D-4B6A-843A-9704DCC5666E}"/>
                  </a:ext>
                </a:extLst>
              </p:cNvPr>
              <p:cNvSpPr txBox="1"/>
              <p:nvPr/>
            </p:nvSpPr>
            <p:spPr>
              <a:xfrm>
                <a:off x="6988541" y="511420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25EAFD30-DBB8-47F4-9AF1-93A139DB2488}"/>
                  </a:ext>
                </a:extLst>
              </p:cNvPr>
              <p:cNvSpPr txBox="1"/>
              <p:nvPr/>
            </p:nvSpPr>
            <p:spPr>
              <a:xfrm>
                <a:off x="3349410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AC93EAB-3C40-48D9-B125-35E6F3D0CD33}"/>
                  </a:ext>
                </a:extLst>
              </p:cNvPr>
              <p:cNvSpPr txBox="1"/>
              <p:nvPr/>
            </p:nvSpPr>
            <p:spPr>
              <a:xfrm>
                <a:off x="387025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40BEED8D-A991-4C6A-83ED-28572C92D3DC}"/>
                  </a:ext>
                </a:extLst>
              </p:cNvPr>
              <p:cNvSpPr txBox="1"/>
              <p:nvPr/>
            </p:nvSpPr>
            <p:spPr>
              <a:xfrm>
                <a:off x="4401278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5ECBF81-237C-496A-9D20-B461F1BAC0FA}"/>
                  </a:ext>
                </a:extLst>
              </p:cNvPr>
              <p:cNvSpPr txBox="1"/>
              <p:nvPr/>
            </p:nvSpPr>
            <p:spPr>
              <a:xfrm>
                <a:off x="492721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43784337-C5F9-41EB-929E-2F0A75A6610A}"/>
                  </a:ext>
                </a:extLst>
              </p:cNvPr>
              <p:cNvSpPr txBox="1"/>
              <p:nvPr/>
            </p:nvSpPr>
            <p:spPr>
              <a:xfrm>
                <a:off x="545314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AE0B192-4B3A-4EBB-95E5-318BE3420E1F}"/>
                  </a:ext>
                </a:extLst>
              </p:cNvPr>
              <p:cNvSpPr txBox="1"/>
              <p:nvPr/>
            </p:nvSpPr>
            <p:spPr>
              <a:xfrm>
                <a:off x="597399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283242BD-8A61-4203-B064-BA3EA2F352CB}"/>
                  </a:ext>
                </a:extLst>
              </p:cNvPr>
              <p:cNvSpPr txBox="1"/>
              <p:nvPr/>
            </p:nvSpPr>
            <p:spPr>
              <a:xfrm>
                <a:off x="6505014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5D170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5D170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1D624D43-A120-4FDD-9B0F-A58976FB74DB}"/>
              </a:ext>
            </a:extLst>
          </p:cNvPr>
          <p:cNvGrpSpPr/>
          <p:nvPr/>
        </p:nvGrpSpPr>
        <p:grpSpPr>
          <a:xfrm>
            <a:off x="5504724" y="203993"/>
            <a:ext cx="4432926" cy="4022241"/>
            <a:chOff x="5504724" y="203993"/>
            <a:chExt cx="4432926" cy="4022241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DEF717-7DD9-4CA6-A7D1-5E8BBC43E188}"/>
                </a:ext>
              </a:extLst>
            </p:cNvPr>
            <p:cNvGrpSpPr/>
            <p:nvPr/>
          </p:nvGrpSpPr>
          <p:grpSpPr>
            <a:xfrm>
              <a:off x="5880192" y="637308"/>
              <a:ext cx="3681550" cy="3155611"/>
              <a:chOff x="5880192" y="637308"/>
              <a:chExt cx="3681550" cy="3155611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986FEA50-B627-4AB9-A51E-C4715B8124DD}"/>
                  </a:ext>
                </a:extLst>
              </p:cNvPr>
              <p:cNvSpPr/>
              <p:nvPr/>
            </p:nvSpPr>
            <p:spPr>
              <a:xfrm>
                <a:off x="5880197" y="637310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985EE7D-FA32-49B6-9E0E-13D380BE8B0A}"/>
                  </a:ext>
                </a:extLst>
              </p:cNvPr>
              <p:cNvSpPr/>
              <p:nvPr/>
            </p:nvSpPr>
            <p:spPr>
              <a:xfrm>
                <a:off x="6406132" y="63730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7953C66-10B8-482E-94DE-E41F79CCADD6}"/>
                  </a:ext>
                </a:extLst>
              </p:cNvPr>
              <p:cNvSpPr/>
              <p:nvPr/>
            </p:nvSpPr>
            <p:spPr>
              <a:xfrm>
                <a:off x="6932067" y="63730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E2046CC6-ACA7-46F5-BAE2-0FF2FE896CD0}"/>
                  </a:ext>
                </a:extLst>
              </p:cNvPr>
              <p:cNvSpPr/>
              <p:nvPr/>
            </p:nvSpPr>
            <p:spPr>
              <a:xfrm>
                <a:off x="7458002" y="637310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3DC1DD4-BBA3-483A-A4C6-519762DA151B}"/>
                  </a:ext>
                </a:extLst>
              </p:cNvPr>
              <p:cNvSpPr/>
              <p:nvPr/>
            </p:nvSpPr>
            <p:spPr>
              <a:xfrm>
                <a:off x="7983937" y="63730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AA31466-F372-4342-94D4-4E5941D061EF}"/>
                  </a:ext>
                </a:extLst>
              </p:cNvPr>
              <p:cNvSpPr/>
              <p:nvPr/>
            </p:nvSpPr>
            <p:spPr>
              <a:xfrm>
                <a:off x="8509872" y="63730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716F3A6-35F0-488E-91DA-4153A981771B}"/>
                  </a:ext>
                </a:extLst>
              </p:cNvPr>
              <p:cNvSpPr/>
              <p:nvPr/>
            </p:nvSpPr>
            <p:spPr>
              <a:xfrm>
                <a:off x="9035807" y="63730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72F8315-0A70-41B9-A1E5-E3A39D46D798}"/>
                  </a:ext>
                </a:extLst>
              </p:cNvPr>
              <p:cNvSpPr/>
              <p:nvPr/>
            </p:nvSpPr>
            <p:spPr>
              <a:xfrm>
                <a:off x="5880197" y="1163245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5A1804A-7DF4-4769-A743-EE7541589FCE}"/>
                  </a:ext>
                </a:extLst>
              </p:cNvPr>
              <p:cNvSpPr/>
              <p:nvPr/>
            </p:nvSpPr>
            <p:spPr>
              <a:xfrm>
                <a:off x="6406132" y="116324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2334899D-B7AB-4855-B267-DA7EA0D89A9D}"/>
                  </a:ext>
                </a:extLst>
              </p:cNvPr>
              <p:cNvSpPr/>
              <p:nvPr/>
            </p:nvSpPr>
            <p:spPr>
              <a:xfrm>
                <a:off x="6932067" y="116324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D89DC33-3858-411D-9669-E935F877733D}"/>
                  </a:ext>
                </a:extLst>
              </p:cNvPr>
              <p:cNvSpPr/>
              <p:nvPr/>
            </p:nvSpPr>
            <p:spPr>
              <a:xfrm>
                <a:off x="7458002" y="1163245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BEFEF60-F28E-4B5E-877A-BBBA04F5FC4A}"/>
                  </a:ext>
                </a:extLst>
              </p:cNvPr>
              <p:cNvSpPr/>
              <p:nvPr/>
            </p:nvSpPr>
            <p:spPr>
              <a:xfrm>
                <a:off x="7983937" y="116324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06EC83D-9050-41B1-940C-4FCF41BE86ED}"/>
                  </a:ext>
                </a:extLst>
              </p:cNvPr>
              <p:cNvSpPr/>
              <p:nvPr/>
            </p:nvSpPr>
            <p:spPr>
              <a:xfrm>
                <a:off x="8509872" y="116324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CDE13CE-29F8-4653-B106-36A00F5E7F65}"/>
                  </a:ext>
                </a:extLst>
              </p:cNvPr>
              <p:cNvSpPr/>
              <p:nvPr/>
            </p:nvSpPr>
            <p:spPr>
              <a:xfrm>
                <a:off x="9035807" y="116324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33260BC2-ABCD-4013-8602-0C016CDCA706}"/>
                  </a:ext>
                </a:extLst>
              </p:cNvPr>
              <p:cNvSpPr/>
              <p:nvPr/>
            </p:nvSpPr>
            <p:spPr>
              <a:xfrm>
                <a:off x="5880197" y="1689180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8351DDE-3629-489B-BE98-FEC062E2D4A7}"/>
                  </a:ext>
                </a:extLst>
              </p:cNvPr>
              <p:cNvSpPr/>
              <p:nvPr/>
            </p:nvSpPr>
            <p:spPr>
              <a:xfrm>
                <a:off x="6406132" y="168917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05CE1E6-9B0C-4B7E-B534-B365AA7CD3E7}"/>
                  </a:ext>
                </a:extLst>
              </p:cNvPr>
              <p:cNvSpPr/>
              <p:nvPr/>
            </p:nvSpPr>
            <p:spPr>
              <a:xfrm>
                <a:off x="6932067" y="168917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3ACCB795-8415-4B12-982F-721BAD8283CB}"/>
                  </a:ext>
                </a:extLst>
              </p:cNvPr>
              <p:cNvSpPr/>
              <p:nvPr/>
            </p:nvSpPr>
            <p:spPr>
              <a:xfrm>
                <a:off x="7458002" y="1689180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54C34440-D4BF-4384-88B0-DCB6192D8B28}"/>
                  </a:ext>
                </a:extLst>
              </p:cNvPr>
              <p:cNvSpPr/>
              <p:nvPr/>
            </p:nvSpPr>
            <p:spPr>
              <a:xfrm>
                <a:off x="7983937" y="168917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F9B3FEAD-0620-41A4-9076-576B155D4281}"/>
                  </a:ext>
                </a:extLst>
              </p:cNvPr>
              <p:cNvSpPr/>
              <p:nvPr/>
            </p:nvSpPr>
            <p:spPr>
              <a:xfrm>
                <a:off x="8509872" y="168917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C013B66F-621E-4508-BDEF-2644502292F7}"/>
                  </a:ext>
                </a:extLst>
              </p:cNvPr>
              <p:cNvSpPr/>
              <p:nvPr/>
            </p:nvSpPr>
            <p:spPr>
              <a:xfrm>
                <a:off x="9035807" y="168917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D80A692-86CE-4A71-9A35-379A6D38993A}"/>
                  </a:ext>
                </a:extLst>
              </p:cNvPr>
              <p:cNvSpPr/>
              <p:nvPr/>
            </p:nvSpPr>
            <p:spPr>
              <a:xfrm>
                <a:off x="5880197" y="221511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B6252A3A-EADE-46BA-9695-FA18484629C8}"/>
                  </a:ext>
                </a:extLst>
              </p:cNvPr>
              <p:cNvSpPr/>
              <p:nvPr/>
            </p:nvSpPr>
            <p:spPr>
              <a:xfrm>
                <a:off x="6406132" y="221511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3662BCF0-8A68-4CB9-8261-50EE902528BC}"/>
                  </a:ext>
                </a:extLst>
              </p:cNvPr>
              <p:cNvSpPr/>
              <p:nvPr/>
            </p:nvSpPr>
            <p:spPr>
              <a:xfrm>
                <a:off x="6932067" y="221511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C2776208-1FED-4831-8BE6-A9FEB94298F2}"/>
                  </a:ext>
                </a:extLst>
              </p:cNvPr>
              <p:cNvSpPr/>
              <p:nvPr/>
            </p:nvSpPr>
            <p:spPr>
              <a:xfrm>
                <a:off x="7458002" y="221511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BB7CB991-0527-4651-978A-F914E2B451C5}"/>
                  </a:ext>
                </a:extLst>
              </p:cNvPr>
              <p:cNvSpPr/>
              <p:nvPr/>
            </p:nvSpPr>
            <p:spPr>
              <a:xfrm>
                <a:off x="7983937" y="221511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3EBF4A80-C98A-43AF-ACD6-122625327F82}"/>
                  </a:ext>
                </a:extLst>
              </p:cNvPr>
              <p:cNvSpPr/>
              <p:nvPr/>
            </p:nvSpPr>
            <p:spPr>
              <a:xfrm>
                <a:off x="8509872" y="221511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DA800838-62F7-498A-BA06-2088D7D1875B}"/>
                  </a:ext>
                </a:extLst>
              </p:cNvPr>
              <p:cNvSpPr/>
              <p:nvPr/>
            </p:nvSpPr>
            <p:spPr>
              <a:xfrm>
                <a:off x="9035807" y="221511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92F13E29-4FE2-428D-9A31-FB456F970958}"/>
                  </a:ext>
                </a:extLst>
              </p:cNvPr>
              <p:cNvSpPr/>
              <p:nvPr/>
            </p:nvSpPr>
            <p:spPr>
              <a:xfrm>
                <a:off x="5880197" y="274104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3C3F5C4F-0872-47EB-8F1D-06C2F76232AE}"/>
                  </a:ext>
                </a:extLst>
              </p:cNvPr>
              <p:cNvSpPr/>
              <p:nvPr/>
            </p:nvSpPr>
            <p:spPr>
              <a:xfrm>
                <a:off x="6406132" y="274104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D21883B3-E803-4C8B-891B-3BE5EDB870E9}"/>
                  </a:ext>
                </a:extLst>
              </p:cNvPr>
              <p:cNvSpPr/>
              <p:nvPr/>
            </p:nvSpPr>
            <p:spPr>
              <a:xfrm>
                <a:off x="6932067" y="274104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D2C02E87-7BAD-4565-BDD5-3AE9B7C91618}"/>
                  </a:ext>
                </a:extLst>
              </p:cNvPr>
              <p:cNvSpPr/>
              <p:nvPr/>
            </p:nvSpPr>
            <p:spPr>
              <a:xfrm>
                <a:off x="7458002" y="2741049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494730D4-24B2-48A5-8896-120A948E0C7D}"/>
                  </a:ext>
                </a:extLst>
              </p:cNvPr>
              <p:cNvSpPr/>
              <p:nvPr/>
            </p:nvSpPr>
            <p:spPr>
              <a:xfrm>
                <a:off x="7983937" y="274104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F06235F6-B99A-40E6-9BEC-65208FB7C1FB}"/>
                  </a:ext>
                </a:extLst>
              </p:cNvPr>
              <p:cNvSpPr/>
              <p:nvPr/>
            </p:nvSpPr>
            <p:spPr>
              <a:xfrm>
                <a:off x="8509872" y="2741048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FF7F284-727D-459E-8B5F-F497C185D799}"/>
                  </a:ext>
                </a:extLst>
              </p:cNvPr>
              <p:cNvSpPr/>
              <p:nvPr/>
            </p:nvSpPr>
            <p:spPr>
              <a:xfrm>
                <a:off x="9035807" y="2741047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D4252289-4DA5-45CE-99BB-0C8324A3F507}"/>
                  </a:ext>
                </a:extLst>
              </p:cNvPr>
              <p:cNvSpPr/>
              <p:nvPr/>
            </p:nvSpPr>
            <p:spPr>
              <a:xfrm>
                <a:off x="5880197" y="326698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89AF9DBA-8F03-40A2-8FE3-847A532E1ADF}"/>
                  </a:ext>
                </a:extLst>
              </p:cNvPr>
              <p:cNvSpPr/>
              <p:nvPr/>
            </p:nvSpPr>
            <p:spPr>
              <a:xfrm>
                <a:off x="6406132" y="326698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83B810F3-60F5-4B3B-96DA-768578EC79C8}"/>
                  </a:ext>
                </a:extLst>
              </p:cNvPr>
              <p:cNvSpPr/>
              <p:nvPr/>
            </p:nvSpPr>
            <p:spPr>
              <a:xfrm>
                <a:off x="6932067" y="326698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FA9B9002-4214-4C1E-B295-05DA94B3DC93}"/>
                  </a:ext>
                </a:extLst>
              </p:cNvPr>
              <p:cNvSpPr/>
              <p:nvPr/>
            </p:nvSpPr>
            <p:spPr>
              <a:xfrm>
                <a:off x="7458002" y="3266984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A2BD4616-FB42-4991-B58F-2D8F755E320D}"/>
                  </a:ext>
                </a:extLst>
              </p:cNvPr>
              <p:cNvSpPr/>
              <p:nvPr/>
            </p:nvSpPr>
            <p:spPr>
              <a:xfrm>
                <a:off x="7983937" y="326698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082D4E6E-69AB-4183-92E6-DB9047BFA1AF}"/>
                  </a:ext>
                </a:extLst>
              </p:cNvPr>
              <p:cNvSpPr/>
              <p:nvPr/>
            </p:nvSpPr>
            <p:spPr>
              <a:xfrm>
                <a:off x="8509872" y="3266983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721777B-68FB-4E92-9799-1B61A43E3A91}"/>
                  </a:ext>
                </a:extLst>
              </p:cNvPr>
              <p:cNvSpPr/>
              <p:nvPr/>
            </p:nvSpPr>
            <p:spPr>
              <a:xfrm>
                <a:off x="9035807" y="3266982"/>
                <a:ext cx="525935" cy="525935"/>
              </a:xfrm>
              <a:prstGeom prst="rect">
                <a:avLst/>
              </a:prstGeom>
              <a:noFill/>
              <a:ln w="38100">
                <a:solidFill>
                  <a:srgbClr val="FDEF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0C86DB33-6986-40EB-A0FC-1F8388639D87}"/>
                  </a:ext>
                </a:extLst>
              </p:cNvPr>
              <p:cNvCxnSpPr/>
              <p:nvPr/>
            </p:nvCxnSpPr>
            <p:spPr>
              <a:xfrm>
                <a:off x="6932066" y="637308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F6104CDC-E365-4546-9146-35589539B36D}"/>
                  </a:ext>
                </a:extLst>
              </p:cNvPr>
              <p:cNvCxnSpPr/>
              <p:nvPr/>
            </p:nvCxnSpPr>
            <p:spPr>
              <a:xfrm>
                <a:off x="6406130" y="1163241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14234826-ECF6-456D-B670-42D9E4D407D9}"/>
                  </a:ext>
                </a:extLst>
              </p:cNvPr>
              <p:cNvCxnSpPr/>
              <p:nvPr/>
            </p:nvCxnSpPr>
            <p:spPr>
              <a:xfrm>
                <a:off x="7983937" y="1163240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6923E78F-D00B-49E0-8022-D012F6FFC8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871" y="1163239"/>
                <a:ext cx="1051871" cy="1051866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6E9ED5F-EE1E-499F-ADB8-E06AAD081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194" y="1689181"/>
                <a:ext cx="1051871" cy="1051866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CFC8A694-990A-4288-A787-E80D840A1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7999" y="1689181"/>
                <a:ext cx="1051871" cy="1051866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65CB0A9D-BA85-41CE-8E3A-F725327D8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870" y="2215114"/>
                <a:ext cx="1051871" cy="1051866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E96BBFEE-4B9D-427F-BAF6-3F1304736348}"/>
                  </a:ext>
                </a:extLst>
              </p:cNvPr>
              <p:cNvCxnSpPr/>
              <p:nvPr/>
            </p:nvCxnSpPr>
            <p:spPr>
              <a:xfrm>
                <a:off x="5880192" y="2741047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00F9AF85-12ED-4FC2-990E-2784D310ED98}"/>
                  </a:ext>
                </a:extLst>
              </p:cNvPr>
              <p:cNvCxnSpPr/>
              <p:nvPr/>
            </p:nvCxnSpPr>
            <p:spPr>
              <a:xfrm>
                <a:off x="6932060" y="3266981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5F6C914C-9CBC-40A9-A7D5-98A9E8257037}"/>
                  </a:ext>
                </a:extLst>
              </p:cNvPr>
              <p:cNvCxnSpPr/>
              <p:nvPr/>
            </p:nvCxnSpPr>
            <p:spPr>
              <a:xfrm>
                <a:off x="7457994" y="2741044"/>
                <a:ext cx="525935" cy="525935"/>
              </a:xfrm>
              <a:prstGeom prst="line">
                <a:avLst/>
              </a:prstGeom>
              <a:ln w="38100">
                <a:solidFill>
                  <a:srgbClr val="FDEFE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E5641CDC-FE72-4C73-8B6B-776398046308}"/>
                </a:ext>
              </a:extLst>
            </p:cNvPr>
            <p:cNvGrpSpPr/>
            <p:nvPr/>
          </p:nvGrpSpPr>
          <p:grpSpPr>
            <a:xfrm>
              <a:off x="5729720" y="203993"/>
              <a:ext cx="3981174" cy="369332"/>
              <a:chOff x="5729720" y="203993"/>
              <a:chExt cx="3981174" cy="369332"/>
            </a:xfrm>
          </p:grpSpPr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24475C6-0F3E-4841-8CEE-D763D2E0FD37}"/>
                  </a:ext>
                </a:extLst>
              </p:cNvPr>
              <p:cNvSpPr txBox="1"/>
              <p:nvPr/>
            </p:nvSpPr>
            <p:spPr>
              <a:xfrm>
                <a:off x="572972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95AE866-8E76-476C-941A-7D26417C8404}"/>
                  </a:ext>
                </a:extLst>
              </p:cNvPr>
              <p:cNvSpPr txBox="1"/>
              <p:nvPr/>
            </p:nvSpPr>
            <p:spPr>
              <a:xfrm>
                <a:off x="6255655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B016742-212C-4DD5-8A1C-0345C41AA4B2}"/>
                  </a:ext>
                </a:extLst>
              </p:cNvPr>
              <p:cNvSpPr txBox="1"/>
              <p:nvPr/>
            </p:nvSpPr>
            <p:spPr>
              <a:xfrm>
                <a:off x="678159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1D389605-C299-47B3-A1FD-D9653B4EAF16}"/>
                  </a:ext>
                </a:extLst>
              </p:cNvPr>
              <p:cNvSpPr txBox="1"/>
              <p:nvPr/>
            </p:nvSpPr>
            <p:spPr>
              <a:xfrm>
                <a:off x="730752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F5B78DD-177D-4765-8205-43881D0A0A9F}"/>
                  </a:ext>
                </a:extLst>
              </p:cNvPr>
              <p:cNvSpPr txBox="1"/>
              <p:nvPr/>
            </p:nvSpPr>
            <p:spPr>
              <a:xfrm>
                <a:off x="7833463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385A5570-FA5D-4DFC-AE67-FCF87BF55CBE}"/>
                  </a:ext>
                </a:extLst>
              </p:cNvPr>
              <p:cNvSpPr txBox="1"/>
              <p:nvPr/>
            </p:nvSpPr>
            <p:spPr>
              <a:xfrm>
                <a:off x="835939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CBE8B05-DADC-4930-8A01-7C46D910FE35}"/>
                  </a:ext>
                </a:extLst>
              </p:cNvPr>
              <p:cNvSpPr txBox="1"/>
              <p:nvPr/>
            </p:nvSpPr>
            <p:spPr>
              <a:xfrm>
                <a:off x="8884016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B3DF8EC7-CB72-4197-BE7E-EEBF6856491C}"/>
                  </a:ext>
                </a:extLst>
              </p:cNvPr>
              <p:cNvSpPr txBox="1"/>
              <p:nvPr/>
            </p:nvSpPr>
            <p:spPr>
              <a:xfrm>
                <a:off x="9409951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9E838EE2-969B-41C6-9C86-60641330B95A}"/>
                </a:ext>
              </a:extLst>
            </p:cNvPr>
            <p:cNvGrpSpPr/>
            <p:nvPr/>
          </p:nvGrpSpPr>
          <p:grpSpPr>
            <a:xfrm>
              <a:off x="5504724" y="452642"/>
              <a:ext cx="300944" cy="3524855"/>
              <a:chOff x="5504724" y="452642"/>
              <a:chExt cx="300944" cy="3524855"/>
            </a:xfrm>
          </p:grpSpPr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957F2C52-88F8-457A-B853-F429C718CF69}"/>
                  </a:ext>
                </a:extLst>
              </p:cNvPr>
              <p:cNvSpPr txBox="1"/>
              <p:nvPr/>
            </p:nvSpPr>
            <p:spPr>
              <a:xfrm>
                <a:off x="5504725" y="45264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8A12EA1-8108-4C52-8AB6-9F06E16DD86F}"/>
                  </a:ext>
                </a:extLst>
              </p:cNvPr>
              <p:cNvSpPr txBox="1"/>
              <p:nvPr/>
            </p:nvSpPr>
            <p:spPr>
              <a:xfrm>
                <a:off x="5504725" y="97857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F88B6614-3200-4E26-8569-9D9FDBEE73D2}"/>
                  </a:ext>
                </a:extLst>
              </p:cNvPr>
              <p:cNvSpPr txBox="1"/>
              <p:nvPr/>
            </p:nvSpPr>
            <p:spPr>
              <a:xfrm>
                <a:off x="5504725" y="150450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66014761-0E79-4130-8830-DC9E89174C46}"/>
                  </a:ext>
                </a:extLst>
              </p:cNvPr>
              <p:cNvSpPr txBox="1"/>
              <p:nvPr/>
            </p:nvSpPr>
            <p:spPr>
              <a:xfrm>
                <a:off x="5504725" y="203037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E8C3E625-93BF-48B6-A33E-86B79858044A}"/>
                  </a:ext>
                </a:extLst>
              </p:cNvPr>
              <p:cNvSpPr txBox="1"/>
              <p:nvPr/>
            </p:nvSpPr>
            <p:spPr>
              <a:xfrm>
                <a:off x="5504725" y="255630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57BB0F-C48C-41AF-BE5E-22D71EFD23D9}"/>
                  </a:ext>
                </a:extLst>
              </p:cNvPr>
              <p:cNvSpPr txBox="1"/>
              <p:nvPr/>
            </p:nvSpPr>
            <p:spPr>
              <a:xfrm>
                <a:off x="5504725" y="308223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80B43A9-515B-4B77-8102-EBDF053561F5}"/>
                  </a:ext>
                </a:extLst>
              </p:cNvPr>
              <p:cNvSpPr txBox="1"/>
              <p:nvPr/>
            </p:nvSpPr>
            <p:spPr>
              <a:xfrm>
                <a:off x="5504724" y="360816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E354ED4-EE4A-49E6-870C-126CFAE6A5CE}"/>
                </a:ext>
              </a:extLst>
            </p:cNvPr>
            <p:cNvGrpSpPr/>
            <p:nvPr/>
          </p:nvGrpSpPr>
          <p:grpSpPr>
            <a:xfrm>
              <a:off x="5992687" y="715609"/>
              <a:ext cx="3944963" cy="3510625"/>
              <a:chOff x="3349410" y="2487422"/>
              <a:chExt cx="3944963" cy="3510625"/>
            </a:xfrm>
          </p:grpSpPr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38C4BB3-7874-4DEF-B628-5EFE8F63A65D}"/>
                  </a:ext>
                </a:extLst>
              </p:cNvPr>
              <p:cNvSpPr txBox="1"/>
              <p:nvPr/>
            </p:nvSpPr>
            <p:spPr>
              <a:xfrm>
                <a:off x="6988541" y="248742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ED55204F-34B2-461D-A60D-91EA62C36165}"/>
                  </a:ext>
                </a:extLst>
              </p:cNvPr>
              <p:cNvSpPr txBox="1"/>
              <p:nvPr/>
            </p:nvSpPr>
            <p:spPr>
              <a:xfrm>
                <a:off x="6988541" y="301335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57314B17-4635-455D-97F8-D5C5DBFF909C}"/>
                  </a:ext>
                </a:extLst>
              </p:cNvPr>
              <p:cNvSpPr txBox="1"/>
              <p:nvPr/>
            </p:nvSpPr>
            <p:spPr>
              <a:xfrm>
                <a:off x="6993430" y="353856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C16FB2E-0783-4CE0-AD05-A4AC7D4AE56D}"/>
                  </a:ext>
                </a:extLst>
              </p:cNvPr>
              <p:cNvSpPr txBox="1"/>
              <p:nvPr/>
            </p:nvSpPr>
            <p:spPr>
              <a:xfrm>
                <a:off x="6988541" y="4063778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06D1FE9-9CA5-4D5B-919A-7C5CF99C9B0C}"/>
                  </a:ext>
                </a:extLst>
              </p:cNvPr>
              <p:cNvSpPr txBox="1"/>
              <p:nvPr/>
            </p:nvSpPr>
            <p:spPr>
              <a:xfrm>
                <a:off x="6990052" y="4588990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BC976022-CB54-4721-9A6D-019F24918E26}"/>
                  </a:ext>
                </a:extLst>
              </p:cNvPr>
              <p:cNvSpPr txBox="1"/>
              <p:nvPr/>
            </p:nvSpPr>
            <p:spPr>
              <a:xfrm>
                <a:off x="6988541" y="511420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6D3DC56-E971-4679-B3D7-7945A27D13ED}"/>
                  </a:ext>
                </a:extLst>
              </p:cNvPr>
              <p:cNvSpPr txBox="1"/>
              <p:nvPr/>
            </p:nvSpPr>
            <p:spPr>
              <a:xfrm>
                <a:off x="3349410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32683A4-DF03-4ED0-A35A-A13167A5C3B2}"/>
                  </a:ext>
                </a:extLst>
              </p:cNvPr>
              <p:cNvSpPr txBox="1"/>
              <p:nvPr/>
            </p:nvSpPr>
            <p:spPr>
              <a:xfrm>
                <a:off x="387025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62197063-70C5-4651-AB30-BDA864F976DA}"/>
                  </a:ext>
                </a:extLst>
              </p:cNvPr>
              <p:cNvSpPr txBox="1"/>
              <p:nvPr/>
            </p:nvSpPr>
            <p:spPr>
              <a:xfrm>
                <a:off x="4401278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CE310B89-EB95-46C4-9FF0-BC0F15042689}"/>
                  </a:ext>
                </a:extLst>
              </p:cNvPr>
              <p:cNvSpPr txBox="1"/>
              <p:nvPr/>
            </p:nvSpPr>
            <p:spPr>
              <a:xfrm>
                <a:off x="492721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D0DA5C-23A1-40E9-A5D5-F555D2F99FD2}"/>
                  </a:ext>
                </a:extLst>
              </p:cNvPr>
              <p:cNvSpPr txBox="1"/>
              <p:nvPr/>
            </p:nvSpPr>
            <p:spPr>
              <a:xfrm>
                <a:off x="545314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3DF5039F-7727-42D4-AB1A-4E5D9C3D18B1}"/>
                  </a:ext>
                </a:extLst>
              </p:cNvPr>
              <p:cNvSpPr txBox="1"/>
              <p:nvPr/>
            </p:nvSpPr>
            <p:spPr>
              <a:xfrm>
                <a:off x="597399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86610F8-38A0-402A-85E2-279B6AE6DDD7}"/>
                  </a:ext>
                </a:extLst>
              </p:cNvPr>
              <p:cNvSpPr txBox="1"/>
              <p:nvPr/>
            </p:nvSpPr>
            <p:spPr>
              <a:xfrm>
                <a:off x="6505014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455A540D-794E-4F83-86B3-46BCC3D478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31316" y="644468"/>
              <a:ext cx="22499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接连接符 309">
              <a:extLst>
                <a:ext uri="{FF2B5EF4-FFF2-40B4-BE49-F238E27FC236}">
                  <a16:creationId xmlns:a16="http://schemas.microsoft.com/office/drawing/2014/main" id="{1F94CAAC-C883-42D4-AE02-7AF5B36DE7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251" y="644468"/>
              <a:ext cx="22499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2F8044FB-757C-4268-806F-42B0B128C9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9318" y="753675"/>
              <a:ext cx="298012" cy="296381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0808597F-2087-4CD7-8A24-D9B4271773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8471" y="1159951"/>
              <a:ext cx="224992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97010F69-12A2-4163-9847-EDCC5263E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5251" y="1286138"/>
              <a:ext cx="298012" cy="296381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55927A88-0617-4925-BFDB-0A44EE7E03BC}"/>
                </a:ext>
              </a:extLst>
            </p:cNvPr>
            <p:cNvCxnSpPr>
              <a:cxnSpLocks/>
            </p:cNvCxnSpPr>
            <p:nvPr/>
          </p:nvCxnSpPr>
          <p:spPr>
            <a:xfrm>
              <a:off x="8509870" y="1896378"/>
              <a:ext cx="2854" cy="11733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DB14979E-7021-45AD-B0DF-3FDD3EBE92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25299" y="2333639"/>
              <a:ext cx="298012" cy="296381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3CD787F9-00DE-4FE5-9269-D49885A7A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517" y="2860443"/>
              <a:ext cx="298012" cy="296381"/>
            </a:xfrm>
            <a:prstGeom prst="line">
              <a:avLst/>
            </a:prstGeom>
            <a:ln w="635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459C2431-8FE3-4CD5-91A2-6FEDAE6F68A5}"/>
                </a:ext>
              </a:extLst>
            </p:cNvPr>
            <p:cNvCxnSpPr>
              <a:cxnSpLocks/>
              <a:stCxn id="240" idx="2"/>
              <a:endCxn id="249" idx="0"/>
            </p:cNvCxnSpPr>
            <p:nvPr/>
          </p:nvCxnSpPr>
          <p:spPr>
            <a:xfrm>
              <a:off x="9561076" y="3464565"/>
              <a:ext cx="0" cy="133682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组合 249">
              <a:extLst>
                <a:ext uri="{FF2B5EF4-FFF2-40B4-BE49-F238E27FC236}">
                  <a16:creationId xmlns:a16="http://schemas.microsoft.com/office/drawing/2014/main" id="{86C9AD3E-405B-4F68-8E59-211EC5F3047A}"/>
                </a:ext>
              </a:extLst>
            </p:cNvPr>
            <p:cNvGrpSpPr/>
            <p:nvPr/>
          </p:nvGrpSpPr>
          <p:grpSpPr>
            <a:xfrm>
              <a:off x="5729720" y="445514"/>
              <a:ext cx="3984028" cy="3550640"/>
              <a:chOff x="5729720" y="445514"/>
              <a:chExt cx="3984028" cy="3550640"/>
            </a:xfrm>
          </p:grpSpPr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1CDD2C67-4C87-464B-A0C1-0081E9A71E38}"/>
                  </a:ext>
                </a:extLst>
              </p:cNvPr>
              <p:cNvGrpSpPr/>
              <p:nvPr/>
            </p:nvGrpSpPr>
            <p:grpSpPr>
              <a:xfrm>
                <a:off x="5730373" y="445514"/>
                <a:ext cx="3981174" cy="397907"/>
                <a:chOff x="5729720" y="189706"/>
                <a:chExt cx="3981174" cy="397907"/>
              </a:xfrm>
            </p:grpSpPr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2C1AF2B4-E2DD-4FA3-A3E1-98C724834484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0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D97942DA-2CDB-467E-A21C-476D0840EF01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1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9598C961-468B-40C1-84F7-41B6695427AA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2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962D82E1-6CCD-4DDE-A445-35B9AD79A039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5EEC7006-351C-4B9C-9F1D-E68A957747D1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3E9A1B80-E9BC-4CD9-9C4E-55BD7ABA018B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0320E457-8688-4474-B3FB-B1461E7E6165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7113B63C-93A5-4EAE-86E3-B4044AC1F9B7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7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grpSp>
            <p:nvGrpSpPr>
              <p:cNvPr id="196" name="组合 195">
                <a:extLst>
                  <a:ext uri="{FF2B5EF4-FFF2-40B4-BE49-F238E27FC236}">
                    <a16:creationId xmlns:a16="http://schemas.microsoft.com/office/drawing/2014/main" id="{9938528F-65DC-4F4F-9373-5140325EB024}"/>
                  </a:ext>
                </a:extLst>
              </p:cNvPr>
              <p:cNvGrpSpPr/>
              <p:nvPr/>
            </p:nvGrpSpPr>
            <p:grpSpPr>
              <a:xfrm>
                <a:off x="5729720" y="960997"/>
                <a:ext cx="3981174" cy="397907"/>
                <a:chOff x="5729720" y="189706"/>
                <a:chExt cx="3981174" cy="397907"/>
              </a:xfrm>
            </p:grpSpPr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014DC4C1-3077-4851-A160-CBA5E7B60DDD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FC2A63BD-2FCB-40F6-B963-06809176D358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F0F2F49E-9BC4-4F6F-83D3-74E514DCEA17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18A98F9C-AFA7-46DC-BD53-45AD81E2E5DF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2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9E7B9F92-3883-4D70-8D89-A3091B9431AD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3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D02A01B2-4EB7-4D15-8AF3-C59D73E66E04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C048060B-21FF-4010-85AA-4F346C736805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43722DDF-B742-43E3-9810-B9B65A6CC22A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grpSp>
            <p:nvGrpSpPr>
              <p:cNvPr id="205" name="组合 204">
                <a:extLst>
                  <a:ext uri="{FF2B5EF4-FFF2-40B4-BE49-F238E27FC236}">
                    <a16:creationId xmlns:a16="http://schemas.microsoft.com/office/drawing/2014/main" id="{C89A1734-BAFE-4DD0-BEBA-8C5946BCF1FB}"/>
                  </a:ext>
                </a:extLst>
              </p:cNvPr>
              <p:cNvGrpSpPr/>
              <p:nvPr/>
            </p:nvGrpSpPr>
            <p:grpSpPr>
              <a:xfrm>
                <a:off x="5729720" y="1498471"/>
                <a:ext cx="3981174" cy="397907"/>
                <a:chOff x="5729720" y="189706"/>
                <a:chExt cx="3981174" cy="397907"/>
              </a:xfrm>
            </p:grpSpPr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4B9E2282-455F-4CCF-B670-275A915D9289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E76FC4B7-EFB4-46F0-924D-7A9C98C55A30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7869BA52-6C64-476B-A787-507C26DAAFE3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54292DF4-56ED-43DB-B051-27408C40BFE3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7A8DA11A-AC1C-4874-9293-A02002D8C8E2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F5C55A37-955A-494C-8301-AFF3AFCA476F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3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EB433553-4F42-4803-AED5-71A3477A9A4B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CEF23087-12E0-4098-BB70-4E6940BE5B9B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97E65C03-F028-45E1-87D2-0E8EB398A2DD}"/>
                  </a:ext>
                </a:extLst>
              </p:cNvPr>
              <p:cNvGrpSpPr/>
              <p:nvPr/>
            </p:nvGrpSpPr>
            <p:grpSpPr>
              <a:xfrm>
                <a:off x="5732574" y="2013708"/>
                <a:ext cx="3981174" cy="397907"/>
                <a:chOff x="5729720" y="189706"/>
                <a:chExt cx="3981174" cy="397907"/>
              </a:xfrm>
            </p:grpSpPr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284E532A-4BE6-4F5D-81BD-51D76A49B54A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D6F19D3F-0FDA-4E26-A410-D33658EE530C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38D26F92-CF93-4467-BC6D-B6FBCB881BBC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BBBA14BC-5138-49FC-8CC0-63A882DD0081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B6A3AE58-9FAC-4F49-84B3-19B3A849FBC8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D8E42806-2CDE-4BE5-987D-09B43A9B845C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4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C49A8831-4EAF-435D-8907-69ABECF523DE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5352885E-A437-4EC6-81B1-3F9C9974D07A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grpSp>
            <p:nvGrpSpPr>
              <p:cNvPr id="223" name="组合 222">
                <a:extLst>
                  <a:ext uri="{FF2B5EF4-FFF2-40B4-BE49-F238E27FC236}">
                    <a16:creationId xmlns:a16="http://schemas.microsoft.com/office/drawing/2014/main" id="{D206C080-2D64-4C3A-95EB-048C95659870}"/>
                  </a:ext>
                </a:extLst>
              </p:cNvPr>
              <p:cNvGrpSpPr/>
              <p:nvPr/>
            </p:nvGrpSpPr>
            <p:grpSpPr>
              <a:xfrm>
                <a:off x="5730373" y="2541648"/>
                <a:ext cx="3981174" cy="397907"/>
                <a:chOff x="5729720" y="189706"/>
                <a:chExt cx="3981174" cy="397907"/>
              </a:xfrm>
            </p:grpSpPr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3DA19C20-8383-4EA7-9A29-78EF7BAC4FE5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F0862B92-2F1C-4993-B45B-672DC88E6515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24082925-5379-44E2-AC5C-93A9BFFD18D4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DC941E9C-24B1-41E8-A4AC-41B21455C10C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C0561811-E396-4012-A79F-DF0E86CAD89B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B25E1537-568B-4459-8585-D7483A1742DC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5A6EDE2F-90EB-4CC4-BC0A-C0838A35B523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4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2A60E9A4-FF0B-4900-80C2-FC5F81C378C2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FEB8FC43-8247-407F-92E4-AB8EDE601FAE}"/>
                  </a:ext>
                </a:extLst>
              </p:cNvPr>
              <p:cNvGrpSpPr/>
              <p:nvPr/>
            </p:nvGrpSpPr>
            <p:grpSpPr>
              <a:xfrm>
                <a:off x="5730373" y="3066658"/>
                <a:ext cx="3981174" cy="397907"/>
                <a:chOff x="5729720" y="189706"/>
                <a:chExt cx="3981174" cy="397907"/>
              </a:xfrm>
            </p:grpSpPr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0967B208-BAE2-4928-B7EB-4264BA985CB8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E2960549-765B-4577-8ADB-40CA1CD152AF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56263B99-F158-405A-B9BB-C87DC0E5899E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730DE6BB-AC7F-43BA-87D0-BF6866C789B7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D24D9EC4-1ABF-4D3A-81D9-D7063FD6329D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345344C0-7802-44E1-B005-50569F8CAAC5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DEB10BE3-CC67-4094-BFB8-EE2F3C8DBB36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0" name="文本框 239">
                  <a:extLst>
                    <a:ext uri="{FF2B5EF4-FFF2-40B4-BE49-F238E27FC236}">
                      <a16:creationId xmlns:a16="http://schemas.microsoft.com/office/drawing/2014/main" id="{1C8FBEB5-9046-4509-8326-DD6E22FC684D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4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p:grpSp>
          <p:grpSp>
            <p:nvGrpSpPr>
              <p:cNvPr id="241" name="组合 240">
                <a:extLst>
                  <a:ext uri="{FF2B5EF4-FFF2-40B4-BE49-F238E27FC236}">
                    <a16:creationId xmlns:a16="http://schemas.microsoft.com/office/drawing/2014/main" id="{7F30682C-D75D-43A8-8928-FF504DD9E967}"/>
                  </a:ext>
                </a:extLst>
              </p:cNvPr>
              <p:cNvGrpSpPr/>
              <p:nvPr/>
            </p:nvGrpSpPr>
            <p:grpSpPr>
              <a:xfrm>
                <a:off x="5730373" y="3598247"/>
                <a:ext cx="3981174" cy="397907"/>
                <a:chOff x="5729720" y="189706"/>
                <a:chExt cx="3981174" cy="397907"/>
              </a:xfrm>
            </p:grpSpPr>
            <p:sp>
              <p:nvSpPr>
                <p:cNvPr id="242" name="文本框 241">
                  <a:extLst>
                    <a:ext uri="{FF2B5EF4-FFF2-40B4-BE49-F238E27FC236}">
                      <a16:creationId xmlns:a16="http://schemas.microsoft.com/office/drawing/2014/main" id="{BC6AFB5D-7E38-4984-932C-E1E3071A282A}"/>
                    </a:ext>
                  </a:extLst>
                </p:cNvPr>
                <p:cNvSpPr txBox="1"/>
                <p:nvPr/>
              </p:nvSpPr>
              <p:spPr>
                <a:xfrm>
                  <a:off x="572972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3" name="文本框 242">
                  <a:extLst>
                    <a:ext uri="{FF2B5EF4-FFF2-40B4-BE49-F238E27FC236}">
                      <a16:creationId xmlns:a16="http://schemas.microsoft.com/office/drawing/2014/main" id="{EF428B83-0640-4861-AEFC-3F3C9284C0BB}"/>
                    </a:ext>
                  </a:extLst>
                </p:cNvPr>
                <p:cNvSpPr txBox="1"/>
                <p:nvPr/>
              </p:nvSpPr>
              <p:spPr>
                <a:xfrm>
                  <a:off x="6255655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4" name="文本框 243">
                  <a:extLst>
                    <a:ext uri="{FF2B5EF4-FFF2-40B4-BE49-F238E27FC236}">
                      <a16:creationId xmlns:a16="http://schemas.microsoft.com/office/drawing/2014/main" id="{F533D55E-0A65-4943-A092-FE3E17FDC771}"/>
                    </a:ext>
                  </a:extLst>
                </p:cNvPr>
                <p:cNvSpPr txBox="1"/>
                <p:nvPr/>
              </p:nvSpPr>
              <p:spPr>
                <a:xfrm>
                  <a:off x="6781590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5" name="文本框 244">
                  <a:extLst>
                    <a:ext uri="{FF2B5EF4-FFF2-40B4-BE49-F238E27FC236}">
                      <a16:creationId xmlns:a16="http://schemas.microsoft.com/office/drawing/2014/main" id="{7EE890CC-4DF4-4452-B8B6-319B536AB7F0}"/>
                    </a:ext>
                  </a:extLst>
                </p:cNvPr>
                <p:cNvSpPr txBox="1"/>
                <p:nvPr/>
              </p:nvSpPr>
              <p:spPr>
                <a:xfrm>
                  <a:off x="730752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A40244A7-4DC5-43AB-A40C-0E796B91EB8E}"/>
                    </a:ext>
                  </a:extLst>
                </p:cNvPr>
                <p:cNvSpPr txBox="1"/>
                <p:nvPr/>
              </p:nvSpPr>
              <p:spPr>
                <a:xfrm>
                  <a:off x="7833463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7" name="文本框 246">
                  <a:extLst>
                    <a:ext uri="{FF2B5EF4-FFF2-40B4-BE49-F238E27FC236}">
                      <a16:creationId xmlns:a16="http://schemas.microsoft.com/office/drawing/2014/main" id="{782950CF-EE7C-4C73-B5AC-5EC728256B2C}"/>
                    </a:ext>
                  </a:extLst>
                </p:cNvPr>
                <p:cNvSpPr txBox="1"/>
                <p:nvPr/>
              </p:nvSpPr>
              <p:spPr>
                <a:xfrm>
                  <a:off x="8359398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8" name="文本框 247">
                  <a:extLst>
                    <a:ext uri="{FF2B5EF4-FFF2-40B4-BE49-F238E27FC236}">
                      <a16:creationId xmlns:a16="http://schemas.microsoft.com/office/drawing/2014/main" id="{60E5EB33-38CC-4346-A335-19163D4BD7FA}"/>
                    </a:ext>
                  </a:extLst>
                </p:cNvPr>
                <p:cNvSpPr txBox="1"/>
                <p:nvPr/>
              </p:nvSpPr>
              <p:spPr>
                <a:xfrm>
                  <a:off x="8884016" y="189706"/>
                  <a:ext cx="300943" cy="397907"/>
                </a:xfrm>
                <a:prstGeom prst="round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6</a:t>
                  </a:r>
                  <a:endParaRPr lang="zh-CN" altLang="en-US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49" name="文本框 248">
                  <a:extLst>
                    <a:ext uri="{FF2B5EF4-FFF2-40B4-BE49-F238E27FC236}">
                      <a16:creationId xmlns:a16="http://schemas.microsoft.com/office/drawing/2014/main" id="{176ADBCA-2324-4EF1-A930-A052EA0EB9FE}"/>
                    </a:ext>
                  </a:extLst>
                </p:cNvPr>
                <p:cNvSpPr txBox="1"/>
                <p:nvPr/>
              </p:nvSpPr>
              <p:spPr>
                <a:xfrm>
                  <a:off x="9409951" y="189706"/>
                  <a:ext cx="300943" cy="397907"/>
                </a:xfrm>
                <a:prstGeom prst="roundRect">
                  <a:avLst/>
                </a:prstGeom>
                <a:solidFill>
                  <a:srgbClr val="F8CCB9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b="1">
                      <a:solidFill>
                        <a:srgbClr val="FDEFE8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defRPr>
                  </a:lvl1pPr>
                </a:lstStyle>
                <a:p>
                  <a:r>
                    <a:rPr lang="en-US" altLang="zh-CN" dirty="0">
                      <a:solidFill>
                        <a:srgbClr val="D74514"/>
                      </a:solidFill>
                    </a:rPr>
                    <a:t>5</a:t>
                  </a:r>
                  <a:endParaRPr lang="zh-CN" altLang="en-US" dirty="0">
                    <a:solidFill>
                      <a:srgbClr val="D74514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657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E11CCDE-B8FB-4B71-8C82-3E7EB562050B}"/>
              </a:ext>
            </a:extLst>
          </p:cNvPr>
          <p:cNvCxnSpPr>
            <a:cxnSpLocks/>
          </p:cNvCxnSpPr>
          <p:nvPr/>
        </p:nvCxnSpPr>
        <p:spPr>
          <a:xfrm flipH="1">
            <a:off x="2702310" y="1728655"/>
            <a:ext cx="3214769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0C89713-414A-4371-91E3-38BFDDD057B3}"/>
              </a:ext>
            </a:extLst>
          </p:cNvPr>
          <p:cNvCxnSpPr>
            <a:cxnSpLocks/>
          </p:cNvCxnSpPr>
          <p:nvPr/>
        </p:nvCxnSpPr>
        <p:spPr>
          <a:xfrm flipH="1">
            <a:off x="2700364" y="1946035"/>
            <a:ext cx="1774777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1F65CF55-8604-4922-B4C3-01FA2C7EBF57}"/>
              </a:ext>
            </a:extLst>
          </p:cNvPr>
          <p:cNvCxnSpPr>
            <a:cxnSpLocks/>
          </p:cNvCxnSpPr>
          <p:nvPr/>
        </p:nvCxnSpPr>
        <p:spPr>
          <a:xfrm flipH="1">
            <a:off x="2700364" y="2147755"/>
            <a:ext cx="289858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9925683E-2CB3-44CA-863B-34CBFEB1C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19433"/>
              </p:ext>
            </p:extLst>
          </p:nvPr>
        </p:nvGraphicFramePr>
        <p:xfrm>
          <a:off x="760883" y="479513"/>
          <a:ext cx="5869356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39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3CC0D58C-6D60-42E8-8CB3-95CDDE9A02D2}"/>
              </a:ext>
            </a:extLst>
          </p:cNvPr>
          <p:cNvGrpSpPr/>
          <p:nvPr/>
        </p:nvGrpSpPr>
        <p:grpSpPr>
          <a:xfrm>
            <a:off x="1167283" y="1623651"/>
            <a:ext cx="644769" cy="644769"/>
            <a:chOff x="2473569" y="1629508"/>
            <a:chExt cx="644769" cy="64476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E571DFB-81FA-4410-99AA-D0D119CBC738}"/>
                </a:ext>
              </a:extLst>
            </p:cNvPr>
            <p:cNvSpPr/>
            <p:nvPr/>
          </p:nvSpPr>
          <p:spPr>
            <a:xfrm>
              <a:off x="2473569" y="1629508"/>
              <a:ext cx="644769" cy="644769"/>
            </a:xfrm>
            <a:prstGeom prst="rect">
              <a:avLst/>
            </a:prstGeom>
            <a:noFill/>
            <a:ln w="381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D35B1E2-CF0F-42A3-8E1F-C7FFB27FDC57}"/>
                </a:ext>
              </a:extLst>
            </p:cNvPr>
            <p:cNvCxnSpPr>
              <a:stCxn id="3" idx="1"/>
              <a:endCxn id="3" idx="3"/>
            </p:cNvCxnSpPr>
            <p:nvPr/>
          </p:nvCxnSpPr>
          <p:spPr>
            <a:xfrm>
              <a:off x="2473569" y="1951893"/>
              <a:ext cx="644769" cy="0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C152C23-6981-4A99-90C2-E7598A192863}"/>
                </a:ext>
              </a:extLst>
            </p:cNvPr>
            <p:cNvCxnSpPr>
              <a:cxnSpLocks/>
              <a:stCxn id="3" idx="0"/>
              <a:endCxn id="3" idx="2"/>
            </p:cNvCxnSpPr>
            <p:nvPr/>
          </p:nvCxnSpPr>
          <p:spPr>
            <a:xfrm>
              <a:off x="2795954" y="1629508"/>
              <a:ext cx="0" cy="644769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2899894A-CCDC-4065-A953-FCDBD283589D}"/>
              </a:ext>
            </a:extLst>
          </p:cNvPr>
          <p:cNvSpPr/>
          <p:nvPr/>
        </p:nvSpPr>
        <p:spPr>
          <a:xfrm>
            <a:off x="2055594" y="1623651"/>
            <a:ext cx="644769" cy="644769"/>
          </a:xfrm>
          <a:prstGeom prst="rect">
            <a:avLst/>
          </a:prstGeom>
          <a:solidFill>
            <a:srgbClr val="F8CCB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D74514"/>
                </a:solidFill>
              </a:rPr>
              <a:t>F</a:t>
            </a:r>
            <a:endParaRPr lang="zh-CN" altLang="en-US" dirty="0">
              <a:solidFill>
                <a:srgbClr val="D74514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CB98B8-EF6A-4C15-A454-3A85D0F83331}"/>
              </a:ext>
            </a:extLst>
          </p:cNvPr>
          <p:cNvGrpSpPr/>
          <p:nvPr/>
        </p:nvGrpSpPr>
        <p:grpSpPr>
          <a:xfrm>
            <a:off x="1167283" y="2546843"/>
            <a:ext cx="644769" cy="644769"/>
            <a:chOff x="2473569" y="1629508"/>
            <a:chExt cx="644769" cy="64476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85AB75-BEB0-4F8B-9918-226076477E7B}"/>
                </a:ext>
              </a:extLst>
            </p:cNvPr>
            <p:cNvSpPr/>
            <p:nvPr/>
          </p:nvSpPr>
          <p:spPr>
            <a:xfrm>
              <a:off x="2473569" y="1629508"/>
              <a:ext cx="644769" cy="644769"/>
            </a:xfrm>
            <a:prstGeom prst="rect">
              <a:avLst/>
            </a:prstGeom>
            <a:noFill/>
            <a:ln w="381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89A89D29-7974-453D-8515-E71F9BA01D8D}"/>
                </a:ext>
              </a:extLst>
            </p:cNvPr>
            <p:cNvCxnSpPr>
              <a:stCxn id="12" idx="1"/>
              <a:endCxn id="12" idx="3"/>
            </p:cNvCxnSpPr>
            <p:nvPr/>
          </p:nvCxnSpPr>
          <p:spPr>
            <a:xfrm>
              <a:off x="2473569" y="1951893"/>
              <a:ext cx="644769" cy="0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A06D8A8-B0C7-4D38-A486-937C2910A7A8}"/>
                </a:ext>
              </a:extLst>
            </p:cNvPr>
            <p:cNvCxnSpPr>
              <a:cxnSpLocks/>
              <a:stCxn id="12" idx="0"/>
              <a:endCxn id="12" idx="2"/>
            </p:cNvCxnSpPr>
            <p:nvPr/>
          </p:nvCxnSpPr>
          <p:spPr>
            <a:xfrm>
              <a:off x="2795954" y="1629508"/>
              <a:ext cx="0" cy="644769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16B79CD-788A-4635-B24F-CA5EE942F2B2}"/>
              </a:ext>
            </a:extLst>
          </p:cNvPr>
          <p:cNvGrpSpPr/>
          <p:nvPr/>
        </p:nvGrpSpPr>
        <p:grpSpPr>
          <a:xfrm>
            <a:off x="1167283" y="3470035"/>
            <a:ext cx="644769" cy="644769"/>
            <a:chOff x="2473569" y="1629508"/>
            <a:chExt cx="644769" cy="644769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FE7DAC-C7C0-4839-819A-758D7976DDBC}"/>
                </a:ext>
              </a:extLst>
            </p:cNvPr>
            <p:cNvSpPr/>
            <p:nvPr/>
          </p:nvSpPr>
          <p:spPr>
            <a:xfrm>
              <a:off x="2473569" y="1629508"/>
              <a:ext cx="644769" cy="644769"/>
            </a:xfrm>
            <a:prstGeom prst="rect">
              <a:avLst/>
            </a:prstGeom>
            <a:noFill/>
            <a:ln w="381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E9A8994-B7CC-4237-8281-D83B4A7D0E67}"/>
                </a:ext>
              </a:extLst>
            </p:cNvPr>
            <p:cNvCxnSpPr>
              <a:stCxn id="16" idx="1"/>
              <a:endCxn id="16" idx="3"/>
            </p:cNvCxnSpPr>
            <p:nvPr/>
          </p:nvCxnSpPr>
          <p:spPr>
            <a:xfrm>
              <a:off x="2473569" y="1951893"/>
              <a:ext cx="644769" cy="0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08B345F-0DC5-426E-BB5B-EC16899013AE}"/>
                </a:ext>
              </a:extLst>
            </p:cNvPr>
            <p:cNvCxnSpPr>
              <a:cxnSpLocks/>
              <a:stCxn id="16" idx="0"/>
              <a:endCxn id="16" idx="2"/>
            </p:cNvCxnSpPr>
            <p:nvPr/>
          </p:nvCxnSpPr>
          <p:spPr>
            <a:xfrm>
              <a:off x="2795954" y="1629508"/>
              <a:ext cx="0" cy="644769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FE1184A-E5B7-48B0-8937-17917EE169AC}"/>
                  </a:ext>
                </a:extLst>
              </p:cNvPr>
              <p:cNvSpPr/>
              <p:nvPr/>
            </p:nvSpPr>
            <p:spPr>
              <a:xfrm>
                <a:off x="926962" y="4393227"/>
                <a:ext cx="1125409" cy="644769"/>
              </a:xfrm>
              <a:prstGeom prst="rect">
                <a:avLst/>
              </a:prstGeom>
              <a:solidFill>
                <a:srgbClr val="FDEFE8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&lt;&lt;&lt;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FE1184A-E5B7-48B0-8937-17917EE16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962" y="4393227"/>
                <a:ext cx="1125409" cy="644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4306F94B-994E-455D-9488-561709A206F7}"/>
              </a:ext>
            </a:extLst>
          </p:cNvPr>
          <p:cNvGrpSpPr/>
          <p:nvPr/>
        </p:nvGrpSpPr>
        <p:grpSpPr>
          <a:xfrm>
            <a:off x="1167283" y="5316418"/>
            <a:ext cx="644769" cy="644769"/>
            <a:chOff x="2473569" y="1629508"/>
            <a:chExt cx="644769" cy="64476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1BD733B-9294-487C-95BD-A3EC76FA189A}"/>
                </a:ext>
              </a:extLst>
            </p:cNvPr>
            <p:cNvSpPr/>
            <p:nvPr/>
          </p:nvSpPr>
          <p:spPr>
            <a:xfrm>
              <a:off x="2473569" y="1629508"/>
              <a:ext cx="644769" cy="644769"/>
            </a:xfrm>
            <a:prstGeom prst="rect">
              <a:avLst/>
            </a:prstGeom>
            <a:noFill/>
            <a:ln w="381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43817997-2557-47C3-83C7-D0BFA7C076C5}"/>
                </a:ext>
              </a:extLst>
            </p:cNvPr>
            <p:cNvCxnSpPr>
              <a:stCxn id="21" idx="1"/>
              <a:endCxn id="21" idx="3"/>
            </p:cNvCxnSpPr>
            <p:nvPr/>
          </p:nvCxnSpPr>
          <p:spPr>
            <a:xfrm>
              <a:off x="2473569" y="1951893"/>
              <a:ext cx="644769" cy="0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5F334C3E-49E2-49B4-AE9B-08815DFFC44F}"/>
                </a:ext>
              </a:extLst>
            </p:cNvPr>
            <p:cNvCxnSpPr>
              <a:cxnSpLocks/>
              <a:stCxn id="21" idx="0"/>
              <a:endCxn id="21" idx="2"/>
            </p:cNvCxnSpPr>
            <p:nvPr/>
          </p:nvCxnSpPr>
          <p:spPr>
            <a:xfrm>
              <a:off x="2795954" y="1629508"/>
              <a:ext cx="0" cy="644769"/>
            </a:xfrm>
            <a:prstGeom prst="line">
              <a:avLst/>
            </a:prstGeom>
            <a:ln w="38100">
              <a:solidFill>
                <a:srgbClr val="D745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9376E1-40F9-4BA8-AA3E-A9F11378CA02}"/>
              </a:ext>
            </a:extLst>
          </p:cNvPr>
          <p:cNvCxnSpPr>
            <a:stCxn id="3" idx="2"/>
            <a:endCxn id="12" idx="0"/>
          </p:cNvCxnSpPr>
          <p:nvPr/>
        </p:nvCxnSpPr>
        <p:spPr>
          <a:xfrm>
            <a:off x="1489668" y="2268420"/>
            <a:ext cx="0" cy="278423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F2E9480-405C-4534-8343-4D4C2B174B5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1489668" y="3191612"/>
            <a:ext cx="0" cy="278423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9C16FF-4058-4082-8595-1204DAB2087A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489667" y="4114804"/>
            <a:ext cx="1" cy="278423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17127DD-38B3-4638-A8C9-551D0CF8DF6C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489667" y="5037996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316554-1872-4F4E-9983-C690C2E7B7A3}"/>
              </a:ext>
            </a:extLst>
          </p:cNvPr>
          <p:cNvCxnSpPr>
            <a:cxnSpLocks/>
            <a:stCxn id="10" idx="1"/>
            <a:endCxn id="3" idx="3"/>
          </p:cNvCxnSpPr>
          <p:nvPr/>
        </p:nvCxnSpPr>
        <p:spPr>
          <a:xfrm flipH="1">
            <a:off x="1812052" y="1946036"/>
            <a:ext cx="243542" cy="0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EA194CB-E950-469D-ABE0-7EA281DA48DF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489668" y="1143170"/>
            <a:ext cx="0" cy="48048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2">
            <a:extLst>
              <a:ext uri="{FF2B5EF4-FFF2-40B4-BE49-F238E27FC236}">
                <a16:creationId xmlns:a16="http://schemas.microsoft.com/office/drawing/2014/main" id="{D7ECC3F4-2D64-4532-BB70-CEB2A7618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247629"/>
              </p:ext>
            </p:extLst>
          </p:nvPr>
        </p:nvGraphicFramePr>
        <p:xfrm>
          <a:off x="760883" y="6858000"/>
          <a:ext cx="5869356" cy="663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339">
                  <a:extLst>
                    <a:ext uri="{9D8B030D-6E8A-4147-A177-3AD203B41FA5}">
                      <a16:colId xmlns:a16="http://schemas.microsoft.com/office/drawing/2014/main" val="811723185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1852968331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726579682"/>
                    </a:ext>
                  </a:extLst>
                </a:gridCol>
                <a:gridCol w="1467339">
                  <a:extLst>
                    <a:ext uri="{9D8B030D-6E8A-4147-A177-3AD203B41FA5}">
                      <a16:colId xmlns:a16="http://schemas.microsoft.com/office/drawing/2014/main" val="3050370435"/>
                    </a:ext>
                  </a:extLst>
                </a:gridCol>
              </a:tblGrid>
              <a:tr h="66365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50919"/>
                  </a:ext>
                </a:extLst>
              </a:tr>
            </a:tbl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E9CB80B-9DC3-443A-BD3C-1997FA64562E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489668" y="5961187"/>
            <a:ext cx="0" cy="218016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BD826E7-F3AF-45AC-8A9B-BC8625A0C031}"/>
              </a:ext>
            </a:extLst>
          </p:cNvPr>
          <p:cNvCxnSpPr>
            <a:cxnSpLocks/>
          </p:cNvCxnSpPr>
          <p:nvPr/>
        </p:nvCxnSpPr>
        <p:spPr>
          <a:xfrm>
            <a:off x="2990222" y="1143170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B8F52B2-F47E-4CA2-B31D-E6EAAD6E2165}"/>
              </a:ext>
            </a:extLst>
          </p:cNvPr>
          <p:cNvCxnSpPr>
            <a:cxnSpLocks/>
          </p:cNvCxnSpPr>
          <p:nvPr/>
        </p:nvCxnSpPr>
        <p:spPr>
          <a:xfrm>
            <a:off x="4479053" y="1143170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317FC1A-2A58-4B9F-B737-E8ED61F7C852}"/>
              </a:ext>
            </a:extLst>
          </p:cNvPr>
          <p:cNvCxnSpPr>
            <a:cxnSpLocks/>
          </p:cNvCxnSpPr>
          <p:nvPr/>
        </p:nvCxnSpPr>
        <p:spPr>
          <a:xfrm>
            <a:off x="5920991" y="1143169"/>
            <a:ext cx="0" cy="5036033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0407EECB-9A64-4C5E-8882-99BAAD467E83}"/>
              </a:ext>
            </a:extLst>
          </p:cNvPr>
          <p:cNvCxnSpPr>
            <a:cxnSpLocks/>
          </p:cNvCxnSpPr>
          <p:nvPr/>
        </p:nvCxnSpPr>
        <p:spPr>
          <a:xfrm>
            <a:off x="1489666" y="6179202"/>
            <a:ext cx="1524001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3CCF9CA-E9A2-40D4-8E62-4D769DDDAC69}"/>
              </a:ext>
            </a:extLst>
          </p:cNvPr>
          <p:cNvCxnSpPr>
            <a:cxnSpLocks/>
          </p:cNvCxnSpPr>
          <p:nvPr/>
        </p:nvCxnSpPr>
        <p:spPr>
          <a:xfrm>
            <a:off x="3013667" y="6579577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E66F1A0-864D-4108-B49B-F2C01DBCF23D}"/>
              </a:ext>
            </a:extLst>
          </p:cNvPr>
          <p:cNvCxnSpPr>
            <a:cxnSpLocks/>
          </p:cNvCxnSpPr>
          <p:nvPr/>
        </p:nvCxnSpPr>
        <p:spPr>
          <a:xfrm>
            <a:off x="1489666" y="6579577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843BFF7-359A-4172-8D79-DA63A84BD2CF}"/>
              </a:ext>
            </a:extLst>
          </p:cNvPr>
          <p:cNvCxnSpPr>
            <a:cxnSpLocks/>
          </p:cNvCxnSpPr>
          <p:nvPr/>
        </p:nvCxnSpPr>
        <p:spPr>
          <a:xfrm>
            <a:off x="4479053" y="6579577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0A74254-7D26-49C4-9DA0-A373776AA34E}"/>
              </a:ext>
            </a:extLst>
          </p:cNvPr>
          <p:cNvCxnSpPr>
            <a:cxnSpLocks/>
          </p:cNvCxnSpPr>
          <p:nvPr/>
        </p:nvCxnSpPr>
        <p:spPr>
          <a:xfrm>
            <a:off x="5920991" y="6595122"/>
            <a:ext cx="1" cy="278422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BCECEFB4-EC4C-4CBE-97DE-B9634FD8E2CC}"/>
              </a:ext>
            </a:extLst>
          </p:cNvPr>
          <p:cNvCxnSpPr>
            <a:cxnSpLocks/>
          </p:cNvCxnSpPr>
          <p:nvPr/>
        </p:nvCxnSpPr>
        <p:spPr>
          <a:xfrm>
            <a:off x="2980449" y="6179202"/>
            <a:ext cx="1494692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EB1E9BD-2666-4990-BC08-4B22402302AB}"/>
              </a:ext>
            </a:extLst>
          </p:cNvPr>
          <p:cNvCxnSpPr>
            <a:cxnSpLocks/>
          </p:cNvCxnSpPr>
          <p:nvPr/>
        </p:nvCxnSpPr>
        <p:spPr>
          <a:xfrm>
            <a:off x="4475142" y="6179202"/>
            <a:ext cx="1445849" cy="400374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4AE8A9A1-7324-4036-8D14-1ECD813E0ADD}"/>
              </a:ext>
            </a:extLst>
          </p:cNvPr>
          <p:cNvCxnSpPr>
            <a:cxnSpLocks/>
          </p:cNvCxnSpPr>
          <p:nvPr/>
        </p:nvCxnSpPr>
        <p:spPr>
          <a:xfrm flipH="1">
            <a:off x="1489665" y="6179201"/>
            <a:ext cx="4427414" cy="394639"/>
          </a:xfrm>
          <a:prstGeom prst="straightConnector1">
            <a:avLst/>
          </a:prstGeom>
          <a:ln w="25400">
            <a:solidFill>
              <a:srgbClr val="5D1709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4BB2E00-A638-479D-AC52-B6A7F8AA9C0F}"/>
              </a:ext>
            </a:extLst>
          </p:cNvPr>
          <p:cNvCxnSpPr>
            <a:cxnSpLocks/>
          </p:cNvCxnSpPr>
          <p:nvPr/>
        </p:nvCxnSpPr>
        <p:spPr>
          <a:xfrm>
            <a:off x="2963560" y="1143169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D782FE9-F487-4DBA-9EB9-B816107552F3}"/>
              </a:ext>
            </a:extLst>
          </p:cNvPr>
          <p:cNvCxnSpPr>
            <a:cxnSpLocks/>
          </p:cNvCxnSpPr>
          <p:nvPr/>
        </p:nvCxnSpPr>
        <p:spPr>
          <a:xfrm>
            <a:off x="3015840" y="1143168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F648470D-2FF5-433C-9DB3-07DA5C148014}"/>
              </a:ext>
            </a:extLst>
          </p:cNvPr>
          <p:cNvCxnSpPr>
            <a:cxnSpLocks/>
          </p:cNvCxnSpPr>
          <p:nvPr/>
        </p:nvCxnSpPr>
        <p:spPr>
          <a:xfrm>
            <a:off x="4453818" y="1143169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B15F66E-C7C5-4816-9F65-35679B7B2EE4}"/>
              </a:ext>
            </a:extLst>
          </p:cNvPr>
          <p:cNvCxnSpPr>
            <a:cxnSpLocks/>
          </p:cNvCxnSpPr>
          <p:nvPr/>
        </p:nvCxnSpPr>
        <p:spPr>
          <a:xfrm>
            <a:off x="4506098" y="1143168"/>
            <a:ext cx="0" cy="5036033"/>
          </a:xfrm>
          <a:prstGeom prst="straightConnector1">
            <a:avLst/>
          </a:prstGeom>
          <a:ln w="25400">
            <a:solidFill>
              <a:schemeClr val="bg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D743409-76FD-4B15-B2BE-89042F364B25}"/>
                  </a:ext>
                </a:extLst>
              </p:cNvPr>
              <p:cNvSpPr/>
              <p:nvPr/>
            </p:nvSpPr>
            <p:spPr>
              <a:xfrm>
                <a:off x="491595" y="2546842"/>
                <a:ext cx="294686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6D743409-76FD-4B15-B2BE-89042F364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5" y="2546842"/>
                <a:ext cx="294686" cy="644769"/>
              </a:xfrm>
              <a:prstGeom prst="rect">
                <a:avLst/>
              </a:prstGeom>
              <a:blipFill>
                <a:blip r:embed="rId3"/>
                <a:stretch>
                  <a:fillRect l="-3333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8F11219-6972-45E4-8800-34AE41A2DA68}"/>
                  </a:ext>
                </a:extLst>
              </p:cNvPr>
              <p:cNvSpPr/>
              <p:nvPr/>
            </p:nvSpPr>
            <p:spPr>
              <a:xfrm>
                <a:off x="491595" y="3475771"/>
                <a:ext cx="294686" cy="644769"/>
              </a:xfrm>
              <a:prstGeom prst="rect">
                <a:avLst/>
              </a:prstGeom>
              <a:noFill/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74514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b="0" dirty="0">
                  <a:solidFill>
                    <a:srgbClr val="D74514"/>
                  </a:solidFill>
                </a:endParaRPr>
              </a:p>
            </p:txBody>
          </p:sp>
        </mc:Choice>
        <mc:Fallback xmlns=""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98F11219-6972-45E4-8800-34AE41A2D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95" y="3475771"/>
                <a:ext cx="294686" cy="644769"/>
              </a:xfrm>
              <a:prstGeom prst="rect">
                <a:avLst/>
              </a:prstGeom>
              <a:blipFill>
                <a:blip r:embed="rId4"/>
                <a:stretch>
                  <a:fillRect l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7FC1FB90-D2B7-4A68-B00E-1A36EC3EB727}"/>
              </a:ext>
            </a:extLst>
          </p:cNvPr>
          <p:cNvCxnSpPr>
            <a:cxnSpLocks/>
            <a:stCxn id="79" idx="3"/>
            <a:endCxn id="16" idx="1"/>
          </p:cNvCxnSpPr>
          <p:nvPr/>
        </p:nvCxnSpPr>
        <p:spPr>
          <a:xfrm flipV="1">
            <a:off x="786281" y="3792420"/>
            <a:ext cx="381002" cy="5736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A9C90CE-DD7F-46D9-894C-CBE9E0CA2940}"/>
              </a:ext>
            </a:extLst>
          </p:cNvPr>
          <p:cNvCxnSpPr>
            <a:cxnSpLocks/>
            <a:stCxn id="78" idx="3"/>
            <a:endCxn id="12" idx="1"/>
          </p:cNvCxnSpPr>
          <p:nvPr/>
        </p:nvCxnSpPr>
        <p:spPr>
          <a:xfrm>
            <a:off x="786281" y="2869227"/>
            <a:ext cx="381002" cy="1"/>
          </a:xfrm>
          <a:prstGeom prst="straightConnector1">
            <a:avLst/>
          </a:prstGeom>
          <a:ln w="25400">
            <a:solidFill>
              <a:srgbClr val="5D170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813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59C6A8C-0DD3-4962-8B4C-529A2FEB30CC}"/>
              </a:ext>
            </a:extLst>
          </p:cNvPr>
          <p:cNvGrpSpPr/>
          <p:nvPr/>
        </p:nvGrpSpPr>
        <p:grpSpPr>
          <a:xfrm>
            <a:off x="-274676" y="151326"/>
            <a:ext cx="5941951" cy="6087450"/>
            <a:chOff x="2024024" y="100526"/>
            <a:chExt cx="5941951" cy="6087450"/>
          </a:xfrm>
        </p:grpSpPr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5D93C950-5DFE-4715-A9BA-1EE08608681D}"/>
                </a:ext>
              </a:extLst>
            </p:cNvPr>
            <p:cNvGrpSpPr/>
            <p:nvPr/>
          </p:nvGrpSpPr>
          <p:grpSpPr>
            <a:xfrm>
              <a:off x="2047259" y="100526"/>
              <a:ext cx="5821259" cy="6087450"/>
              <a:chOff x="2047259" y="100526"/>
              <a:chExt cx="5821259" cy="6087450"/>
            </a:xfrm>
          </p:grpSpPr>
          <p:cxnSp>
            <p:nvCxnSpPr>
              <p:cNvPr id="252" name="直接连接符 251">
                <a:extLst>
                  <a:ext uri="{FF2B5EF4-FFF2-40B4-BE49-F238E27FC236}">
                    <a16:creationId xmlns:a16="http://schemas.microsoft.com/office/drawing/2014/main" id="{761EE914-0159-486E-8F4A-98754AC488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259" y="100526"/>
                <a:ext cx="3960000" cy="3960000"/>
              </a:xfrm>
              <a:prstGeom prst="line">
                <a:avLst/>
              </a:prstGeom>
              <a:ln w="12700">
                <a:solidFill>
                  <a:srgbClr val="D74514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直接连接符 252">
                <a:extLst>
                  <a:ext uri="{FF2B5EF4-FFF2-40B4-BE49-F238E27FC236}">
                    <a16:creationId xmlns:a16="http://schemas.microsoft.com/office/drawing/2014/main" id="{C1DEA195-4942-420B-8AF5-CCA4F3BF6E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08518" y="2227976"/>
                <a:ext cx="3960000" cy="3960000"/>
              </a:xfrm>
              <a:prstGeom prst="line">
                <a:avLst/>
              </a:prstGeom>
              <a:ln w="12700">
                <a:solidFill>
                  <a:srgbClr val="D74514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CC491CF9-B412-4AE3-B515-EE093C0EFF54}"/>
                  </a:ext>
                </a:extLst>
              </p:cNvPr>
              <p:cNvSpPr txBox="1"/>
              <p:nvPr/>
            </p:nvSpPr>
            <p:spPr>
              <a:xfrm>
                <a:off x="6034271" y="163989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k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42770021-FE34-4E11-8507-41EED46F1F73}"/>
                  </a:ext>
                </a:extLst>
              </p:cNvPr>
              <p:cNvSpPr txBox="1"/>
              <p:nvPr/>
            </p:nvSpPr>
            <p:spPr>
              <a:xfrm>
                <a:off x="2049869" y="4038520"/>
                <a:ext cx="52179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-k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47F4F6BD-3546-4025-A83E-465A2DA37E2E}"/>
                  </a:ext>
                </a:extLst>
              </p:cNvPr>
              <p:cNvSpPr txBox="1"/>
              <p:nvPr/>
            </p:nvSpPr>
            <p:spPr>
              <a:xfrm>
                <a:off x="7221624" y="5816909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54" name="组合 253">
              <a:extLst>
                <a:ext uri="{FF2B5EF4-FFF2-40B4-BE49-F238E27FC236}">
                  <a16:creationId xmlns:a16="http://schemas.microsoft.com/office/drawing/2014/main" id="{8ECDDF6F-1F1C-4C6E-99A5-3DA6EDBC9D75}"/>
                </a:ext>
              </a:extLst>
            </p:cNvPr>
            <p:cNvGrpSpPr/>
            <p:nvPr/>
          </p:nvGrpSpPr>
          <p:grpSpPr>
            <a:xfrm>
              <a:off x="2310770" y="363835"/>
              <a:ext cx="5284195" cy="5030833"/>
              <a:chOff x="2310770" y="363835"/>
              <a:chExt cx="5284195" cy="5030833"/>
            </a:xfrm>
          </p:grpSpPr>
          <p:cxnSp>
            <p:nvCxnSpPr>
              <p:cNvPr id="259" name="直接连接符 258">
                <a:extLst>
                  <a:ext uri="{FF2B5EF4-FFF2-40B4-BE49-F238E27FC236}">
                    <a16:creationId xmlns:a16="http://schemas.microsoft.com/office/drawing/2014/main" id="{DAC8BDEB-FF85-49F0-B332-851E6E51B8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4210" y="2476625"/>
                <a:ext cx="2898984" cy="289707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>
                <a:extLst>
                  <a:ext uri="{FF2B5EF4-FFF2-40B4-BE49-F238E27FC236}">
                    <a16:creationId xmlns:a16="http://schemas.microsoft.com/office/drawing/2014/main" id="{6873E011-70A1-4A79-8F57-8B50A0AFC7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3236" y="2753914"/>
                <a:ext cx="2614025" cy="261978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>
                <a:extLst>
                  <a:ext uri="{FF2B5EF4-FFF2-40B4-BE49-F238E27FC236}">
                    <a16:creationId xmlns:a16="http://schemas.microsoft.com/office/drawing/2014/main" id="{4023AE35-6557-4E51-8745-598574ED75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8949" y="3000782"/>
                <a:ext cx="2375034" cy="237291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直接连接符 261">
                <a:extLst>
                  <a:ext uri="{FF2B5EF4-FFF2-40B4-BE49-F238E27FC236}">
                    <a16:creationId xmlns:a16="http://schemas.microsoft.com/office/drawing/2014/main" id="{A245EC8B-E129-4B9F-859C-D231F642D5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8926" y="3278721"/>
                <a:ext cx="2109122" cy="211594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>
                <a:extLst>
                  <a:ext uri="{FF2B5EF4-FFF2-40B4-BE49-F238E27FC236}">
                    <a16:creationId xmlns:a16="http://schemas.microsoft.com/office/drawing/2014/main" id="{88C6D7CB-959C-4818-9FAA-A49E9949F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381" y="3534545"/>
                <a:ext cx="1837726" cy="184896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>
                <a:extLst>
                  <a:ext uri="{FF2B5EF4-FFF2-40B4-BE49-F238E27FC236}">
                    <a16:creationId xmlns:a16="http://schemas.microsoft.com/office/drawing/2014/main" id="{DD99C446-97B3-42C7-9540-EF516A19B2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10770" y="3753175"/>
                <a:ext cx="1610265" cy="164149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306112A6-3F97-49DB-ACA5-5F0909E7ED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0145" y="1947041"/>
                <a:ext cx="3434065" cy="344762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683D04E8-C06F-474C-9F0A-F98791720D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5837" y="1682821"/>
                <a:ext cx="3182910" cy="317310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连接符 274">
                <a:extLst>
                  <a:ext uri="{FF2B5EF4-FFF2-40B4-BE49-F238E27FC236}">
                    <a16:creationId xmlns:a16="http://schemas.microsoft.com/office/drawing/2014/main" id="{FDB62B08-18EF-4170-B56F-A9C66593BC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5981" y="1432914"/>
                <a:ext cx="2898984" cy="289707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连接符 275">
                <a:extLst>
                  <a:ext uri="{FF2B5EF4-FFF2-40B4-BE49-F238E27FC236}">
                    <a16:creationId xmlns:a16="http://schemas.microsoft.com/office/drawing/2014/main" id="{1CD4F5F2-5295-4607-A8EA-7E5A7189E8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72600" y="1184267"/>
                <a:ext cx="2614025" cy="261978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直接连接符 278">
                <a:extLst>
                  <a:ext uri="{FF2B5EF4-FFF2-40B4-BE49-F238E27FC236}">
                    <a16:creationId xmlns:a16="http://schemas.microsoft.com/office/drawing/2014/main" id="{FCFEB9EE-5EA2-4AC1-89C8-264670798A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2245" y="896283"/>
                <a:ext cx="2375034" cy="237291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直接连接符 279">
                <a:extLst>
                  <a:ext uri="{FF2B5EF4-FFF2-40B4-BE49-F238E27FC236}">
                    <a16:creationId xmlns:a16="http://schemas.microsoft.com/office/drawing/2014/main" id="{17213768-D322-4786-8DAB-E8441245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5942" y="635033"/>
                <a:ext cx="2109122" cy="211594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直接连接符 281">
                <a:extLst>
                  <a:ext uri="{FF2B5EF4-FFF2-40B4-BE49-F238E27FC236}">
                    <a16:creationId xmlns:a16="http://schemas.microsoft.com/office/drawing/2014/main" id="{AE07CC2C-AF96-4191-B757-DA0F75AA67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5630" y="363835"/>
                <a:ext cx="1837726" cy="184896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986FEA50-B627-4AB9-A51E-C4715B8124DD}"/>
                </a:ext>
              </a:extLst>
            </p:cNvPr>
            <p:cNvSpPr/>
            <p:nvPr/>
          </p:nvSpPr>
          <p:spPr>
            <a:xfrm>
              <a:off x="3908522" y="222798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985EE7D-FA32-49B6-9E0E-13D380BE8B0A}"/>
                </a:ext>
              </a:extLst>
            </p:cNvPr>
            <p:cNvSpPr/>
            <p:nvPr/>
          </p:nvSpPr>
          <p:spPr>
            <a:xfrm>
              <a:off x="4434457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7953C66-10B8-482E-94DE-E41F79CCADD6}"/>
                </a:ext>
              </a:extLst>
            </p:cNvPr>
            <p:cNvSpPr/>
            <p:nvPr/>
          </p:nvSpPr>
          <p:spPr>
            <a:xfrm>
              <a:off x="4960392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E2046CC6-ACA7-46F5-BAE2-0FF2FE896CD0}"/>
                </a:ext>
              </a:extLst>
            </p:cNvPr>
            <p:cNvSpPr/>
            <p:nvPr/>
          </p:nvSpPr>
          <p:spPr>
            <a:xfrm>
              <a:off x="5486327" y="222798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B3DC1DD4-BBA3-483A-A4C6-519762DA151B}"/>
                </a:ext>
              </a:extLst>
            </p:cNvPr>
            <p:cNvSpPr/>
            <p:nvPr/>
          </p:nvSpPr>
          <p:spPr>
            <a:xfrm>
              <a:off x="6012262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AA31466-F372-4342-94D4-4E5941D061EF}"/>
                </a:ext>
              </a:extLst>
            </p:cNvPr>
            <p:cNvSpPr/>
            <p:nvPr/>
          </p:nvSpPr>
          <p:spPr>
            <a:xfrm>
              <a:off x="6538197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16F3A6-35F0-488E-91DA-4153A981771B}"/>
                </a:ext>
              </a:extLst>
            </p:cNvPr>
            <p:cNvSpPr/>
            <p:nvPr/>
          </p:nvSpPr>
          <p:spPr>
            <a:xfrm>
              <a:off x="7064132" y="222798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272F8315-0A70-41B9-A1E5-E3A39D46D798}"/>
                </a:ext>
              </a:extLst>
            </p:cNvPr>
            <p:cNvSpPr/>
            <p:nvPr/>
          </p:nvSpPr>
          <p:spPr>
            <a:xfrm>
              <a:off x="3908522" y="2753920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5A1804A-7DF4-4769-A743-EE7541589FCE}"/>
                </a:ext>
              </a:extLst>
            </p:cNvPr>
            <p:cNvSpPr/>
            <p:nvPr/>
          </p:nvSpPr>
          <p:spPr>
            <a:xfrm>
              <a:off x="4434457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334899D-B7AB-4855-B267-DA7EA0D89A9D}"/>
                </a:ext>
              </a:extLst>
            </p:cNvPr>
            <p:cNvSpPr/>
            <p:nvPr/>
          </p:nvSpPr>
          <p:spPr>
            <a:xfrm>
              <a:off x="4960392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D89DC33-3858-411D-9669-E935F877733D}"/>
                </a:ext>
              </a:extLst>
            </p:cNvPr>
            <p:cNvSpPr/>
            <p:nvPr/>
          </p:nvSpPr>
          <p:spPr>
            <a:xfrm>
              <a:off x="5486327" y="2753920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BEFEF60-F28E-4B5E-877A-BBBA04F5FC4A}"/>
                </a:ext>
              </a:extLst>
            </p:cNvPr>
            <p:cNvSpPr/>
            <p:nvPr/>
          </p:nvSpPr>
          <p:spPr>
            <a:xfrm>
              <a:off x="6012262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206EC83D-9050-41B1-940C-4FCF41BE86ED}"/>
                </a:ext>
              </a:extLst>
            </p:cNvPr>
            <p:cNvSpPr/>
            <p:nvPr/>
          </p:nvSpPr>
          <p:spPr>
            <a:xfrm>
              <a:off x="6538197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CDE13CE-29F8-4653-B106-36A00F5E7F65}"/>
                </a:ext>
              </a:extLst>
            </p:cNvPr>
            <p:cNvSpPr/>
            <p:nvPr/>
          </p:nvSpPr>
          <p:spPr>
            <a:xfrm>
              <a:off x="7064132" y="275391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3260BC2-ABCD-4013-8602-0C016CDCA706}"/>
                </a:ext>
              </a:extLst>
            </p:cNvPr>
            <p:cNvSpPr/>
            <p:nvPr/>
          </p:nvSpPr>
          <p:spPr>
            <a:xfrm>
              <a:off x="3908522" y="327985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8351DDE-3629-489B-BE98-FEC062E2D4A7}"/>
                </a:ext>
              </a:extLst>
            </p:cNvPr>
            <p:cNvSpPr/>
            <p:nvPr/>
          </p:nvSpPr>
          <p:spPr>
            <a:xfrm>
              <a:off x="4434457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605CE1E6-9B0C-4B7E-B534-B365AA7CD3E7}"/>
                </a:ext>
              </a:extLst>
            </p:cNvPr>
            <p:cNvSpPr/>
            <p:nvPr/>
          </p:nvSpPr>
          <p:spPr>
            <a:xfrm>
              <a:off x="4960392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ACCB795-8415-4B12-982F-721BAD8283CB}"/>
                </a:ext>
              </a:extLst>
            </p:cNvPr>
            <p:cNvSpPr/>
            <p:nvPr/>
          </p:nvSpPr>
          <p:spPr>
            <a:xfrm>
              <a:off x="5486327" y="327985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54C34440-D4BF-4384-88B0-DCB6192D8B28}"/>
                </a:ext>
              </a:extLst>
            </p:cNvPr>
            <p:cNvSpPr/>
            <p:nvPr/>
          </p:nvSpPr>
          <p:spPr>
            <a:xfrm>
              <a:off x="6012262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9B3FEAD-0620-41A4-9076-576B155D4281}"/>
                </a:ext>
              </a:extLst>
            </p:cNvPr>
            <p:cNvSpPr/>
            <p:nvPr/>
          </p:nvSpPr>
          <p:spPr>
            <a:xfrm>
              <a:off x="6538197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013B66F-621E-4508-BDEF-2644502292F7}"/>
                </a:ext>
              </a:extLst>
            </p:cNvPr>
            <p:cNvSpPr/>
            <p:nvPr/>
          </p:nvSpPr>
          <p:spPr>
            <a:xfrm>
              <a:off x="7064132" y="327985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8D80A692-86CE-4A71-9A35-379A6D38993A}"/>
                </a:ext>
              </a:extLst>
            </p:cNvPr>
            <p:cNvSpPr/>
            <p:nvPr/>
          </p:nvSpPr>
          <p:spPr>
            <a:xfrm>
              <a:off x="3908522" y="380578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6252A3A-EADE-46BA-9695-FA18484629C8}"/>
                </a:ext>
              </a:extLst>
            </p:cNvPr>
            <p:cNvSpPr/>
            <p:nvPr/>
          </p:nvSpPr>
          <p:spPr>
            <a:xfrm>
              <a:off x="4434457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662BCF0-8A68-4CB9-8261-50EE902528BC}"/>
                </a:ext>
              </a:extLst>
            </p:cNvPr>
            <p:cNvSpPr/>
            <p:nvPr/>
          </p:nvSpPr>
          <p:spPr>
            <a:xfrm>
              <a:off x="4960392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2776208-1FED-4831-8BE6-A9FEB94298F2}"/>
                </a:ext>
              </a:extLst>
            </p:cNvPr>
            <p:cNvSpPr/>
            <p:nvPr/>
          </p:nvSpPr>
          <p:spPr>
            <a:xfrm>
              <a:off x="5486327" y="380578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BB7CB991-0527-4651-978A-F914E2B451C5}"/>
                </a:ext>
              </a:extLst>
            </p:cNvPr>
            <p:cNvSpPr/>
            <p:nvPr/>
          </p:nvSpPr>
          <p:spPr>
            <a:xfrm>
              <a:off x="6012262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EBF4A80-C98A-43AF-ACD6-122625327F82}"/>
                </a:ext>
              </a:extLst>
            </p:cNvPr>
            <p:cNvSpPr/>
            <p:nvPr/>
          </p:nvSpPr>
          <p:spPr>
            <a:xfrm>
              <a:off x="6538197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DA800838-62F7-498A-BA06-2088D7D1875B}"/>
                </a:ext>
              </a:extLst>
            </p:cNvPr>
            <p:cNvSpPr/>
            <p:nvPr/>
          </p:nvSpPr>
          <p:spPr>
            <a:xfrm>
              <a:off x="7064132" y="3805787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2F13E29-4FE2-428D-9A31-FB456F970958}"/>
                </a:ext>
              </a:extLst>
            </p:cNvPr>
            <p:cNvSpPr/>
            <p:nvPr/>
          </p:nvSpPr>
          <p:spPr>
            <a:xfrm>
              <a:off x="3908522" y="433172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C3F5C4F-0872-47EB-8F1D-06C2F76232AE}"/>
                </a:ext>
              </a:extLst>
            </p:cNvPr>
            <p:cNvSpPr/>
            <p:nvPr/>
          </p:nvSpPr>
          <p:spPr>
            <a:xfrm>
              <a:off x="4434457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D21883B3-E803-4C8B-891B-3BE5EDB870E9}"/>
                </a:ext>
              </a:extLst>
            </p:cNvPr>
            <p:cNvSpPr/>
            <p:nvPr/>
          </p:nvSpPr>
          <p:spPr>
            <a:xfrm>
              <a:off x="4960392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D2C02E87-7BAD-4565-BDD5-3AE9B7C91618}"/>
                </a:ext>
              </a:extLst>
            </p:cNvPr>
            <p:cNvSpPr/>
            <p:nvPr/>
          </p:nvSpPr>
          <p:spPr>
            <a:xfrm>
              <a:off x="5486327" y="433172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494730D4-24B2-48A5-8896-120A948E0C7D}"/>
                </a:ext>
              </a:extLst>
            </p:cNvPr>
            <p:cNvSpPr/>
            <p:nvPr/>
          </p:nvSpPr>
          <p:spPr>
            <a:xfrm>
              <a:off x="6012262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F06235F6-B99A-40E6-9BEC-65208FB7C1FB}"/>
                </a:ext>
              </a:extLst>
            </p:cNvPr>
            <p:cNvSpPr/>
            <p:nvPr/>
          </p:nvSpPr>
          <p:spPr>
            <a:xfrm>
              <a:off x="6538197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FFF7F284-727D-459E-8B5F-F497C185D799}"/>
                </a:ext>
              </a:extLst>
            </p:cNvPr>
            <p:cNvSpPr/>
            <p:nvPr/>
          </p:nvSpPr>
          <p:spPr>
            <a:xfrm>
              <a:off x="7064132" y="4331722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D4252289-4DA5-45CE-99BB-0C8324A3F507}"/>
                </a:ext>
              </a:extLst>
            </p:cNvPr>
            <p:cNvSpPr/>
            <p:nvPr/>
          </p:nvSpPr>
          <p:spPr>
            <a:xfrm>
              <a:off x="3908522" y="485765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89AF9DBA-8F03-40A2-8FE3-847A532E1ADF}"/>
                </a:ext>
              </a:extLst>
            </p:cNvPr>
            <p:cNvSpPr/>
            <p:nvPr/>
          </p:nvSpPr>
          <p:spPr>
            <a:xfrm>
              <a:off x="4434457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83B810F3-60F5-4B3B-96DA-768578EC79C8}"/>
                </a:ext>
              </a:extLst>
            </p:cNvPr>
            <p:cNvSpPr/>
            <p:nvPr/>
          </p:nvSpPr>
          <p:spPr>
            <a:xfrm>
              <a:off x="4960392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FA9B9002-4214-4C1E-B295-05DA94B3DC93}"/>
                </a:ext>
              </a:extLst>
            </p:cNvPr>
            <p:cNvSpPr/>
            <p:nvPr/>
          </p:nvSpPr>
          <p:spPr>
            <a:xfrm>
              <a:off x="5486327" y="485765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A2BD4616-FB42-4991-B58F-2D8F755E320D}"/>
                </a:ext>
              </a:extLst>
            </p:cNvPr>
            <p:cNvSpPr/>
            <p:nvPr/>
          </p:nvSpPr>
          <p:spPr>
            <a:xfrm>
              <a:off x="6012262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082D4E6E-69AB-4183-92E6-DB9047BFA1AF}"/>
                </a:ext>
              </a:extLst>
            </p:cNvPr>
            <p:cNvSpPr/>
            <p:nvPr/>
          </p:nvSpPr>
          <p:spPr>
            <a:xfrm>
              <a:off x="6538197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721777B-68FB-4E92-9799-1B61A43E3A91}"/>
                </a:ext>
              </a:extLst>
            </p:cNvPr>
            <p:cNvSpPr/>
            <p:nvPr/>
          </p:nvSpPr>
          <p:spPr>
            <a:xfrm>
              <a:off x="7064132" y="4857657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0C86DB33-6986-40EB-A0FC-1F8388639D87}"/>
                </a:ext>
              </a:extLst>
            </p:cNvPr>
            <p:cNvCxnSpPr>
              <a:cxnSpLocks/>
            </p:cNvCxnSpPr>
            <p:nvPr/>
          </p:nvCxnSpPr>
          <p:spPr>
            <a:xfrm>
              <a:off x="4960391" y="2227983"/>
              <a:ext cx="515551" cy="522997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F6104CDC-E365-4546-9146-35589539B36D}"/>
                </a:ext>
              </a:extLst>
            </p:cNvPr>
            <p:cNvCxnSpPr>
              <a:cxnSpLocks/>
            </p:cNvCxnSpPr>
            <p:nvPr/>
          </p:nvCxnSpPr>
          <p:spPr>
            <a:xfrm>
              <a:off x="4434455" y="2753916"/>
              <a:ext cx="525930" cy="521986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14234826-ECF6-456D-B670-42D9E4D407D9}"/>
                </a:ext>
              </a:extLst>
            </p:cNvPr>
            <p:cNvCxnSpPr>
              <a:cxnSpLocks/>
            </p:cNvCxnSpPr>
            <p:nvPr/>
          </p:nvCxnSpPr>
          <p:spPr>
            <a:xfrm>
              <a:off x="6012262" y="2753915"/>
              <a:ext cx="520932" cy="521987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6923E78F-D00B-49E0-8022-D012F6FFC8D9}"/>
                </a:ext>
              </a:extLst>
            </p:cNvPr>
            <p:cNvCxnSpPr>
              <a:cxnSpLocks/>
            </p:cNvCxnSpPr>
            <p:nvPr/>
          </p:nvCxnSpPr>
          <p:spPr>
            <a:xfrm>
              <a:off x="6533194" y="2750980"/>
              <a:ext cx="1056873" cy="1053068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6E9ED5F-EE1E-499F-ADB8-E06AAD08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908519" y="3279856"/>
              <a:ext cx="1059529" cy="1050128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CFC8A694-990A-4288-A787-E80D840A1D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6324" y="3279856"/>
              <a:ext cx="1046870" cy="1050128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65CB0A9D-BA85-41CE-8E3A-F725327D83F6}"/>
                </a:ext>
              </a:extLst>
            </p:cNvPr>
            <p:cNvCxnSpPr>
              <a:cxnSpLocks/>
            </p:cNvCxnSpPr>
            <p:nvPr/>
          </p:nvCxnSpPr>
          <p:spPr>
            <a:xfrm>
              <a:off x="6533194" y="3804048"/>
              <a:ext cx="1056873" cy="1051873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E96BBFEE-4B9D-427F-BAF6-3F1304736348}"/>
                </a:ext>
              </a:extLst>
            </p:cNvPr>
            <p:cNvCxnSpPr/>
            <p:nvPr/>
          </p:nvCxnSpPr>
          <p:spPr>
            <a:xfrm>
              <a:off x="3908517" y="4331722"/>
              <a:ext cx="525935" cy="525935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00F9AF85-12ED-4FC2-990E-2784D310ED98}"/>
                </a:ext>
              </a:extLst>
            </p:cNvPr>
            <p:cNvCxnSpPr>
              <a:cxnSpLocks/>
            </p:cNvCxnSpPr>
            <p:nvPr/>
          </p:nvCxnSpPr>
          <p:spPr>
            <a:xfrm>
              <a:off x="4960385" y="4857656"/>
              <a:ext cx="525934" cy="516039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5F6C914C-9CBC-40A9-A7D5-98A9E8257037}"/>
                </a:ext>
              </a:extLst>
            </p:cNvPr>
            <p:cNvCxnSpPr>
              <a:cxnSpLocks/>
            </p:cNvCxnSpPr>
            <p:nvPr/>
          </p:nvCxnSpPr>
          <p:spPr>
            <a:xfrm>
              <a:off x="5486319" y="4331719"/>
              <a:ext cx="520940" cy="524202"/>
            </a:xfrm>
            <a:prstGeom prst="line">
              <a:avLst/>
            </a:prstGeom>
            <a:ln w="381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E5641CDC-FE72-4C73-8B6B-776398046308}"/>
                </a:ext>
              </a:extLst>
            </p:cNvPr>
            <p:cNvGrpSpPr/>
            <p:nvPr/>
          </p:nvGrpSpPr>
          <p:grpSpPr>
            <a:xfrm>
              <a:off x="3758045" y="1794668"/>
              <a:ext cx="3981174" cy="369332"/>
              <a:chOff x="5729720" y="203993"/>
              <a:chExt cx="3981174" cy="369332"/>
            </a:xfrm>
          </p:grpSpPr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424475C6-0F3E-4841-8CEE-D763D2E0FD37}"/>
                  </a:ext>
                </a:extLst>
              </p:cNvPr>
              <p:cNvSpPr txBox="1"/>
              <p:nvPr/>
            </p:nvSpPr>
            <p:spPr>
              <a:xfrm>
                <a:off x="572972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495AE866-8E76-476C-941A-7D26417C8404}"/>
                  </a:ext>
                </a:extLst>
              </p:cNvPr>
              <p:cNvSpPr txBox="1"/>
              <p:nvPr/>
            </p:nvSpPr>
            <p:spPr>
              <a:xfrm>
                <a:off x="6255655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B016742-212C-4DD5-8A1C-0345C41AA4B2}"/>
                  </a:ext>
                </a:extLst>
              </p:cNvPr>
              <p:cNvSpPr txBox="1"/>
              <p:nvPr/>
            </p:nvSpPr>
            <p:spPr>
              <a:xfrm>
                <a:off x="678159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1D389605-C299-47B3-A1FD-D9653B4EAF16}"/>
                  </a:ext>
                </a:extLst>
              </p:cNvPr>
              <p:cNvSpPr txBox="1"/>
              <p:nvPr/>
            </p:nvSpPr>
            <p:spPr>
              <a:xfrm>
                <a:off x="730752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2F5B78DD-177D-4765-8205-43881D0A0A9F}"/>
                  </a:ext>
                </a:extLst>
              </p:cNvPr>
              <p:cNvSpPr txBox="1"/>
              <p:nvPr/>
            </p:nvSpPr>
            <p:spPr>
              <a:xfrm>
                <a:off x="7833463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385A5570-FA5D-4DFC-AE67-FCF87BF55CBE}"/>
                  </a:ext>
                </a:extLst>
              </p:cNvPr>
              <p:cNvSpPr txBox="1"/>
              <p:nvPr/>
            </p:nvSpPr>
            <p:spPr>
              <a:xfrm>
                <a:off x="835939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3CBE8B05-DADC-4930-8A01-7C46D910FE35}"/>
                  </a:ext>
                </a:extLst>
              </p:cNvPr>
              <p:cNvSpPr txBox="1"/>
              <p:nvPr/>
            </p:nvSpPr>
            <p:spPr>
              <a:xfrm>
                <a:off x="8884016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B3DF8EC7-CB72-4197-BE7E-EEBF6856491C}"/>
                  </a:ext>
                </a:extLst>
              </p:cNvPr>
              <p:cNvSpPr txBox="1"/>
              <p:nvPr/>
            </p:nvSpPr>
            <p:spPr>
              <a:xfrm>
                <a:off x="9409951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9E838EE2-969B-41C6-9C86-60641330B95A}"/>
                </a:ext>
              </a:extLst>
            </p:cNvPr>
            <p:cNvGrpSpPr/>
            <p:nvPr/>
          </p:nvGrpSpPr>
          <p:grpSpPr>
            <a:xfrm>
              <a:off x="3533049" y="2043317"/>
              <a:ext cx="300944" cy="3524855"/>
              <a:chOff x="5504724" y="452642"/>
              <a:chExt cx="300944" cy="3524855"/>
            </a:xfrm>
          </p:grpSpPr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957F2C52-88F8-457A-B853-F429C718CF69}"/>
                  </a:ext>
                </a:extLst>
              </p:cNvPr>
              <p:cNvSpPr txBox="1"/>
              <p:nvPr/>
            </p:nvSpPr>
            <p:spPr>
              <a:xfrm>
                <a:off x="5504725" y="45264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C8A12EA1-8108-4C52-8AB6-9F06E16DD86F}"/>
                  </a:ext>
                </a:extLst>
              </p:cNvPr>
              <p:cNvSpPr txBox="1"/>
              <p:nvPr/>
            </p:nvSpPr>
            <p:spPr>
              <a:xfrm>
                <a:off x="5504725" y="97857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F88B6614-3200-4E26-8569-9D9FDBEE73D2}"/>
                  </a:ext>
                </a:extLst>
              </p:cNvPr>
              <p:cNvSpPr txBox="1"/>
              <p:nvPr/>
            </p:nvSpPr>
            <p:spPr>
              <a:xfrm>
                <a:off x="5504725" y="150450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66014761-0E79-4130-8830-DC9E89174C46}"/>
                  </a:ext>
                </a:extLst>
              </p:cNvPr>
              <p:cNvSpPr txBox="1"/>
              <p:nvPr/>
            </p:nvSpPr>
            <p:spPr>
              <a:xfrm>
                <a:off x="5504725" y="203037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E8C3E625-93BF-48B6-A33E-86B79858044A}"/>
                  </a:ext>
                </a:extLst>
              </p:cNvPr>
              <p:cNvSpPr txBox="1"/>
              <p:nvPr/>
            </p:nvSpPr>
            <p:spPr>
              <a:xfrm>
                <a:off x="5504725" y="255630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457BB0F-C48C-41AF-BE5E-22D71EFD23D9}"/>
                  </a:ext>
                </a:extLst>
              </p:cNvPr>
              <p:cNvSpPr txBox="1"/>
              <p:nvPr/>
            </p:nvSpPr>
            <p:spPr>
              <a:xfrm>
                <a:off x="5504725" y="308223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80B43A9-515B-4B77-8102-EBDF053561F5}"/>
                  </a:ext>
                </a:extLst>
              </p:cNvPr>
              <p:cNvSpPr txBox="1"/>
              <p:nvPr/>
            </p:nvSpPr>
            <p:spPr>
              <a:xfrm>
                <a:off x="5504724" y="360816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E354ED4-EE4A-49E6-870C-126CFAE6A5CE}"/>
                </a:ext>
              </a:extLst>
            </p:cNvPr>
            <p:cNvGrpSpPr/>
            <p:nvPr/>
          </p:nvGrpSpPr>
          <p:grpSpPr>
            <a:xfrm>
              <a:off x="4021012" y="2306284"/>
              <a:ext cx="3944963" cy="3510625"/>
              <a:chOff x="3349410" y="2487422"/>
              <a:chExt cx="3944963" cy="3510625"/>
            </a:xfrm>
          </p:grpSpPr>
          <p:sp>
            <p:nvSpPr>
              <p:cNvPr id="163" name="文本框 162">
                <a:extLst>
                  <a:ext uri="{FF2B5EF4-FFF2-40B4-BE49-F238E27FC236}">
                    <a16:creationId xmlns:a16="http://schemas.microsoft.com/office/drawing/2014/main" id="{D38C4BB3-7874-4DEF-B628-5EFE8F63A65D}"/>
                  </a:ext>
                </a:extLst>
              </p:cNvPr>
              <p:cNvSpPr txBox="1"/>
              <p:nvPr/>
            </p:nvSpPr>
            <p:spPr>
              <a:xfrm>
                <a:off x="6988541" y="248742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ED55204F-34B2-461D-A60D-91EA62C36165}"/>
                  </a:ext>
                </a:extLst>
              </p:cNvPr>
              <p:cNvSpPr txBox="1"/>
              <p:nvPr/>
            </p:nvSpPr>
            <p:spPr>
              <a:xfrm>
                <a:off x="6988541" y="301335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57314B17-4635-455D-97F8-D5C5DBFF909C}"/>
                  </a:ext>
                </a:extLst>
              </p:cNvPr>
              <p:cNvSpPr txBox="1"/>
              <p:nvPr/>
            </p:nvSpPr>
            <p:spPr>
              <a:xfrm>
                <a:off x="6993430" y="353856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9C16FB2E-0783-4CE0-AD05-A4AC7D4AE56D}"/>
                  </a:ext>
                </a:extLst>
              </p:cNvPr>
              <p:cNvSpPr txBox="1"/>
              <p:nvPr/>
            </p:nvSpPr>
            <p:spPr>
              <a:xfrm>
                <a:off x="6988541" y="4063778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306D1FE9-9CA5-4D5B-919A-7C5CF99C9B0C}"/>
                  </a:ext>
                </a:extLst>
              </p:cNvPr>
              <p:cNvSpPr txBox="1"/>
              <p:nvPr/>
            </p:nvSpPr>
            <p:spPr>
              <a:xfrm>
                <a:off x="6990052" y="4588990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BC976022-CB54-4721-9A6D-019F24918E26}"/>
                  </a:ext>
                </a:extLst>
              </p:cNvPr>
              <p:cNvSpPr txBox="1"/>
              <p:nvPr/>
            </p:nvSpPr>
            <p:spPr>
              <a:xfrm>
                <a:off x="6988541" y="511420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E6D3DC56-E971-4679-B3D7-7945A27D13ED}"/>
                  </a:ext>
                </a:extLst>
              </p:cNvPr>
              <p:cNvSpPr txBox="1"/>
              <p:nvPr/>
            </p:nvSpPr>
            <p:spPr>
              <a:xfrm>
                <a:off x="3349410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0" name="文本框 169">
                <a:extLst>
                  <a:ext uri="{FF2B5EF4-FFF2-40B4-BE49-F238E27FC236}">
                    <a16:creationId xmlns:a16="http://schemas.microsoft.com/office/drawing/2014/main" id="{032683A4-DF03-4ED0-A35A-A13167A5C3B2}"/>
                  </a:ext>
                </a:extLst>
              </p:cNvPr>
              <p:cNvSpPr txBox="1"/>
              <p:nvPr/>
            </p:nvSpPr>
            <p:spPr>
              <a:xfrm>
                <a:off x="387025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62197063-70C5-4651-AB30-BDA864F976DA}"/>
                  </a:ext>
                </a:extLst>
              </p:cNvPr>
              <p:cNvSpPr txBox="1"/>
              <p:nvPr/>
            </p:nvSpPr>
            <p:spPr>
              <a:xfrm>
                <a:off x="4401278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CE310B89-EB95-46C4-9FF0-BC0F15042689}"/>
                  </a:ext>
                </a:extLst>
              </p:cNvPr>
              <p:cNvSpPr txBox="1"/>
              <p:nvPr/>
            </p:nvSpPr>
            <p:spPr>
              <a:xfrm>
                <a:off x="492721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29D0DA5C-23A1-40E9-A5D5-F555D2F99FD2}"/>
                  </a:ext>
                </a:extLst>
              </p:cNvPr>
              <p:cNvSpPr txBox="1"/>
              <p:nvPr/>
            </p:nvSpPr>
            <p:spPr>
              <a:xfrm>
                <a:off x="545314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3DF5039F-7727-42D4-AB1A-4E5D9C3D18B1}"/>
                  </a:ext>
                </a:extLst>
              </p:cNvPr>
              <p:cNvSpPr txBox="1"/>
              <p:nvPr/>
            </p:nvSpPr>
            <p:spPr>
              <a:xfrm>
                <a:off x="597399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D86610F8-38A0-402A-85E2-279B6AE6DDD7}"/>
                  </a:ext>
                </a:extLst>
              </p:cNvPr>
              <p:cNvSpPr txBox="1"/>
              <p:nvPr/>
            </p:nvSpPr>
            <p:spPr>
              <a:xfrm>
                <a:off x="6505014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8638125F-758E-439A-A3ED-9AE045784C3A}"/>
                </a:ext>
              </a:extLst>
            </p:cNvPr>
            <p:cNvGrpSpPr/>
            <p:nvPr/>
          </p:nvGrpSpPr>
          <p:grpSpPr>
            <a:xfrm>
              <a:off x="2024024" y="108272"/>
              <a:ext cx="3783684" cy="3825182"/>
              <a:chOff x="2024024" y="108272"/>
              <a:chExt cx="3783684" cy="3825182"/>
            </a:xfrm>
          </p:grpSpPr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FB2F55F0-B29C-4B95-A641-78A080112388}"/>
                  </a:ext>
                </a:extLst>
              </p:cNvPr>
              <p:cNvSpPr txBox="1"/>
              <p:nvPr/>
            </p:nvSpPr>
            <p:spPr>
              <a:xfrm rot="18881651">
                <a:off x="3251912" y="2172060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1F0C5F54-1AF5-4EA9-98AD-DD119E638833}"/>
                  </a:ext>
                </a:extLst>
              </p:cNvPr>
              <p:cNvSpPr txBox="1"/>
              <p:nvPr/>
            </p:nvSpPr>
            <p:spPr>
              <a:xfrm rot="18881651">
                <a:off x="2999402" y="2424657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8EC64A5-B522-4CC9-97EC-1E4966AD38FF}"/>
                  </a:ext>
                </a:extLst>
              </p:cNvPr>
              <p:cNvSpPr txBox="1"/>
              <p:nvPr/>
            </p:nvSpPr>
            <p:spPr>
              <a:xfrm rot="18881651">
                <a:off x="2737878" y="2704797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6E15C8CD-8709-4366-A7A7-77F44AD4F859}"/>
                  </a:ext>
                </a:extLst>
              </p:cNvPr>
              <p:cNvSpPr txBox="1"/>
              <p:nvPr/>
            </p:nvSpPr>
            <p:spPr>
              <a:xfrm rot="18881651">
                <a:off x="2471401" y="2971728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06B61E73-6F7B-45BD-B86B-ECB0CAC151BE}"/>
                  </a:ext>
                </a:extLst>
              </p:cNvPr>
              <p:cNvSpPr txBox="1"/>
              <p:nvPr/>
            </p:nvSpPr>
            <p:spPr>
              <a:xfrm rot="18881651">
                <a:off x="2203386" y="3235295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7F95DB7F-0A05-45B7-8A29-2B25B848FA0D}"/>
                  </a:ext>
                </a:extLst>
              </p:cNvPr>
              <p:cNvSpPr txBox="1"/>
              <p:nvPr/>
            </p:nvSpPr>
            <p:spPr>
              <a:xfrm rot="18881651">
                <a:off x="1952000" y="3492099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2" name="文本框 291">
                <a:extLst>
                  <a:ext uri="{FF2B5EF4-FFF2-40B4-BE49-F238E27FC236}">
                    <a16:creationId xmlns:a16="http://schemas.microsoft.com/office/drawing/2014/main" id="{FCE34DF8-0509-414A-9DE8-210A07B99A7C}"/>
                  </a:ext>
                </a:extLst>
              </p:cNvPr>
              <p:cNvSpPr txBox="1"/>
              <p:nvPr/>
            </p:nvSpPr>
            <p:spPr>
              <a:xfrm rot="18881651">
                <a:off x="3893662" y="1639469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3" name="文本框 292">
                <a:extLst>
                  <a:ext uri="{FF2B5EF4-FFF2-40B4-BE49-F238E27FC236}">
                    <a16:creationId xmlns:a16="http://schemas.microsoft.com/office/drawing/2014/main" id="{0ABCA058-1799-46A6-B241-BA4EAB71DB45}"/>
                  </a:ext>
                </a:extLst>
              </p:cNvPr>
              <p:cNvSpPr txBox="1"/>
              <p:nvPr/>
            </p:nvSpPr>
            <p:spPr>
              <a:xfrm rot="18881651">
                <a:off x="4156424" y="1378960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4" name="文本框 293">
                <a:extLst>
                  <a:ext uri="{FF2B5EF4-FFF2-40B4-BE49-F238E27FC236}">
                    <a16:creationId xmlns:a16="http://schemas.microsoft.com/office/drawing/2014/main" id="{F4645C28-65B7-4F5A-902D-3BC068B4DF6E}"/>
                  </a:ext>
                </a:extLst>
              </p:cNvPr>
              <p:cNvSpPr txBox="1"/>
              <p:nvPr/>
            </p:nvSpPr>
            <p:spPr>
              <a:xfrm rot="18881651">
                <a:off x="4419186" y="1118451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5" name="文本框 294">
                <a:extLst>
                  <a:ext uri="{FF2B5EF4-FFF2-40B4-BE49-F238E27FC236}">
                    <a16:creationId xmlns:a16="http://schemas.microsoft.com/office/drawing/2014/main" id="{B67A7070-1219-41CF-B36A-B1564A1CFE77}"/>
                  </a:ext>
                </a:extLst>
              </p:cNvPr>
              <p:cNvSpPr txBox="1"/>
              <p:nvPr/>
            </p:nvSpPr>
            <p:spPr>
              <a:xfrm rot="18881651">
                <a:off x="4681948" y="857942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6" name="文本框 295">
                <a:extLst>
                  <a:ext uri="{FF2B5EF4-FFF2-40B4-BE49-F238E27FC236}">
                    <a16:creationId xmlns:a16="http://schemas.microsoft.com/office/drawing/2014/main" id="{5C16A8F5-5FD2-49B6-A069-EEDA412A13D0}"/>
                  </a:ext>
                </a:extLst>
              </p:cNvPr>
              <p:cNvSpPr txBox="1"/>
              <p:nvPr/>
            </p:nvSpPr>
            <p:spPr>
              <a:xfrm rot="18881651">
                <a:off x="4944710" y="597433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7" name="文本框 296">
                <a:extLst>
                  <a:ext uri="{FF2B5EF4-FFF2-40B4-BE49-F238E27FC236}">
                    <a16:creationId xmlns:a16="http://schemas.microsoft.com/office/drawing/2014/main" id="{1F54E13D-842C-47CD-B41A-AC11A7C1FDFE}"/>
                  </a:ext>
                </a:extLst>
              </p:cNvPr>
              <p:cNvSpPr txBox="1"/>
              <p:nvPr/>
            </p:nvSpPr>
            <p:spPr>
              <a:xfrm rot="18881651">
                <a:off x="5207472" y="336924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8" name="文本框 297">
                <a:extLst>
                  <a:ext uri="{FF2B5EF4-FFF2-40B4-BE49-F238E27FC236}">
                    <a16:creationId xmlns:a16="http://schemas.microsoft.com/office/drawing/2014/main" id="{9D7E434B-9D4B-46F7-B7EB-C0194B670420}"/>
                  </a:ext>
                </a:extLst>
              </p:cNvPr>
              <p:cNvSpPr txBox="1"/>
              <p:nvPr/>
            </p:nvSpPr>
            <p:spPr>
              <a:xfrm rot="18881651">
                <a:off x="5470233" y="76415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299" name="文本框 298">
                <a:extLst>
                  <a:ext uri="{FF2B5EF4-FFF2-40B4-BE49-F238E27FC236}">
                    <a16:creationId xmlns:a16="http://schemas.microsoft.com/office/drawing/2014/main" id="{DE038611-3FA4-495F-A745-0F9B28BEE3B8}"/>
                  </a:ext>
                </a:extLst>
              </p:cNvPr>
              <p:cNvSpPr txBox="1"/>
              <p:nvPr/>
            </p:nvSpPr>
            <p:spPr>
              <a:xfrm rot="18881651">
                <a:off x="3630900" y="1899978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1C56721C-39DD-4C0B-AFA0-9BDE32D12B70}"/>
              </a:ext>
            </a:extLst>
          </p:cNvPr>
          <p:cNvGrpSpPr/>
          <p:nvPr/>
        </p:nvGrpSpPr>
        <p:grpSpPr>
          <a:xfrm>
            <a:off x="5865991" y="102254"/>
            <a:ext cx="5941951" cy="6087450"/>
            <a:chOff x="2024024" y="100526"/>
            <a:chExt cx="5941951" cy="6087450"/>
          </a:xfrm>
        </p:grpSpPr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EAEBE379-71B4-42D8-979C-5CE3E53A0F71}"/>
                </a:ext>
              </a:extLst>
            </p:cNvPr>
            <p:cNvGrpSpPr/>
            <p:nvPr/>
          </p:nvGrpSpPr>
          <p:grpSpPr>
            <a:xfrm>
              <a:off x="2047259" y="100526"/>
              <a:ext cx="5821259" cy="6087450"/>
              <a:chOff x="2047259" y="100526"/>
              <a:chExt cx="5821259" cy="6087450"/>
            </a:xfrm>
          </p:grpSpPr>
          <p:cxnSp>
            <p:nvCxnSpPr>
              <p:cNvPr id="391" name="直接连接符 390">
                <a:extLst>
                  <a:ext uri="{FF2B5EF4-FFF2-40B4-BE49-F238E27FC236}">
                    <a16:creationId xmlns:a16="http://schemas.microsoft.com/office/drawing/2014/main" id="{537CFA9A-8DE2-4106-B90C-57A4D3E36A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47259" y="100526"/>
                <a:ext cx="3960000" cy="3960000"/>
              </a:xfrm>
              <a:prstGeom prst="line">
                <a:avLst/>
              </a:prstGeom>
              <a:ln w="12700">
                <a:solidFill>
                  <a:srgbClr val="D74514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391">
                <a:extLst>
                  <a:ext uri="{FF2B5EF4-FFF2-40B4-BE49-F238E27FC236}">
                    <a16:creationId xmlns:a16="http://schemas.microsoft.com/office/drawing/2014/main" id="{50716E1A-3241-4559-BCE8-3BB0A41505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908518" y="2227976"/>
                <a:ext cx="3960000" cy="3960000"/>
              </a:xfrm>
              <a:prstGeom prst="line">
                <a:avLst/>
              </a:prstGeom>
              <a:ln w="12700">
                <a:solidFill>
                  <a:srgbClr val="D74514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02FFC985-8669-4D72-B9B7-13EB2530B75A}"/>
                  </a:ext>
                </a:extLst>
              </p:cNvPr>
              <p:cNvSpPr txBox="1"/>
              <p:nvPr/>
            </p:nvSpPr>
            <p:spPr>
              <a:xfrm>
                <a:off x="6034271" y="163989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k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94" name="文本框 393">
                <a:extLst>
                  <a:ext uri="{FF2B5EF4-FFF2-40B4-BE49-F238E27FC236}">
                    <a16:creationId xmlns:a16="http://schemas.microsoft.com/office/drawing/2014/main" id="{0E0552B3-DDF9-4EE2-A134-2D32617F9264}"/>
                  </a:ext>
                </a:extLst>
              </p:cNvPr>
              <p:cNvSpPr txBox="1"/>
              <p:nvPr/>
            </p:nvSpPr>
            <p:spPr>
              <a:xfrm>
                <a:off x="2049869" y="4038520"/>
                <a:ext cx="52179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-k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95" name="文本框 394">
                <a:extLst>
                  <a:ext uri="{FF2B5EF4-FFF2-40B4-BE49-F238E27FC236}">
                    <a16:creationId xmlns:a16="http://schemas.microsoft.com/office/drawing/2014/main" id="{5F0CD85C-3A61-4AC0-8EAA-29266ED2BE39}"/>
                  </a:ext>
                </a:extLst>
              </p:cNvPr>
              <p:cNvSpPr txBox="1"/>
              <p:nvPr/>
            </p:nvSpPr>
            <p:spPr>
              <a:xfrm>
                <a:off x="7221624" y="5816909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F899E5B1-2D72-49C3-BB4A-4047BDB19BE9}"/>
                </a:ext>
              </a:extLst>
            </p:cNvPr>
            <p:cNvGrpSpPr/>
            <p:nvPr/>
          </p:nvGrpSpPr>
          <p:grpSpPr>
            <a:xfrm>
              <a:off x="2310770" y="363835"/>
              <a:ext cx="5284195" cy="5030833"/>
              <a:chOff x="2310770" y="363835"/>
              <a:chExt cx="5284195" cy="5030833"/>
            </a:xfrm>
          </p:grpSpPr>
          <p:cxnSp>
            <p:nvCxnSpPr>
              <p:cNvPr id="378" name="直接连接符 377">
                <a:extLst>
                  <a:ext uri="{FF2B5EF4-FFF2-40B4-BE49-F238E27FC236}">
                    <a16:creationId xmlns:a16="http://schemas.microsoft.com/office/drawing/2014/main" id="{3B625019-A327-4192-A7F1-626D1D117E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34210" y="2476625"/>
                <a:ext cx="2898984" cy="289707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直接连接符 378">
                <a:extLst>
                  <a:ext uri="{FF2B5EF4-FFF2-40B4-BE49-F238E27FC236}">
                    <a16:creationId xmlns:a16="http://schemas.microsoft.com/office/drawing/2014/main" id="{DCFB9061-0AB7-4277-BBA0-855A0ECF50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93236" y="2753914"/>
                <a:ext cx="2614025" cy="261978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379">
                <a:extLst>
                  <a:ext uri="{FF2B5EF4-FFF2-40B4-BE49-F238E27FC236}">
                    <a16:creationId xmlns:a16="http://schemas.microsoft.com/office/drawing/2014/main" id="{576EFBEC-B9FD-4A72-A05A-ED06DEB567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8949" y="3000782"/>
                <a:ext cx="2375034" cy="237291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>
                <a:extLst>
                  <a:ext uri="{FF2B5EF4-FFF2-40B4-BE49-F238E27FC236}">
                    <a16:creationId xmlns:a16="http://schemas.microsoft.com/office/drawing/2014/main" id="{355145A0-8166-44F8-924E-AD23C0326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58926" y="3278721"/>
                <a:ext cx="2109122" cy="211594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2A86C001-1136-4EE6-8AAC-FBBDB418E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609381" y="3534545"/>
                <a:ext cx="1837726" cy="184896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6B44DE34-740C-46A3-B91A-F252BA6A9A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10770" y="3753175"/>
                <a:ext cx="1610265" cy="164149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0C90095B-276A-4175-BF06-89889352F9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0145" y="1947041"/>
                <a:ext cx="3434065" cy="344762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384">
                <a:extLst>
                  <a:ext uri="{FF2B5EF4-FFF2-40B4-BE49-F238E27FC236}">
                    <a16:creationId xmlns:a16="http://schemas.microsoft.com/office/drawing/2014/main" id="{DBE40D82-8426-4047-B8BB-35A84A697E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05837" y="1682821"/>
                <a:ext cx="3182910" cy="317310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直接连接符 385">
                <a:extLst>
                  <a:ext uri="{FF2B5EF4-FFF2-40B4-BE49-F238E27FC236}">
                    <a16:creationId xmlns:a16="http://schemas.microsoft.com/office/drawing/2014/main" id="{EC2C1764-8DF8-4D42-9D4F-255F3EC169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695981" y="1432914"/>
                <a:ext cx="2898984" cy="2897070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直接连接符 386">
                <a:extLst>
                  <a:ext uri="{FF2B5EF4-FFF2-40B4-BE49-F238E27FC236}">
                    <a16:creationId xmlns:a16="http://schemas.microsoft.com/office/drawing/2014/main" id="{05B81C85-FCDD-40A8-A8DE-1A8F72759B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72600" y="1184267"/>
                <a:ext cx="2614025" cy="261978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直接连接符 387">
                <a:extLst>
                  <a:ext uri="{FF2B5EF4-FFF2-40B4-BE49-F238E27FC236}">
                    <a16:creationId xmlns:a16="http://schemas.microsoft.com/office/drawing/2014/main" id="{059C88D0-59BF-47BA-B9D7-5F209CCA95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2245" y="896283"/>
                <a:ext cx="2375034" cy="2372913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388">
                <a:extLst>
                  <a:ext uri="{FF2B5EF4-FFF2-40B4-BE49-F238E27FC236}">
                    <a16:creationId xmlns:a16="http://schemas.microsoft.com/office/drawing/2014/main" id="{295BE78E-A839-42C6-A7B8-183560A454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75942" y="635033"/>
                <a:ext cx="2109122" cy="2115947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389">
                <a:extLst>
                  <a:ext uri="{FF2B5EF4-FFF2-40B4-BE49-F238E27FC236}">
                    <a16:creationId xmlns:a16="http://schemas.microsoft.com/office/drawing/2014/main" id="{9FBB4B2E-B741-4020-9AD2-37434C9683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45630" y="363835"/>
                <a:ext cx="1837726" cy="1848961"/>
              </a:xfrm>
              <a:prstGeom prst="line">
                <a:avLst/>
              </a:prstGeom>
              <a:ln w="12700">
                <a:solidFill>
                  <a:srgbClr val="D74514"/>
                </a:solidFill>
                <a:prstDash val="dash"/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080A4EC7-64A3-42CA-A6F7-153CE1FE2053}"/>
                </a:ext>
              </a:extLst>
            </p:cNvPr>
            <p:cNvSpPr/>
            <p:nvPr/>
          </p:nvSpPr>
          <p:spPr>
            <a:xfrm>
              <a:off x="3908522" y="222798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F012B193-8615-4C47-90D4-2EE176708CFC}"/>
                </a:ext>
              </a:extLst>
            </p:cNvPr>
            <p:cNvSpPr/>
            <p:nvPr/>
          </p:nvSpPr>
          <p:spPr>
            <a:xfrm>
              <a:off x="4434457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A9BAD2C9-CCFB-44C2-8116-2D8DDD29E14A}"/>
                </a:ext>
              </a:extLst>
            </p:cNvPr>
            <p:cNvSpPr/>
            <p:nvPr/>
          </p:nvSpPr>
          <p:spPr>
            <a:xfrm>
              <a:off x="4960392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72DAEE1A-92E6-414A-BD85-814EFD4808CD}"/>
                </a:ext>
              </a:extLst>
            </p:cNvPr>
            <p:cNvSpPr/>
            <p:nvPr/>
          </p:nvSpPr>
          <p:spPr>
            <a:xfrm>
              <a:off x="5486327" y="222798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00EEF18-E0E5-49CC-845B-29F4272F5C30}"/>
                </a:ext>
              </a:extLst>
            </p:cNvPr>
            <p:cNvSpPr/>
            <p:nvPr/>
          </p:nvSpPr>
          <p:spPr>
            <a:xfrm>
              <a:off x="6012262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B9465EC-CF08-4BEE-9DF1-DC7B50CA5E0F}"/>
                </a:ext>
              </a:extLst>
            </p:cNvPr>
            <p:cNvSpPr/>
            <p:nvPr/>
          </p:nvSpPr>
          <p:spPr>
            <a:xfrm>
              <a:off x="6538197" y="222798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FCAD10B2-4C7C-4F16-9F36-386E43055C85}"/>
                </a:ext>
              </a:extLst>
            </p:cNvPr>
            <p:cNvSpPr/>
            <p:nvPr/>
          </p:nvSpPr>
          <p:spPr>
            <a:xfrm>
              <a:off x="7064132" y="222798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96DAB2A-12F6-442D-B03F-A242D36EE773}"/>
                </a:ext>
              </a:extLst>
            </p:cNvPr>
            <p:cNvSpPr/>
            <p:nvPr/>
          </p:nvSpPr>
          <p:spPr>
            <a:xfrm>
              <a:off x="3908522" y="2753920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F388997-F7E7-4B3C-A859-0D2366CE5716}"/>
                </a:ext>
              </a:extLst>
            </p:cNvPr>
            <p:cNvSpPr/>
            <p:nvPr/>
          </p:nvSpPr>
          <p:spPr>
            <a:xfrm>
              <a:off x="4434457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BA2AE60-D6A3-499E-8695-7CE8FAE03F55}"/>
                </a:ext>
              </a:extLst>
            </p:cNvPr>
            <p:cNvSpPr/>
            <p:nvPr/>
          </p:nvSpPr>
          <p:spPr>
            <a:xfrm>
              <a:off x="4960392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07ADC412-3827-48B7-A932-243BA413EB61}"/>
                </a:ext>
              </a:extLst>
            </p:cNvPr>
            <p:cNvSpPr/>
            <p:nvPr/>
          </p:nvSpPr>
          <p:spPr>
            <a:xfrm>
              <a:off x="5486327" y="2753920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1ABDD227-C376-449F-B9AA-36DF1027F06F}"/>
                </a:ext>
              </a:extLst>
            </p:cNvPr>
            <p:cNvSpPr/>
            <p:nvPr/>
          </p:nvSpPr>
          <p:spPr>
            <a:xfrm>
              <a:off x="6012262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F5A84035-6529-43CA-B3F3-3F53C2F4F006}"/>
                </a:ext>
              </a:extLst>
            </p:cNvPr>
            <p:cNvSpPr/>
            <p:nvPr/>
          </p:nvSpPr>
          <p:spPr>
            <a:xfrm>
              <a:off x="6538197" y="275391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01BBEEBE-83CA-4D0B-8628-30A45B2F0F8E}"/>
                </a:ext>
              </a:extLst>
            </p:cNvPr>
            <p:cNvSpPr/>
            <p:nvPr/>
          </p:nvSpPr>
          <p:spPr>
            <a:xfrm>
              <a:off x="7064132" y="275391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8BC21A58-1871-419B-B7FF-E8CC2298F85A}"/>
                </a:ext>
              </a:extLst>
            </p:cNvPr>
            <p:cNvSpPr/>
            <p:nvPr/>
          </p:nvSpPr>
          <p:spPr>
            <a:xfrm>
              <a:off x="3908522" y="327985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4A3F99D1-C340-4156-997C-99C4AEF0F061}"/>
                </a:ext>
              </a:extLst>
            </p:cNvPr>
            <p:cNvSpPr/>
            <p:nvPr/>
          </p:nvSpPr>
          <p:spPr>
            <a:xfrm>
              <a:off x="4434457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EA0F135-0D75-48FD-80E1-213ECB2CDE32}"/>
                </a:ext>
              </a:extLst>
            </p:cNvPr>
            <p:cNvSpPr/>
            <p:nvPr/>
          </p:nvSpPr>
          <p:spPr>
            <a:xfrm>
              <a:off x="4960392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A959DAAD-BFB9-42AC-8D37-0EEA0DE4A555}"/>
                </a:ext>
              </a:extLst>
            </p:cNvPr>
            <p:cNvSpPr/>
            <p:nvPr/>
          </p:nvSpPr>
          <p:spPr>
            <a:xfrm>
              <a:off x="5486327" y="3279855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905F724C-BF56-461A-AD6C-FD98EAC8923C}"/>
                </a:ext>
              </a:extLst>
            </p:cNvPr>
            <p:cNvSpPr/>
            <p:nvPr/>
          </p:nvSpPr>
          <p:spPr>
            <a:xfrm>
              <a:off x="6012262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E8173468-0525-46A1-983B-76FE662442C5}"/>
                </a:ext>
              </a:extLst>
            </p:cNvPr>
            <p:cNvSpPr/>
            <p:nvPr/>
          </p:nvSpPr>
          <p:spPr>
            <a:xfrm>
              <a:off x="6538197" y="327985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DD39F162-6EA0-4A43-94B1-A5BAE1C52592}"/>
                </a:ext>
              </a:extLst>
            </p:cNvPr>
            <p:cNvSpPr/>
            <p:nvPr/>
          </p:nvSpPr>
          <p:spPr>
            <a:xfrm>
              <a:off x="7064132" y="327985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AD846FC5-E5BE-4E48-B096-8C8678B57357}"/>
                </a:ext>
              </a:extLst>
            </p:cNvPr>
            <p:cNvSpPr/>
            <p:nvPr/>
          </p:nvSpPr>
          <p:spPr>
            <a:xfrm>
              <a:off x="3908522" y="380578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FFD4EEED-15C8-4B1B-98B5-923DD6C07933}"/>
                </a:ext>
              </a:extLst>
            </p:cNvPr>
            <p:cNvSpPr/>
            <p:nvPr/>
          </p:nvSpPr>
          <p:spPr>
            <a:xfrm>
              <a:off x="4434457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604177FF-AE54-4DE6-A6CF-489FAFFA67B9}"/>
                </a:ext>
              </a:extLst>
            </p:cNvPr>
            <p:cNvSpPr/>
            <p:nvPr/>
          </p:nvSpPr>
          <p:spPr>
            <a:xfrm>
              <a:off x="4960392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B4751AA6-EA01-4071-83E8-924C8F64E837}"/>
                </a:ext>
              </a:extLst>
            </p:cNvPr>
            <p:cNvSpPr/>
            <p:nvPr/>
          </p:nvSpPr>
          <p:spPr>
            <a:xfrm>
              <a:off x="5486327" y="380578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BB671EA8-A90A-42D0-BEEA-B5265A6ECD94}"/>
                </a:ext>
              </a:extLst>
            </p:cNvPr>
            <p:cNvSpPr/>
            <p:nvPr/>
          </p:nvSpPr>
          <p:spPr>
            <a:xfrm>
              <a:off x="6012262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B41AE743-457C-4FCF-B0E0-FEB387816DC0}"/>
                </a:ext>
              </a:extLst>
            </p:cNvPr>
            <p:cNvSpPr/>
            <p:nvPr/>
          </p:nvSpPr>
          <p:spPr>
            <a:xfrm>
              <a:off x="6538197" y="380578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7B396E6D-9BB4-4A6F-A291-891DE79086EB}"/>
                </a:ext>
              </a:extLst>
            </p:cNvPr>
            <p:cNvSpPr/>
            <p:nvPr/>
          </p:nvSpPr>
          <p:spPr>
            <a:xfrm>
              <a:off x="7064132" y="3805787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202687E6-44C0-4768-A060-0E9CE52D842F}"/>
                </a:ext>
              </a:extLst>
            </p:cNvPr>
            <p:cNvSpPr/>
            <p:nvPr/>
          </p:nvSpPr>
          <p:spPr>
            <a:xfrm>
              <a:off x="3908522" y="433172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6B722B7-D804-4DE0-9B96-431F24258BD5}"/>
                </a:ext>
              </a:extLst>
            </p:cNvPr>
            <p:cNvSpPr/>
            <p:nvPr/>
          </p:nvSpPr>
          <p:spPr>
            <a:xfrm>
              <a:off x="4434457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BDBFF0EB-7EF8-4923-849F-B442B8F0EA6E}"/>
                </a:ext>
              </a:extLst>
            </p:cNvPr>
            <p:cNvSpPr/>
            <p:nvPr/>
          </p:nvSpPr>
          <p:spPr>
            <a:xfrm>
              <a:off x="4960392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4B1CBC6C-58FF-4E6B-84DB-490DE7B7DC84}"/>
                </a:ext>
              </a:extLst>
            </p:cNvPr>
            <p:cNvSpPr/>
            <p:nvPr/>
          </p:nvSpPr>
          <p:spPr>
            <a:xfrm>
              <a:off x="5486327" y="4331724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D36C3E1D-CA26-4D84-B6CD-FF65E080B104}"/>
                </a:ext>
              </a:extLst>
            </p:cNvPr>
            <p:cNvSpPr/>
            <p:nvPr/>
          </p:nvSpPr>
          <p:spPr>
            <a:xfrm>
              <a:off x="6012262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998EE2A-4249-4962-847F-C1DCF19CC55F}"/>
                </a:ext>
              </a:extLst>
            </p:cNvPr>
            <p:cNvSpPr/>
            <p:nvPr/>
          </p:nvSpPr>
          <p:spPr>
            <a:xfrm>
              <a:off x="6538197" y="4331723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77F6980A-3857-4F68-BA28-9A3460C6C754}"/>
                </a:ext>
              </a:extLst>
            </p:cNvPr>
            <p:cNvSpPr/>
            <p:nvPr/>
          </p:nvSpPr>
          <p:spPr>
            <a:xfrm>
              <a:off x="7064132" y="4331722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8D90AF2E-69C3-4DD9-A8EA-9375D84C5BFD}"/>
                </a:ext>
              </a:extLst>
            </p:cNvPr>
            <p:cNvSpPr/>
            <p:nvPr/>
          </p:nvSpPr>
          <p:spPr>
            <a:xfrm>
              <a:off x="3908522" y="485765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7A90837B-EFC2-43D2-9193-5F0F7B002DB4}"/>
                </a:ext>
              </a:extLst>
            </p:cNvPr>
            <p:cNvSpPr/>
            <p:nvPr/>
          </p:nvSpPr>
          <p:spPr>
            <a:xfrm>
              <a:off x="4434457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FEE6858A-28FC-4178-98B3-9BF7E6F50500}"/>
                </a:ext>
              </a:extLst>
            </p:cNvPr>
            <p:cNvSpPr/>
            <p:nvPr/>
          </p:nvSpPr>
          <p:spPr>
            <a:xfrm>
              <a:off x="4960392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D3C4D34-CB9D-49D7-A145-0B7B2658691D}"/>
                </a:ext>
              </a:extLst>
            </p:cNvPr>
            <p:cNvSpPr/>
            <p:nvPr/>
          </p:nvSpPr>
          <p:spPr>
            <a:xfrm>
              <a:off x="5486327" y="4857659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5D0F9C83-52B5-4CFA-B830-3F808AF6F37F}"/>
                </a:ext>
              </a:extLst>
            </p:cNvPr>
            <p:cNvSpPr/>
            <p:nvPr/>
          </p:nvSpPr>
          <p:spPr>
            <a:xfrm>
              <a:off x="6012262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781EC8F7-8C4B-45E2-BCFE-0BB62AF55282}"/>
                </a:ext>
              </a:extLst>
            </p:cNvPr>
            <p:cNvSpPr/>
            <p:nvPr/>
          </p:nvSpPr>
          <p:spPr>
            <a:xfrm>
              <a:off x="6538197" y="4857658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3802EEC-108D-42C4-B4C1-565978632C4D}"/>
                </a:ext>
              </a:extLst>
            </p:cNvPr>
            <p:cNvSpPr/>
            <p:nvPr/>
          </p:nvSpPr>
          <p:spPr>
            <a:xfrm>
              <a:off x="7064132" y="4857657"/>
              <a:ext cx="525935" cy="525935"/>
            </a:xfrm>
            <a:prstGeom prst="rect">
              <a:avLst/>
            </a:prstGeom>
            <a:noFill/>
            <a:ln w="38100">
              <a:solidFill>
                <a:srgbClr val="FDEF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D74514"/>
                </a:solidFill>
                <a:latin typeface="JetBrains Mono" panose="02000009000000000000" pitchFamily="49" charset="0"/>
                <a:ea typeface="微软雅黑" panose="020B0503020204020204" pitchFamily="34" charset="-122"/>
                <a:cs typeface="JetBrains Mono" panose="02000009000000000000" pitchFamily="49" charset="0"/>
              </a:endParaRPr>
            </a:p>
          </p:txBody>
        </p:sp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713B65E3-F4FD-4F32-8DA4-B24D2AD4E131}"/>
                </a:ext>
              </a:extLst>
            </p:cNvPr>
            <p:cNvCxnSpPr>
              <a:cxnSpLocks/>
            </p:cNvCxnSpPr>
            <p:nvPr/>
          </p:nvCxnSpPr>
          <p:spPr>
            <a:xfrm>
              <a:off x="4960391" y="2227983"/>
              <a:ext cx="432000" cy="432000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65C39BCD-DD11-48D5-AC0D-A9FC1C9D4D28}"/>
                </a:ext>
              </a:extLst>
            </p:cNvPr>
            <p:cNvCxnSpPr>
              <a:cxnSpLocks/>
            </p:cNvCxnSpPr>
            <p:nvPr/>
          </p:nvCxnSpPr>
          <p:spPr>
            <a:xfrm>
              <a:off x="4434455" y="2753916"/>
              <a:ext cx="440822" cy="444775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FCF3D702-AE98-480D-A1AA-041F851AF960}"/>
                </a:ext>
              </a:extLst>
            </p:cNvPr>
            <p:cNvCxnSpPr>
              <a:cxnSpLocks/>
              <a:endCxn id="318" idx="1"/>
            </p:cNvCxnSpPr>
            <p:nvPr/>
          </p:nvCxnSpPr>
          <p:spPr>
            <a:xfrm>
              <a:off x="6012262" y="2753915"/>
              <a:ext cx="448376" cy="432641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AB830E3A-E2A6-4DAC-8ADD-5C1BD9990C79}"/>
                </a:ext>
              </a:extLst>
            </p:cNvPr>
            <p:cNvCxnSpPr>
              <a:cxnSpLocks/>
            </p:cNvCxnSpPr>
            <p:nvPr/>
          </p:nvCxnSpPr>
          <p:spPr>
            <a:xfrm>
              <a:off x="7063377" y="3275902"/>
              <a:ext cx="444538" cy="444771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518ACB75-D49A-4ADC-AFCE-61655A81302E}"/>
                </a:ext>
              </a:extLst>
            </p:cNvPr>
            <p:cNvCxnSpPr>
              <a:cxnSpLocks/>
            </p:cNvCxnSpPr>
            <p:nvPr/>
          </p:nvCxnSpPr>
          <p:spPr>
            <a:xfrm>
              <a:off x="3908519" y="3279856"/>
              <a:ext cx="976675" cy="972116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2FFB9F32-E418-46AC-B07B-BF905B3E5EC4}"/>
                </a:ext>
              </a:extLst>
            </p:cNvPr>
            <p:cNvCxnSpPr>
              <a:cxnSpLocks/>
            </p:cNvCxnSpPr>
            <p:nvPr/>
          </p:nvCxnSpPr>
          <p:spPr>
            <a:xfrm>
              <a:off x="5486324" y="3279856"/>
              <a:ext cx="969758" cy="966937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BB0526AE-4C3C-4B93-92F2-D5AE92307601}"/>
                </a:ext>
              </a:extLst>
            </p:cNvPr>
            <p:cNvCxnSpPr>
              <a:cxnSpLocks/>
            </p:cNvCxnSpPr>
            <p:nvPr/>
          </p:nvCxnSpPr>
          <p:spPr>
            <a:xfrm>
              <a:off x="7056018" y="4324658"/>
              <a:ext cx="453177" cy="447843"/>
            </a:xfrm>
            <a:prstGeom prst="line">
              <a:avLst/>
            </a:prstGeom>
            <a:ln w="38100">
              <a:solidFill>
                <a:srgbClr val="0070C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F05D24C1-A95D-400F-8AFF-243B218E1648}"/>
                </a:ext>
              </a:extLst>
            </p:cNvPr>
            <p:cNvCxnSpPr/>
            <p:nvPr/>
          </p:nvCxnSpPr>
          <p:spPr>
            <a:xfrm>
              <a:off x="3908517" y="4331722"/>
              <a:ext cx="525935" cy="525935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C61B9442-A906-476D-970E-64646F60A33B}"/>
                </a:ext>
              </a:extLst>
            </p:cNvPr>
            <p:cNvCxnSpPr>
              <a:cxnSpLocks/>
            </p:cNvCxnSpPr>
            <p:nvPr/>
          </p:nvCxnSpPr>
          <p:spPr>
            <a:xfrm>
              <a:off x="4960385" y="4857656"/>
              <a:ext cx="444077" cy="430427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D404B304-6DB7-4458-ACF5-E14154CCF04D}"/>
                </a:ext>
              </a:extLst>
            </p:cNvPr>
            <p:cNvCxnSpPr>
              <a:cxnSpLocks/>
            </p:cNvCxnSpPr>
            <p:nvPr/>
          </p:nvCxnSpPr>
          <p:spPr>
            <a:xfrm>
              <a:off x="5486319" y="4331719"/>
              <a:ext cx="447705" cy="444361"/>
            </a:xfrm>
            <a:prstGeom prst="line">
              <a:avLst/>
            </a:prstGeom>
            <a:ln w="38100">
              <a:solidFill>
                <a:srgbClr val="A3D8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7DCF12C4-A16F-49A8-AC6F-00C8B2BAF4FB}"/>
                </a:ext>
              </a:extLst>
            </p:cNvPr>
            <p:cNvGrpSpPr/>
            <p:nvPr/>
          </p:nvGrpSpPr>
          <p:grpSpPr>
            <a:xfrm>
              <a:off x="3758045" y="1794668"/>
              <a:ext cx="3981174" cy="369332"/>
              <a:chOff x="5729720" y="203993"/>
              <a:chExt cx="3981174" cy="369332"/>
            </a:xfrm>
          </p:grpSpPr>
          <p:sp>
            <p:nvSpPr>
              <p:cNvPr id="370" name="文本框 369">
                <a:extLst>
                  <a:ext uri="{FF2B5EF4-FFF2-40B4-BE49-F238E27FC236}">
                    <a16:creationId xmlns:a16="http://schemas.microsoft.com/office/drawing/2014/main" id="{D68BD362-80EE-4524-8038-2DAEE78CAD4E}"/>
                  </a:ext>
                </a:extLst>
              </p:cNvPr>
              <p:cNvSpPr txBox="1"/>
              <p:nvPr/>
            </p:nvSpPr>
            <p:spPr>
              <a:xfrm>
                <a:off x="572972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1" name="文本框 370">
                <a:extLst>
                  <a:ext uri="{FF2B5EF4-FFF2-40B4-BE49-F238E27FC236}">
                    <a16:creationId xmlns:a16="http://schemas.microsoft.com/office/drawing/2014/main" id="{72F6D018-8D86-4EDA-910E-5657CDF89E61}"/>
                  </a:ext>
                </a:extLst>
              </p:cNvPr>
              <p:cNvSpPr txBox="1"/>
              <p:nvPr/>
            </p:nvSpPr>
            <p:spPr>
              <a:xfrm>
                <a:off x="6255655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9899EA34-2607-4F8C-86DE-059B565C80C3}"/>
                  </a:ext>
                </a:extLst>
              </p:cNvPr>
              <p:cNvSpPr txBox="1"/>
              <p:nvPr/>
            </p:nvSpPr>
            <p:spPr>
              <a:xfrm>
                <a:off x="6781590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3" name="文本框 372">
                <a:extLst>
                  <a:ext uri="{FF2B5EF4-FFF2-40B4-BE49-F238E27FC236}">
                    <a16:creationId xmlns:a16="http://schemas.microsoft.com/office/drawing/2014/main" id="{001E6D94-CB70-4539-8F65-0B6CCC11460E}"/>
                  </a:ext>
                </a:extLst>
              </p:cNvPr>
              <p:cNvSpPr txBox="1"/>
              <p:nvPr/>
            </p:nvSpPr>
            <p:spPr>
              <a:xfrm>
                <a:off x="730752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0320577A-810A-43C6-B9B9-44E0DF4C7D1F}"/>
                  </a:ext>
                </a:extLst>
              </p:cNvPr>
              <p:cNvSpPr txBox="1"/>
              <p:nvPr/>
            </p:nvSpPr>
            <p:spPr>
              <a:xfrm>
                <a:off x="7833463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5" name="文本框 374">
                <a:extLst>
                  <a:ext uri="{FF2B5EF4-FFF2-40B4-BE49-F238E27FC236}">
                    <a16:creationId xmlns:a16="http://schemas.microsoft.com/office/drawing/2014/main" id="{8232E069-5E12-47DE-8E82-6E6C97063128}"/>
                  </a:ext>
                </a:extLst>
              </p:cNvPr>
              <p:cNvSpPr txBox="1"/>
              <p:nvPr/>
            </p:nvSpPr>
            <p:spPr>
              <a:xfrm>
                <a:off x="8359398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5E37A059-39E3-48AB-B39B-2FF0B651A93D}"/>
                  </a:ext>
                </a:extLst>
              </p:cNvPr>
              <p:cNvSpPr txBox="1"/>
              <p:nvPr/>
            </p:nvSpPr>
            <p:spPr>
              <a:xfrm>
                <a:off x="8884016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77" name="文本框 376">
                <a:extLst>
                  <a:ext uri="{FF2B5EF4-FFF2-40B4-BE49-F238E27FC236}">
                    <a16:creationId xmlns:a16="http://schemas.microsoft.com/office/drawing/2014/main" id="{A6259835-89BA-45C2-95C6-AFC02E87C6AA}"/>
                  </a:ext>
                </a:extLst>
              </p:cNvPr>
              <p:cNvSpPr txBox="1"/>
              <p:nvPr/>
            </p:nvSpPr>
            <p:spPr>
              <a:xfrm>
                <a:off x="9409951" y="20399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AA1166EA-A497-4E4B-AD56-4DA831734D69}"/>
                </a:ext>
              </a:extLst>
            </p:cNvPr>
            <p:cNvGrpSpPr/>
            <p:nvPr/>
          </p:nvGrpSpPr>
          <p:grpSpPr>
            <a:xfrm>
              <a:off x="3533049" y="2043317"/>
              <a:ext cx="300944" cy="3524855"/>
              <a:chOff x="5504724" y="452642"/>
              <a:chExt cx="300944" cy="3524855"/>
            </a:xfrm>
          </p:grpSpPr>
          <p:sp>
            <p:nvSpPr>
              <p:cNvPr id="363" name="文本框 362">
                <a:extLst>
                  <a:ext uri="{FF2B5EF4-FFF2-40B4-BE49-F238E27FC236}">
                    <a16:creationId xmlns:a16="http://schemas.microsoft.com/office/drawing/2014/main" id="{AF2B7124-48BB-4AC5-A9C8-D10C0C9FBF32}"/>
                  </a:ext>
                </a:extLst>
              </p:cNvPr>
              <p:cNvSpPr txBox="1"/>
              <p:nvPr/>
            </p:nvSpPr>
            <p:spPr>
              <a:xfrm>
                <a:off x="5504725" y="45264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4B2066AB-BEDC-414D-9083-5840EA76D003}"/>
                  </a:ext>
                </a:extLst>
              </p:cNvPr>
              <p:cNvSpPr txBox="1"/>
              <p:nvPr/>
            </p:nvSpPr>
            <p:spPr>
              <a:xfrm>
                <a:off x="5504725" y="97857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5" name="文本框 364">
                <a:extLst>
                  <a:ext uri="{FF2B5EF4-FFF2-40B4-BE49-F238E27FC236}">
                    <a16:creationId xmlns:a16="http://schemas.microsoft.com/office/drawing/2014/main" id="{14C48911-967B-4ECB-BD77-82347D601606}"/>
                  </a:ext>
                </a:extLst>
              </p:cNvPr>
              <p:cNvSpPr txBox="1"/>
              <p:nvPr/>
            </p:nvSpPr>
            <p:spPr>
              <a:xfrm>
                <a:off x="5504725" y="150450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6" name="文本框 365">
                <a:extLst>
                  <a:ext uri="{FF2B5EF4-FFF2-40B4-BE49-F238E27FC236}">
                    <a16:creationId xmlns:a16="http://schemas.microsoft.com/office/drawing/2014/main" id="{CCB9B2BD-5EA1-41E4-8E55-5EA327CBE5E4}"/>
                  </a:ext>
                </a:extLst>
              </p:cNvPr>
              <p:cNvSpPr txBox="1"/>
              <p:nvPr/>
            </p:nvSpPr>
            <p:spPr>
              <a:xfrm>
                <a:off x="5504725" y="203037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42C50573-7CF2-4005-ADCD-60E8CE88CF61}"/>
                  </a:ext>
                </a:extLst>
              </p:cNvPr>
              <p:cNvSpPr txBox="1"/>
              <p:nvPr/>
            </p:nvSpPr>
            <p:spPr>
              <a:xfrm>
                <a:off x="5504725" y="255630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8" name="文本框 367">
                <a:extLst>
                  <a:ext uri="{FF2B5EF4-FFF2-40B4-BE49-F238E27FC236}">
                    <a16:creationId xmlns:a16="http://schemas.microsoft.com/office/drawing/2014/main" id="{48B51A17-3312-4BE6-9876-AB8B7DA7CB30}"/>
                  </a:ext>
                </a:extLst>
              </p:cNvPr>
              <p:cNvSpPr txBox="1"/>
              <p:nvPr/>
            </p:nvSpPr>
            <p:spPr>
              <a:xfrm>
                <a:off x="5504725" y="308223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81CA1871-15BF-4873-9E9F-4A3B076F75B0}"/>
                  </a:ext>
                </a:extLst>
              </p:cNvPr>
              <p:cNvSpPr txBox="1"/>
              <p:nvPr/>
            </p:nvSpPr>
            <p:spPr>
              <a:xfrm>
                <a:off x="5504724" y="360816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07DC87A-CFA9-43EE-8E6B-E4E092801B57}"/>
                </a:ext>
              </a:extLst>
            </p:cNvPr>
            <p:cNvGrpSpPr/>
            <p:nvPr/>
          </p:nvGrpSpPr>
          <p:grpSpPr>
            <a:xfrm>
              <a:off x="4021012" y="2306284"/>
              <a:ext cx="3944963" cy="3510625"/>
              <a:chOff x="3349410" y="2487422"/>
              <a:chExt cx="3944963" cy="3510625"/>
            </a:xfrm>
          </p:grpSpPr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12F1F0F1-53C6-496D-8700-37169A2C5B9E}"/>
                  </a:ext>
                </a:extLst>
              </p:cNvPr>
              <p:cNvSpPr txBox="1"/>
              <p:nvPr/>
            </p:nvSpPr>
            <p:spPr>
              <a:xfrm>
                <a:off x="6988541" y="248742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1" name="文本框 350">
                <a:extLst>
                  <a:ext uri="{FF2B5EF4-FFF2-40B4-BE49-F238E27FC236}">
                    <a16:creationId xmlns:a16="http://schemas.microsoft.com/office/drawing/2014/main" id="{78617CA4-F19B-461E-B45F-14E77170E485}"/>
                  </a:ext>
                </a:extLst>
              </p:cNvPr>
              <p:cNvSpPr txBox="1"/>
              <p:nvPr/>
            </p:nvSpPr>
            <p:spPr>
              <a:xfrm>
                <a:off x="6988541" y="301335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128CD0EB-9306-48B3-AF49-A9BCDC678D57}"/>
                  </a:ext>
                </a:extLst>
              </p:cNvPr>
              <p:cNvSpPr txBox="1"/>
              <p:nvPr/>
            </p:nvSpPr>
            <p:spPr>
              <a:xfrm>
                <a:off x="6993430" y="3538566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3" name="文本框 352">
                <a:extLst>
                  <a:ext uri="{FF2B5EF4-FFF2-40B4-BE49-F238E27FC236}">
                    <a16:creationId xmlns:a16="http://schemas.microsoft.com/office/drawing/2014/main" id="{4296E5FE-53D3-4528-9A64-E6BF386933CD}"/>
                  </a:ext>
                </a:extLst>
              </p:cNvPr>
              <p:cNvSpPr txBox="1"/>
              <p:nvPr/>
            </p:nvSpPr>
            <p:spPr>
              <a:xfrm>
                <a:off x="6988541" y="4063778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4" name="文本框 353">
                <a:extLst>
                  <a:ext uri="{FF2B5EF4-FFF2-40B4-BE49-F238E27FC236}">
                    <a16:creationId xmlns:a16="http://schemas.microsoft.com/office/drawing/2014/main" id="{BB0B28EC-7C4B-4F42-B909-C8C1638AFC82}"/>
                  </a:ext>
                </a:extLst>
              </p:cNvPr>
              <p:cNvSpPr txBox="1"/>
              <p:nvPr/>
            </p:nvSpPr>
            <p:spPr>
              <a:xfrm>
                <a:off x="6990052" y="4588990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1F5CC163-BE3A-4CC7-AE22-E64052828696}"/>
                  </a:ext>
                </a:extLst>
              </p:cNvPr>
              <p:cNvSpPr txBox="1"/>
              <p:nvPr/>
            </p:nvSpPr>
            <p:spPr>
              <a:xfrm>
                <a:off x="6988541" y="5114202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A01FB9D5-60D2-4BDF-A8CB-5CE709E98277}"/>
                  </a:ext>
                </a:extLst>
              </p:cNvPr>
              <p:cNvSpPr txBox="1"/>
              <p:nvPr/>
            </p:nvSpPr>
            <p:spPr>
              <a:xfrm>
                <a:off x="3349410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1E7AC1DE-40FC-4692-98F5-F489BD39AD56}"/>
                  </a:ext>
                </a:extLst>
              </p:cNvPr>
              <p:cNvSpPr txBox="1"/>
              <p:nvPr/>
            </p:nvSpPr>
            <p:spPr>
              <a:xfrm>
                <a:off x="387025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BDB7472-66D3-4052-B5D4-81DBB1F760EA}"/>
                  </a:ext>
                </a:extLst>
              </p:cNvPr>
              <p:cNvSpPr txBox="1"/>
              <p:nvPr/>
            </p:nvSpPr>
            <p:spPr>
              <a:xfrm>
                <a:off x="4401278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CFA1B68B-4691-4943-A93C-B7D81D20E475}"/>
                  </a:ext>
                </a:extLst>
              </p:cNvPr>
              <p:cNvSpPr txBox="1"/>
              <p:nvPr/>
            </p:nvSpPr>
            <p:spPr>
              <a:xfrm>
                <a:off x="492721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0" name="文本框 359">
                <a:extLst>
                  <a:ext uri="{FF2B5EF4-FFF2-40B4-BE49-F238E27FC236}">
                    <a16:creationId xmlns:a16="http://schemas.microsoft.com/office/drawing/2014/main" id="{E16638DB-4780-4B12-B6D4-DE46652A7BF7}"/>
                  </a:ext>
                </a:extLst>
              </p:cNvPr>
              <p:cNvSpPr txBox="1"/>
              <p:nvPr/>
            </p:nvSpPr>
            <p:spPr>
              <a:xfrm>
                <a:off x="5453146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1D2C601-583B-4B42-B127-856BE49463BB}"/>
                  </a:ext>
                </a:extLst>
              </p:cNvPr>
              <p:cNvSpPr txBox="1"/>
              <p:nvPr/>
            </p:nvSpPr>
            <p:spPr>
              <a:xfrm>
                <a:off x="5973992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B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62" name="文本框 361">
                <a:extLst>
                  <a:ext uri="{FF2B5EF4-FFF2-40B4-BE49-F238E27FC236}">
                    <a16:creationId xmlns:a16="http://schemas.microsoft.com/office/drawing/2014/main" id="{CC184A65-FA1C-4079-9C96-108AE6149FCF}"/>
                  </a:ext>
                </a:extLst>
              </p:cNvPr>
              <p:cNvSpPr txBox="1"/>
              <p:nvPr/>
            </p:nvSpPr>
            <p:spPr>
              <a:xfrm>
                <a:off x="6505014" y="562871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DEFE8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</a:t>
                </a:r>
                <a:endParaRPr lang="zh-CN" altLang="en-US" dirty="0">
                  <a:solidFill>
                    <a:srgbClr val="FDEFE8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4DB7DBF-F206-4AB3-A85C-91C2ABDA1317}"/>
                </a:ext>
              </a:extLst>
            </p:cNvPr>
            <p:cNvGrpSpPr/>
            <p:nvPr/>
          </p:nvGrpSpPr>
          <p:grpSpPr>
            <a:xfrm>
              <a:off x="2024024" y="108272"/>
              <a:ext cx="3783684" cy="3825182"/>
              <a:chOff x="2024024" y="108272"/>
              <a:chExt cx="3783684" cy="3825182"/>
            </a:xfrm>
          </p:grpSpPr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CD2C7D25-1439-431C-B581-DF51094F2DC9}"/>
                  </a:ext>
                </a:extLst>
              </p:cNvPr>
              <p:cNvSpPr txBox="1"/>
              <p:nvPr/>
            </p:nvSpPr>
            <p:spPr>
              <a:xfrm rot="18881651">
                <a:off x="3251912" y="2172060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DBDAD787-5262-41D2-BE87-FD868B2673CA}"/>
                  </a:ext>
                </a:extLst>
              </p:cNvPr>
              <p:cNvSpPr txBox="1"/>
              <p:nvPr/>
            </p:nvSpPr>
            <p:spPr>
              <a:xfrm rot="18881651">
                <a:off x="2999402" y="2424657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7B558F0F-473B-4E2B-AA81-360C502CB3B9}"/>
                  </a:ext>
                </a:extLst>
              </p:cNvPr>
              <p:cNvSpPr txBox="1"/>
              <p:nvPr/>
            </p:nvSpPr>
            <p:spPr>
              <a:xfrm rot="18881651">
                <a:off x="2737878" y="2704797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44C407FB-4F4A-4AAC-BD0E-184AE0147A84}"/>
                  </a:ext>
                </a:extLst>
              </p:cNvPr>
              <p:cNvSpPr txBox="1"/>
              <p:nvPr/>
            </p:nvSpPr>
            <p:spPr>
              <a:xfrm rot="18881651">
                <a:off x="2471401" y="2971728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93DC918E-ED6E-4F13-86EB-1C4B29E0DA1D}"/>
                  </a:ext>
                </a:extLst>
              </p:cNvPr>
              <p:cNvSpPr txBox="1"/>
              <p:nvPr/>
            </p:nvSpPr>
            <p:spPr>
              <a:xfrm rot="18881651">
                <a:off x="2203386" y="3235295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94E3A23D-718A-4CB1-B0EB-A625EF25893C}"/>
                  </a:ext>
                </a:extLst>
              </p:cNvPr>
              <p:cNvSpPr txBox="1"/>
              <p:nvPr/>
            </p:nvSpPr>
            <p:spPr>
              <a:xfrm rot="18881651">
                <a:off x="1952000" y="3492099"/>
                <a:ext cx="513379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3E5788B5-A821-466C-8DAE-5DF7CF8F44F0}"/>
                  </a:ext>
                </a:extLst>
              </p:cNvPr>
              <p:cNvSpPr txBox="1"/>
              <p:nvPr/>
            </p:nvSpPr>
            <p:spPr>
              <a:xfrm rot="18881651">
                <a:off x="3893662" y="1639469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5531C0CB-88BA-442E-BB26-AE32D0CDF2FB}"/>
                  </a:ext>
                </a:extLst>
              </p:cNvPr>
              <p:cNvSpPr txBox="1"/>
              <p:nvPr/>
            </p:nvSpPr>
            <p:spPr>
              <a:xfrm rot="18881651">
                <a:off x="4156424" y="1378960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362A1620-566C-4206-9FD2-4AEC128646EB}"/>
                  </a:ext>
                </a:extLst>
              </p:cNvPr>
              <p:cNvSpPr txBox="1"/>
              <p:nvPr/>
            </p:nvSpPr>
            <p:spPr>
              <a:xfrm rot="18881651">
                <a:off x="4419186" y="1118451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FCEBFF16-48B5-4A47-85F8-ABC8C8EA06D1}"/>
                  </a:ext>
                </a:extLst>
              </p:cNvPr>
              <p:cNvSpPr txBox="1"/>
              <p:nvPr/>
            </p:nvSpPr>
            <p:spPr>
              <a:xfrm rot="18881651">
                <a:off x="4681948" y="857942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506EBA3E-8624-47F3-AAFE-BB2044129EDA}"/>
                  </a:ext>
                </a:extLst>
              </p:cNvPr>
              <p:cNvSpPr txBox="1"/>
              <p:nvPr/>
            </p:nvSpPr>
            <p:spPr>
              <a:xfrm rot="18881651">
                <a:off x="4944710" y="597433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3734E632-090F-4699-8689-559192ED338E}"/>
                  </a:ext>
                </a:extLst>
              </p:cNvPr>
              <p:cNvSpPr txBox="1"/>
              <p:nvPr/>
            </p:nvSpPr>
            <p:spPr>
              <a:xfrm rot="18881651">
                <a:off x="5207472" y="336924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6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028E7C12-A775-46F5-92AC-94128A868135}"/>
                  </a:ext>
                </a:extLst>
              </p:cNvPr>
              <p:cNvSpPr txBox="1"/>
              <p:nvPr/>
            </p:nvSpPr>
            <p:spPr>
              <a:xfrm rot="18881651">
                <a:off x="5470233" y="76415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7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349" name="文本框 348">
                <a:extLst>
                  <a:ext uri="{FF2B5EF4-FFF2-40B4-BE49-F238E27FC236}">
                    <a16:creationId xmlns:a16="http://schemas.microsoft.com/office/drawing/2014/main" id="{41688CC7-C2B2-46D6-B0ED-B671AA089D99}"/>
                  </a:ext>
                </a:extLst>
              </p:cNvPr>
              <p:cNvSpPr txBox="1"/>
              <p:nvPr/>
            </p:nvSpPr>
            <p:spPr>
              <a:xfrm rot="18881651">
                <a:off x="3630900" y="1899978"/>
                <a:ext cx="30561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cxnSp>
          <p:nvCxnSpPr>
            <p:cNvPr id="237" name="直接连接符 236">
              <a:extLst>
                <a:ext uri="{FF2B5EF4-FFF2-40B4-BE49-F238E27FC236}">
                  <a16:creationId xmlns:a16="http://schemas.microsoft.com/office/drawing/2014/main" id="{EEDE6122-0C9E-4077-B702-448A23657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5658" y="2224813"/>
              <a:ext cx="367568" cy="931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C855AF44-2227-4E86-BA00-A6DE42530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152" y="2223950"/>
              <a:ext cx="529919" cy="4026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B364B92B-A733-4550-96D6-1AD8FBF52C88}"/>
                </a:ext>
              </a:extLst>
            </p:cNvPr>
            <p:cNvCxnSpPr>
              <a:cxnSpLocks/>
            </p:cNvCxnSpPr>
            <p:nvPr/>
          </p:nvCxnSpPr>
          <p:spPr>
            <a:xfrm>
              <a:off x="4429152" y="2230656"/>
              <a:ext cx="2682" cy="520324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连接符 239">
              <a:extLst>
                <a:ext uri="{FF2B5EF4-FFF2-40B4-BE49-F238E27FC236}">
                  <a16:creationId xmlns:a16="http://schemas.microsoft.com/office/drawing/2014/main" id="{D450F52F-2DBD-443D-9981-0552E7ABE9C6}"/>
                </a:ext>
              </a:extLst>
            </p:cNvPr>
            <p:cNvCxnSpPr>
              <a:cxnSpLocks/>
            </p:cNvCxnSpPr>
            <p:nvPr/>
          </p:nvCxnSpPr>
          <p:spPr>
            <a:xfrm>
              <a:off x="3909637" y="2220193"/>
              <a:ext cx="0" cy="404294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C8E04CA4-8E7A-482F-BFC2-A68D7E76D7D8}"/>
                </a:ext>
              </a:extLst>
            </p:cNvPr>
            <p:cNvCxnSpPr>
              <a:cxnSpLocks/>
            </p:cNvCxnSpPr>
            <p:nvPr/>
          </p:nvCxnSpPr>
          <p:spPr>
            <a:xfrm>
              <a:off x="3905838" y="2746237"/>
              <a:ext cx="2682" cy="520324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2" name="组合 241">
              <a:extLst>
                <a:ext uri="{FF2B5EF4-FFF2-40B4-BE49-F238E27FC236}">
                  <a16:creationId xmlns:a16="http://schemas.microsoft.com/office/drawing/2014/main" id="{4161BE4E-C2B0-4BB5-A3AA-E62AA790DFD1}"/>
                </a:ext>
              </a:extLst>
            </p:cNvPr>
            <p:cNvGrpSpPr/>
            <p:nvPr/>
          </p:nvGrpSpPr>
          <p:grpSpPr>
            <a:xfrm>
              <a:off x="3763306" y="2049457"/>
              <a:ext cx="300943" cy="369332"/>
              <a:chOff x="3763306" y="2049457"/>
              <a:chExt cx="300943" cy="369332"/>
            </a:xfrm>
          </p:grpSpPr>
          <p:sp>
            <p:nvSpPr>
              <p:cNvPr id="334" name="椭圆 333">
                <a:extLst>
                  <a:ext uri="{FF2B5EF4-FFF2-40B4-BE49-F238E27FC236}">
                    <a16:creationId xmlns:a16="http://schemas.microsoft.com/office/drawing/2014/main" id="{231378B8-DEF0-4ACD-B613-4B5C4A8E5598}"/>
                  </a:ext>
                </a:extLst>
              </p:cNvPr>
              <p:cNvSpPr/>
              <p:nvPr/>
            </p:nvSpPr>
            <p:spPr>
              <a:xfrm>
                <a:off x="3789918" y="2103685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24DBA2A1-D7D8-49BF-A3BB-7B63ACA5262E}"/>
                  </a:ext>
                </a:extLst>
              </p:cNvPr>
              <p:cNvSpPr txBox="1"/>
              <p:nvPr/>
            </p:nvSpPr>
            <p:spPr>
              <a:xfrm>
                <a:off x="3763306" y="2049457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0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15E7D11A-80B4-4890-99BE-C2EBA84B68E8}"/>
                </a:ext>
              </a:extLst>
            </p:cNvPr>
            <p:cNvGrpSpPr/>
            <p:nvPr/>
          </p:nvGrpSpPr>
          <p:grpSpPr>
            <a:xfrm>
              <a:off x="3757878" y="2571925"/>
              <a:ext cx="300943" cy="369332"/>
              <a:chOff x="3757878" y="2571925"/>
              <a:chExt cx="300943" cy="369332"/>
            </a:xfrm>
          </p:grpSpPr>
          <p:sp>
            <p:nvSpPr>
              <p:cNvPr id="332" name="椭圆 331">
                <a:extLst>
                  <a:ext uri="{FF2B5EF4-FFF2-40B4-BE49-F238E27FC236}">
                    <a16:creationId xmlns:a16="http://schemas.microsoft.com/office/drawing/2014/main" id="{1B0DC102-A25F-4615-A125-D63BF64F2B75}"/>
                  </a:ext>
                </a:extLst>
              </p:cNvPr>
              <p:cNvSpPr/>
              <p:nvPr/>
            </p:nvSpPr>
            <p:spPr>
              <a:xfrm>
                <a:off x="3784490" y="2626153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C7027C-0E43-4027-981E-ED1CE31EB283}"/>
                  </a:ext>
                </a:extLst>
              </p:cNvPr>
              <p:cNvSpPr txBox="1"/>
              <p:nvPr/>
            </p:nvSpPr>
            <p:spPr>
              <a:xfrm>
                <a:off x="3757878" y="2571925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44" name="组合 243">
              <a:extLst>
                <a:ext uri="{FF2B5EF4-FFF2-40B4-BE49-F238E27FC236}">
                  <a16:creationId xmlns:a16="http://schemas.microsoft.com/office/drawing/2014/main" id="{B1B28DEB-DEF9-4A18-93EE-6E63901C8D24}"/>
                </a:ext>
              </a:extLst>
            </p:cNvPr>
            <p:cNvGrpSpPr/>
            <p:nvPr/>
          </p:nvGrpSpPr>
          <p:grpSpPr>
            <a:xfrm>
              <a:off x="4277158" y="2039397"/>
              <a:ext cx="300943" cy="369332"/>
              <a:chOff x="4277158" y="2039397"/>
              <a:chExt cx="300943" cy="369332"/>
            </a:xfrm>
          </p:grpSpPr>
          <p:sp>
            <p:nvSpPr>
              <p:cNvPr id="330" name="椭圆 329">
                <a:extLst>
                  <a:ext uri="{FF2B5EF4-FFF2-40B4-BE49-F238E27FC236}">
                    <a16:creationId xmlns:a16="http://schemas.microsoft.com/office/drawing/2014/main" id="{E6439BE1-6801-4DFD-AD84-465B8432C721}"/>
                  </a:ext>
                </a:extLst>
              </p:cNvPr>
              <p:cNvSpPr/>
              <p:nvPr/>
            </p:nvSpPr>
            <p:spPr>
              <a:xfrm>
                <a:off x="4303770" y="2093625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3E6E3351-C11A-4003-9FF4-6DF66E3A561F}"/>
                  </a:ext>
                </a:extLst>
              </p:cNvPr>
              <p:cNvSpPr txBox="1"/>
              <p:nvPr/>
            </p:nvSpPr>
            <p:spPr>
              <a:xfrm>
                <a:off x="4277158" y="2039397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8E98F5BD-0FF0-4F43-8C99-780680D80FF3}"/>
                </a:ext>
              </a:extLst>
            </p:cNvPr>
            <p:cNvGrpSpPr/>
            <p:nvPr/>
          </p:nvGrpSpPr>
          <p:grpSpPr>
            <a:xfrm>
              <a:off x="5335100" y="5194825"/>
              <a:ext cx="300943" cy="369332"/>
              <a:chOff x="8650593" y="3037013"/>
              <a:chExt cx="300943" cy="369332"/>
            </a:xfrm>
          </p:grpSpPr>
          <p:sp>
            <p:nvSpPr>
              <p:cNvPr id="328" name="椭圆 327">
                <a:extLst>
                  <a:ext uri="{FF2B5EF4-FFF2-40B4-BE49-F238E27FC236}">
                    <a16:creationId xmlns:a16="http://schemas.microsoft.com/office/drawing/2014/main" id="{D8E94342-AC16-4408-B04B-4C64C11CB73E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38ED81E3-6519-4EB2-AAF5-2710B4A09275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93361B46-ED08-477C-98B1-F7F4BAED1A48}"/>
                </a:ext>
              </a:extLst>
            </p:cNvPr>
            <p:cNvCxnSpPr>
              <a:cxnSpLocks/>
            </p:cNvCxnSpPr>
            <p:nvPr/>
          </p:nvCxnSpPr>
          <p:spPr>
            <a:xfrm>
              <a:off x="5493983" y="2753914"/>
              <a:ext cx="525934" cy="0"/>
            </a:xfrm>
            <a:prstGeom prst="line">
              <a:avLst/>
            </a:prstGeom>
            <a:ln w="38100">
              <a:solidFill>
                <a:srgbClr val="FFCD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29B54858-2F05-44C5-86B6-19BCE0391CF4}"/>
                </a:ext>
              </a:extLst>
            </p:cNvPr>
            <p:cNvCxnSpPr>
              <a:cxnSpLocks/>
            </p:cNvCxnSpPr>
            <p:nvPr/>
          </p:nvCxnSpPr>
          <p:spPr>
            <a:xfrm>
              <a:off x="6538194" y="3281885"/>
              <a:ext cx="525934" cy="0"/>
            </a:xfrm>
            <a:prstGeom prst="line">
              <a:avLst/>
            </a:prstGeom>
            <a:ln w="38100">
              <a:solidFill>
                <a:srgbClr val="FFCD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AA1E0205-3BBE-4C34-B374-290C04C07FA9}"/>
                </a:ext>
              </a:extLst>
            </p:cNvPr>
            <p:cNvCxnSpPr>
              <a:cxnSpLocks/>
            </p:cNvCxnSpPr>
            <p:nvPr/>
          </p:nvCxnSpPr>
          <p:spPr>
            <a:xfrm>
              <a:off x="6543579" y="2761637"/>
              <a:ext cx="522260" cy="506675"/>
            </a:xfrm>
            <a:prstGeom prst="line">
              <a:avLst/>
            </a:prstGeom>
            <a:ln w="38100">
              <a:solidFill>
                <a:srgbClr val="A3D8FF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9938B939-3DEF-4F8A-BFED-1F573CAA204A}"/>
                </a:ext>
              </a:extLst>
            </p:cNvPr>
            <p:cNvCxnSpPr>
              <a:cxnSpLocks/>
            </p:cNvCxnSpPr>
            <p:nvPr/>
          </p:nvCxnSpPr>
          <p:spPr>
            <a:xfrm>
              <a:off x="6536877" y="3823308"/>
              <a:ext cx="522260" cy="506675"/>
            </a:xfrm>
            <a:prstGeom prst="line">
              <a:avLst/>
            </a:prstGeom>
            <a:ln w="38100">
              <a:solidFill>
                <a:srgbClr val="E6E6E6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CF395A5B-C524-4C8C-A554-73D3E87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6543579" y="4332165"/>
              <a:ext cx="525934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>
              <a:extLst>
                <a:ext uri="{FF2B5EF4-FFF2-40B4-BE49-F238E27FC236}">
                  <a16:creationId xmlns:a16="http://schemas.microsoft.com/office/drawing/2014/main" id="{F45851D4-A2E4-4974-B24F-11FAA825A3CE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09" y="4330115"/>
              <a:ext cx="525934" cy="0"/>
            </a:xfrm>
            <a:prstGeom prst="line">
              <a:avLst/>
            </a:prstGeom>
            <a:ln w="38100">
              <a:solidFill>
                <a:srgbClr val="FFCDCD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接连接符 257">
              <a:extLst>
                <a:ext uri="{FF2B5EF4-FFF2-40B4-BE49-F238E27FC236}">
                  <a16:creationId xmlns:a16="http://schemas.microsoft.com/office/drawing/2014/main" id="{678BB5D6-6FDB-40BF-9485-87726379D668}"/>
                </a:ext>
              </a:extLst>
            </p:cNvPr>
            <p:cNvCxnSpPr>
              <a:cxnSpLocks/>
            </p:cNvCxnSpPr>
            <p:nvPr/>
          </p:nvCxnSpPr>
          <p:spPr>
            <a:xfrm>
              <a:off x="5491628" y="2755159"/>
              <a:ext cx="2682" cy="520324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连接符 263">
              <a:extLst>
                <a:ext uri="{FF2B5EF4-FFF2-40B4-BE49-F238E27FC236}">
                  <a16:creationId xmlns:a16="http://schemas.microsoft.com/office/drawing/2014/main" id="{357C048A-429C-4299-AC78-95A8EB0429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933" y="4851388"/>
              <a:ext cx="4707" cy="396657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直接连接符 264">
              <a:extLst>
                <a:ext uri="{FF2B5EF4-FFF2-40B4-BE49-F238E27FC236}">
                  <a16:creationId xmlns:a16="http://schemas.microsoft.com/office/drawing/2014/main" id="{5EFF7F9B-6C08-4881-A7B3-D36500C521D4}"/>
                </a:ext>
              </a:extLst>
            </p:cNvPr>
            <p:cNvCxnSpPr>
              <a:cxnSpLocks/>
            </p:cNvCxnSpPr>
            <p:nvPr/>
          </p:nvCxnSpPr>
          <p:spPr>
            <a:xfrm>
              <a:off x="6538925" y="4307670"/>
              <a:ext cx="2937" cy="438346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D13ED592-C888-480D-875A-2FAC0122FF19}"/>
                </a:ext>
              </a:extLst>
            </p:cNvPr>
            <p:cNvCxnSpPr>
              <a:cxnSpLocks/>
            </p:cNvCxnSpPr>
            <p:nvPr/>
          </p:nvCxnSpPr>
          <p:spPr>
            <a:xfrm>
              <a:off x="6013624" y="4845180"/>
              <a:ext cx="0" cy="400917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接连接符 267">
              <a:extLst>
                <a:ext uri="{FF2B5EF4-FFF2-40B4-BE49-F238E27FC236}">
                  <a16:creationId xmlns:a16="http://schemas.microsoft.com/office/drawing/2014/main" id="{03E0F8DB-BEB2-4608-8050-7620A16E6371}"/>
                </a:ext>
              </a:extLst>
            </p:cNvPr>
            <p:cNvCxnSpPr>
              <a:cxnSpLocks/>
            </p:cNvCxnSpPr>
            <p:nvPr/>
          </p:nvCxnSpPr>
          <p:spPr>
            <a:xfrm>
              <a:off x="7585737" y="4845180"/>
              <a:ext cx="2682" cy="396383"/>
            </a:xfrm>
            <a:prstGeom prst="line">
              <a:avLst/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9B0C60F5-77CD-4F65-9316-F28816D0E25D}"/>
                </a:ext>
              </a:extLst>
            </p:cNvPr>
            <p:cNvCxnSpPr>
              <a:cxnSpLocks/>
            </p:cNvCxnSpPr>
            <p:nvPr/>
          </p:nvCxnSpPr>
          <p:spPr>
            <a:xfrm>
              <a:off x="4957874" y="4343751"/>
              <a:ext cx="2682" cy="520324"/>
            </a:xfrm>
            <a:prstGeom prst="line">
              <a:avLst/>
            </a:prstGeom>
            <a:ln w="38100">
              <a:solidFill>
                <a:srgbClr val="C5FFD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2" name="组合 271">
              <a:extLst>
                <a:ext uri="{FF2B5EF4-FFF2-40B4-BE49-F238E27FC236}">
                  <a16:creationId xmlns:a16="http://schemas.microsoft.com/office/drawing/2014/main" id="{E7B46E85-94D9-40D3-9040-0286E84AF96D}"/>
                </a:ext>
              </a:extLst>
            </p:cNvPr>
            <p:cNvGrpSpPr/>
            <p:nvPr/>
          </p:nvGrpSpPr>
          <p:grpSpPr>
            <a:xfrm>
              <a:off x="5339355" y="2574158"/>
              <a:ext cx="300943" cy="369332"/>
              <a:chOff x="8650593" y="3037013"/>
              <a:chExt cx="300943" cy="369332"/>
            </a:xfrm>
          </p:grpSpPr>
          <p:sp>
            <p:nvSpPr>
              <p:cNvPr id="326" name="椭圆 325">
                <a:extLst>
                  <a:ext uri="{FF2B5EF4-FFF2-40B4-BE49-F238E27FC236}">
                    <a16:creationId xmlns:a16="http://schemas.microsoft.com/office/drawing/2014/main" id="{C26A083E-D9EA-466E-8051-944890982009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42A00B3C-4740-44BA-849D-2B15AEFD5ECA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56AEB916-D2B1-49E1-B695-BE372BEA4D89}"/>
                </a:ext>
              </a:extLst>
            </p:cNvPr>
            <p:cNvGrpSpPr/>
            <p:nvPr/>
          </p:nvGrpSpPr>
          <p:grpSpPr>
            <a:xfrm>
              <a:off x="4810438" y="4159216"/>
              <a:ext cx="300943" cy="369332"/>
              <a:chOff x="8650593" y="3037013"/>
              <a:chExt cx="300943" cy="369332"/>
            </a:xfrm>
          </p:grpSpPr>
          <p:sp>
            <p:nvSpPr>
              <p:cNvPr id="324" name="椭圆 323">
                <a:extLst>
                  <a:ext uri="{FF2B5EF4-FFF2-40B4-BE49-F238E27FC236}">
                    <a16:creationId xmlns:a16="http://schemas.microsoft.com/office/drawing/2014/main" id="{A78ECEF6-F323-479D-8CB4-DFE092972E0E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E6407EA8-CE92-4D9F-8078-C599FC1AE142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77" name="组合 276">
              <a:extLst>
                <a:ext uri="{FF2B5EF4-FFF2-40B4-BE49-F238E27FC236}">
                  <a16:creationId xmlns:a16="http://schemas.microsoft.com/office/drawing/2014/main" id="{707CC99C-B62A-4534-B132-5944A5BF3D13}"/>
                </a:ext>
              </a:extLst>
            </p:cNvPr>
            <p:cNvGrpSpPr/>
            <p:nvPr/>
          </p:nvGrpSpPr>
          <p:grpSpPr>
            <a:xfrm>
              <a:off x="4803702" y="3110365"/>
              <a:ext cx="300943" cy="369332"/>
              <a:chOff x="8650593" y="3037013"/>
              <a:chExt cx="300943" cy="369332"/>
            </a:xfrm>
          </p:grpSpPr>
          <p:sp>
            <p:nvSpPr>
              <p:cNvPr id="322" name="椭圆 321">
                <a:extLst>
                  <a:ext uri="{FF2B5EF4-FFF2-40B4-BE49-F238E27FC236}">
                    <a16:creationId xmlns:a16="http://schemas.microsoft.com/office/drawing/2014/main" id="{511AC9A2-6257-4153-9B4A-7A488FD72998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BBFC0AC6-DF2E-4D67-A2C0-968E8683F30C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2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B47F82CD-D165-4F51-B723-59211C3A995F}"/>
                </a:ext>
              </a:extLst>
            </p:cNvPr>
            <p:cNvGrpSpPr/>
            <p:nvPr/>
          </p:nvGrpSpPr>
          <p:grpSpPr>
            <a:xfrm>
              <a:off x="5856272" y="4686435"/>
              <a:ext cx="300943" cy="369332"/>
              <a:chOff x="8650593" y="3037013"/>
              <a:chExt cx="300943" cy="369332"/>
            </a:xfrm>
          </p:grpSpPr>
          <p:sp>
            <p:nvSpPr>
              <p:cNvPr id="320" name="椭圆 319">
                <a:extLst>
                  <a:ext uri="{FF2B5EF4-FFF2-40B4-BE49-F238E27FC236}">
                    <a16:creationId xmlns:a16="http://schemas.microsoft.com/office/drawing/2014/main" id="{6142FABC-A345-4E2D-8623-5685476456B4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53317948-D148-41F6-95C9-F44D7EE07ACE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81" name="组合 280">
              <a:extLst>
                <a:ext uri="{FF2B5EF4-FFF2-40B4-BE49-F238E27FC236}">
                  <a16:creationId xmlns:a16="http://schemas.microsoft.com/office/drawing/2014/main" id="{9272DB94-61E1-4969-A63A-3A713840CDFD}"/>
                </a:ext>
              </a:extLst>
            </p:cNvPr>
            <p:cNvGrpSpPr/>
            <p:nvPr/>
          </p:nvGrpSpPr>
          <p:grpSpPr>
            <a:xfrm>
              <a:off x="6397748" y="3096050"/>
              <a:ext cx="300943" cy="369332"/>
              <a:chOff x="8650593" y="3037013"/>
              <a:chExt cx="300943" cy="369332"/>
            </a:xfrm>
          </p:grpSpPr>
          <p:sp>
            <p:nvSpPr>
              <p:cNvPr id="318" name="椭圆 317">
                <a:extLst>
                  <a:ext uri="{FF2B5EF4-FFF2-40B4-BE49-F238E27FC236}">
                    <a16:creationId xmlns:a16="http://schemas.microsoft.com/office/drawing/2014/main" id="{20E32385-EFCB-4EA3-AECC-ACEE77D485F3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D9151F60-3052-4E09-B65D-37A4568547C5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0847CB35-6C11-42D7-8BB8-7F7B6E21169B}"/>
                </a:ext>
              </a:extLst>
            </p:cNvPr>
            <p:cNvGrpSpPr/>
            <p:nvPr/>
          </p:nvGrpSpPr>
          <p:grpSpPr>
            <a:xfrm>
              <a:off x="6391156" y="4159216"/>
              <a:ext cx="300943" cy="369332"/>
              <a:chOff x="8650593" y="3037013"/>
              <a:chExt cx="300943" cy="369332"/>
            </a:xfrm>
          </p:grpSpPr>
          <p:sp>
            <p:nvSpPr>
              <p:cNvPr id="316" name="椭圆 315">
                <a:extLst>
                  <a:ext uri="{FF2B5EF4-FFF2-40B4-BE49-F238E27FC236}">
                    <a16:creationId xmlns:a16="http://schemas.microsoft.com/office/drawing/2014/main" id="{7B66F3C6-0C9F-40FC-BB64-C6147E13AF07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201483AB-428E-47DC-880C-A6E8BDA6A3FB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3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4214D4AB-2C2B-43E0-849E-D2623CE5E13C}"/>
                </a:ext>
              </a:extLst>
            </p:cNvPr>
            <p:cNvGrpSpPr/>
            <p:nvPr/>
          </p:nvGrpSpPr>
          <p:grpSpPr>
            <a:xfrm>
              <a:off x="6391156" y="4683669"/>
              <a:ext cx="300943" cy="369332"/>
              <a:chOff x="8650593" y="3037013"/>
              <a:chExt cx="300943" cy="369332"/>
            </a:xfrm>
          </p:grpSpPr>
          <p:sp>
            <p:nvSpPr>
              <p:cNvPr id="314" name="椭圆 313">
                <a:extLst>
                  <a:ext uri="{FF2B5EF4-FFF2-40B4-BE49-F238E27FC236}">
                    <a16:creationId xmlns:a16="http://schemas.microsoft.com/office/drawing/2014/main" id="{B04A3D69-02C3-4677-B3A9-E609E605DD0B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A60E939C-C8C2-4347-B2B5-089E7108040B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88" name="组合 287">
              <a:extLst>
                <a:ext uri="{FF2B5EF4-FFF2-40B4-BE49-F238E27FC236}">
                  <a16:creationId xmlns:a16="http://schemas.microsoft.com/office/drawing/2014/main" id="{620D6BDF-822B-4936-A7CA-F593C7413008}"/>
                </a:ext>
              </a:extLst>
            </p:cNvPr>
            <p:cNvGrpSpPr/>
            <p:nvPr/>
          </p:nvGrpSpPr>
          <p:grpSpPr>
            <a:xfrm>
              <a:off x="5861208" y="5194048"/>
              <a:ext cx="300943" cy="369332"/>
              <a:chOff x="8650593" y="3037013"/>
              <a:chExt cx="300943" cy="369332"/>
            </a:xfrm>
          </p:grpSpPr>
          <p:sp>
            <p:nvSpPr>
              <p:cNvPr id="312" name="椭圆 311">
                <a:extLst>
                  <a:ext uri="{FF2B5EF4-FFF2-40B4-BE49-F238E27FC236}">
                    <a16:creationId xmlns:a16="http://schemas.microsoft.com/office/drawing/2014/main" id="{963D4BE2-3ABD-4ED0-A12A-5F44D41C9C60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E0F25F7B-3417-404D-8B30-63527B8E9279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A0AF751F-5B49-4D55-85DC-4B012B523625}"/>
                </a:ext>
              </a:extLst>
            </p:cNvPr>
            <p:cNvGrpSpPr/>
            <p:nvPr/>
          </p:nvGrpSpPr>
          <p:grpSpPr>
            <a:xfrm>
              <a:off x="7443739" y="3630097"/>
              <a:ext cx="300943" cy="369332"/>
              <a:chOff x="8650593" y="3037013"/>
              <a:chExt cx="300943" cy="369332"/>
            </a:xfrm>
          </p:grpSpPr>
          <p:sp>
            <p:nvSpPr>
              <p:cNvPr id="310" name="椭圆 309">
                <a:extLst>
                  <a:ext uri="{FF2B5EF4-FFF2-40B4-BE49-F238E27FC236}">
                    <a16:creationId xmlns:a16="http://schemas.microsoft.com/office/drawing/2014/main" id="{D46F1372-1AD1-40A6-B8B8-8B4B7346CC3A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875FC30D-38D1-4D70-A231-014FD92F1FC7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180B5C12-1C61-4844-9DDC-228422870F35}"/>
                </a:ext>
              </a:extLst>
            </p:cNvPr>
            <p:cNvGrpSpPr/>
            <p:nvPr/>
          </p:nvGrpSpPr>
          <p:grpSpPr>
            <a:xfrm>
              <a:off x="7443739" y="4673493"/>
              <a:ext cx="300943" cy="369332"/>
              <a:chOff x="8650593" y="3037013"/>
              <a:chExt cx="300943" cy="369332"/>
            </a:xfrm>
          </p:grpSpPr>
          <p:sp>
            <p:nvSpPr>
              <p:cNvPr id="308" name="椭圆 307">
                <a:extLst>
                  <a:ext uri="{FF2B5EF4-FFF2-40B4-BE49-F238E27FC236}">
                    <a16:creationId xmlns:a16="http://schemas.microsoft.com/office/drawing/2014/main" id="{4233F26F-53C6-4C36-9BAE-6A97A87CDCAC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EE7C439C-62E2-4CC6-A8F9-7A2277FA93F8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4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CA6B3876-89AF-480A-8F72-1E583D72CC58}"/>
                </a:ext>
              </a:extLst>
            </p:cNvPr>
            <p:cNvGrpSpPr/>
            <p:nvPr/>
          </p:nvGrpSpPr>
          <p:grpSpPr>
            <a:xfrm>
              <a:off x="7434512" y="5191869"/>
              <a:ext cx="300943" cy="369332"/>
              <a:chOff x="8650593" y="3037013"/>
              <a:chExt cx="300943" cy="369332"/>
            </a:xfrm>
          </p:grpSpPr>
          <p:sp>
            <p:nvSpPr>
              <p:cNvPr id="306" name="椭圆 305">
                <a:extLst>
                  <a:ext uri="{FF2B5EF4-FFF2-40B4-BE49-F238E27FC236}">
                    <a16:creationId xmlns:a16="http://schemas.microsoft.com/office/drawing/2014/main" id="{2CC417C2-E07B-4B5B-A64D-828747E09A2F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7" name="文本框 306">
                <a:extLst>
                  <a:ext uri="{FF2B5EF4-FFF2-40B4-BE49-F238E27FC236}">
                    <a16:creationId xmlns:a16="http://schemas.microsoft.com/office/drawing/2014/main" id="{68FC487E-C30D-4608-8670-1999AE9099F2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b="1" dirty="0">
                  <a:solidFill>
                    <a:schemeClr val="bg1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4ECB2F15-6391-4509-8568-FA4F3BB38520}"/>
                </a:ext>
              </a:extLst>
            </p:cNvPr>
            <p:cNvGrpSpPr/>
            <p:nvPr/>
          </p:nvGrpSpPr>
          <p:grpSpPr>
            <a:xfrm>
              <a:off x="6385503" y="5197789"/>
              <a:ext cx="300943" cy="369332"/>
              <a:chOff x="8650593" y="3037013"/>
              <a:chExt cx="300943" cy="369332"/>
            </a:xfrm>
          </p:grpSpPr>
          <p:sp>
            <p:nvSpPr>
              <p:cNvPr id="304" name="椭圆 303">
                <a:extLst>
                  <a:ext uri="{FF2B5EF4-FFF2-40B4-BE49-F238E27FC236}">
                    <a16:creationId xmlns:a16="http://schemas.microsoft.com/office/drawing/2014/main" id="{1C607908-08A4-4A4F-93C8-BA925D3B189F}"/>
                  </a:ext>
                </a:extLst>
              </p:cNvPr>
              <p:cNvSpPr/>
              <p:nvPr/>
            </p:nvSpPr>
            <p:spPr>
              <a:xfrm>
                <a:off x="8677205" y="3091241"/>
                <a:ext cx="247720" cy="247720"/>
              </a:xfrm>
              <a:prstGeom prst="ellipse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D74514"/>
                  </a:solidFill>
                </a:endParaRPr>
              </a:p>
            </p:txBody>
          </p:sp>
          <p:sp>
            <p:nvSpPr>
              <p:cNvPr id="305" name="文本框 304">
                <a:extLst>
                  <a:ext uri="{FF2B5EF4-FFF2-40B4-BE49-F238E27FC236}">
                    <a16:creationId xmlns:a16="http://schemas.microsoft.com/office/drawing/2014/main" id="{9E3767E4-B61E-43C1-B214-3D950A348C52}"/>
                  </a:ext>
                </a:extLst>
              </p:cNvPr>
              <p:cNvSpPr txBox="1"/>
              <p:nvPr/>
            </p:nvSpPr>
            <p:spPr>
              <a:xfrm>
                <a:off x="8650593" y="3037013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5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0288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13E898CD-CE89-478F-A002-DCF0C5E32B92}"/>
              </a:ext>
            </a:extLst>
          </p:cNvPr>
          <p:cNvGrpSpPr/>
          <p:nvPr/>
        </p:nvGrpSpPr>
        <p:grpSpPr>
          <a:xfrm>
            <a:off x="3197114" y="229004"/>
            <a:ext cx="4511566" cy="5290288"/>
            <a:chOff x="3197114" y="229004"/>
            <a:chExt cx="4511566" cy="5290288"/>
          </a:xfrm>
        </p:grpSpPr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73B30E17-7FBB-4DB0-B566-925C9751467E}"/>
                </a:ext>
              </a:extLst>
            </p:cNvPr>
            <p:cNvGrpSpPr/>
            <p:nvPr/>
          </p:nvGrpSpPr>
          <p:grpSpPr>
            <a:xfrm>
              <a:off x="3197114" y="229004"/>
              <a:ext cx="4511566" cy="5290288"/>
              <a:chOff x="3197114" y="229004"/>
              <a:chExt cx="4511566" cy="5290288"/>
            </a:xfrm>
          </p:grpSpPr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9EDCC9C-4D66-46C1-8927-7F9BD7AF5860}"/>
                  </a:ext>
                </a:extLst>
              </p:cNvPr>
              <p:cNvGrpSpPr/>
              <p:nvPr/>
            </p:nvGrpSpPr>
            <p:grpSpPr>
              <a:xfrm>
                <a:off x="4112941" y="229004"/>
                <a:ext cx="2929304" cy="369332"/>
                <a:chOff x="6255655" y="203993"/>
                <a:chExt cx="2929304" cy="369332"/>
              </a:xfrm>
            </p:grpSpPr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BF8D7F25-48C2-4076-852E-A843E60A780A}"/>
                    </a:ext>
                  </a:extLst>
                </p:cNvPr>
                <p:cNvSpPr txBox="1"/>
                <p:nvPr/>
              </p:nvSpPr>
              <p:spPr>
                <a:xfrm>
                  <a:off x="6255655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0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736D20CC-5BD1-449A-A832-556065BE19DD}"/>
                    </a:ext>
                  </a:extLst>
                </p:cNvPr>
                <p:cNvSpPr txBox="1"/>
                <p:nvPr/>
              </p:nvSpPr>
              <p:spPr>
                <a:xfrm>
                  <a:off x="6781590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36C129B8-AB65-4FEB-AE63-3A0A98F13D13}"/>
                    </a:ext>
                  </a:extLst>
                </p:cNvPr>
                <p:cNvSpPr txBox="1"/>
                <p:nvPr/>
              </p:nvSpPr>
              <p:spPr>
                <a:xfrm>
                  <a:off x="7307528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6F25B04E-19DF-40D3-9869-77BD7F77258C}"/>
                    </a:ext>
                  </a:extLst>
                </p:cNvPr>
                <p:cNvSpPr txBox="1"/>
                <p:nvPr/>
              </p:nvSpPr>
              <p:spPr>
                <a:xfrm>
                  <a:off x="7833463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F738C6D-40E2-48D2-8D1E-3713DCA36D09}"/>
                    </a:ext>
                  </a:extLst>
                </p:cNvPr>
                <p:cNvSpPr txBox="1"/>
                <p:nvPr/>
              </p:nvSpPr>
              <p:spPr>
                <a:xfrm>
                  <a:off x="8359398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2" name="文本框 61">
                  <a:extLst>
                    <a:ext uri="{FF2B5EF4-FFF2-40B4-BE49-F238E27FC236}">
                      <a16:creationId xmlns:a16="http://schemas.microsoft.com/office/drawing/2014/main" id="{5ACD13BB-7B0C-4161-9CA4-92E76DD80691}"/>
                    </a:ext>
                  </a:extLst>
                </p:cNvPr>
                <p:cNvSpPr txBox="1"/>
                <p:nvPr/>
              </p:nvSpPr>
              <p:spPr>
                <a:xfrm>
                  <a:off x="8884016" y="20399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5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BEEE3540-C1BA-4D2D-831D-2E1604761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22305" y="650723"/>
                <a:ext cx="3974443" cy="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F917A11A-9EDD-4C71-A64F-2FFD12889A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2954" y="629849"/>
                <a:ext cx="76199" cy="4889443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F93B7DBA-7287-4EBE-959C-C86D85B99E4B}"/>
                  </a:ext>
                </a:extLst>
              </p:cNvPr>
              <p:cNvGrpSpPr/>
              <p:nvPr/>
            </p:nvGrpSpPr>
            <p:grpSpPr>
              <a:xfrm>
                <a:off x="3197114" y="1003584"/>
                <a:ext cx="465840" cy="4050723"/>
                <a:chOff x="3197114" y="1003584"/>
                <a:chExt cx="465840" cy="4050723"/>
              </a:xfrm>
            </p:grpSpPr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0D2649DA-C0A6-46EF-BB4C-F598E1DDD214}"/>
                    </a:ext>
                  </a:extLst>
                </p:cNvPr>
                <p:cNvSpPr txBox="1"/>
                <p:nvPr/>
              </p:nvSpPr>
              <p:spPr>
                <a:xfrm>
                  <a:off x="3362011" y="1003584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4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6FA97904-8E82-424B-BBF5-C27BE771AED7}"/>
                    </a:ext>
                  </a:extLst>
                </p:cNvPr>
                <p:cNvSpPr txBox="1"/>
                <p:nvPr/>
              </p:nvSpPr>
              <p:spPr>
                <a:xfrm>
                  <a:off x="3362011" y="1529515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3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D08DCB5F-1F24-4EB7-8FFD-7207F30692E1}"/>
                    </a:ext>
                  </a:extLst>
                </p:cNvPr>
                <p:cNvSpPr txBox="1"/>
                <p:nvPr/>
              </p:nvSpPr>
              <p:spPr>
                <a:xfrm>
                  <a:off x="3362011" y="2055383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2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53017248-9DA5-44F2-93C9-EDEAA24DB343}"/>
                    </a:ext>
                  </a:extLst>
                </p:cNvPr>
                <p:cNvSpPr txBox="1"/>
                <p:nvPr/>
              </p:nvSpPr>
              <p:spPr>
                <a:xfrm>
                  <a:off x="3362011" y="2581314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7956A7EB-3F0C-485A-BB53-8AFC7B5F0C92}"/>
                    </a:ext>
                  </a:extLst>
                </p:cNvPr>
                <p:cNvSpPr txBox="1"/>
                <p:nvPr/>
              </p:nvSpPr>
              <p:spPr>
                <a:xfrm>
                  <a:off x="3362011" y="3107245"/>
                  <a:ext cx="30094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0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23AF1C60-EC9C-4A37-85F7-D73131756FF4}"/>
                    </a:ext>
                  </a:extLst>
                </p:cNvPr>
                <p:cNvSpPr txBox="1"/>
                <p:nvPr/>
              </p:nvSpPr>
              <p:spPr>
                <a:xfrm>
                  <a:off x="3197114" y="3633176"/>
                  <a:ext cx="46584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-1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55A97FF2-6C7B-47E0-968F-460870A80C1C}"/>
                    </a:ext>
                  </a:extLst>
                </p:cNvPr>
                <p:cNvSpPr txBox="1"/>
                <p:nvPr/>
              </p:nvSpPr>
              <p:spPr>
                <a:xfrm>
                  <a:off x="3197114" y="4162970"/>
                  <a:ext cx="46584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-2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A653DB84-8A6B-4AF5-B977-ACB9FE87576D}"/>
                    </a:ext>
                  </a:extLst>
                </p:cNvPr>
                <p:cNvSpPr txBox="1"/>
                <p:nvPr/>
              </p:nvSpPr>
              <p:spPr>
                <a:xfrm>
                  <a:off x="3197114" y="4684975"/>
                  <a:ext cx="46584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rgbClr val="D74514"/>
                      </a:solidFill>
                      <a:latin typeface="JetBrains Mono" panose="02000009000000000000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-3</a:t>
                  </a:r>
                  <a:endParaRPr lang="zh-CN" altLang="en-US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微软雅黑" panose="020B0503020204020204" pitchFamily="34" charset="-122"/>
                    <a:cs typeface="JetBrains Mono" panose="02000009000000000000" pitchFamily="49" charset="0"/>
                  </a:endParaRPr>
                </a:p>
              </p:txBody>
            </p:sp>
          </p:grp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CA3DFF6-E426-4ADC-A900-02F4222A6D85}"/>
                  </a:ext>
                </a:extLst>
              </p:cNvPr>
              <p:cNvSpPr txBox="1"/>
              <p:nvPr/>
            </p:nvSpPr>
            <p:spPr>
              <a:xfrm>
                <a:off x="3279563" y="5149960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k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2E68E938-D95F-4E3D-95B1-53BEB352617D}"/>
                  </a:ext>
                </a:extLst>
              </p:cNvPr>
              <p:cNvSpPr txBox="1"/>
              <p:nvPr/>
            </p:nvSpPr>
            <p:spPr>
              <a:xfrm>
                <a:off x="7407737" y="229004"/>
                <a:ext cx="30094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</a:t>
                </a:r>
              </a:p>
            </p:txBody>
          </p:sp>
        </p:grp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3CE8D6F-CB76-4568-B74D-995A657851AB}"/>
                </a:ext>
              </a:extLst>
            </p:cNvPr>
            <p:cNvGrpSpPr/>
            <p:nvPr/>
          </p:nvGrpSpPr>
          <p:grpSpPr>
            <a:xfrm>
              <a:off x="3887950" y="1003584"/>
              <a:ext cx="3380378" cy="4050723"/>
              <a:chOff x="3887950" y="1003584"/>
              <a:chExt cx="3380378" cy="4050723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83860D8-97B0-4838-9CA2-E88A2AF90D23}"/>
                  </a:ext>
                </a:extLst>
              </p:cNvPr>
              <p:cNvSpPr txBox="1"/>
              <p:nvPr/>
            </p:nvSpPr>
            <p:spPr>
              <a:xfrm>
                <a:off x="3887950" y="3107245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(0,0)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55D887B3-E3E3-431E-A6B9-3E8A7A6D4517}"/>
                  </a:ext>
                </a:extLst>
              </p:cNvPr>
              <p:cNvSpPr txBox="1"/>
              <p:nvPr/>
            </p:nvSpPr>
            <p:spPr>
              <a:xfrm>
                <a:off x="4413884" y="2581314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(1,0)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3753FA94-1DE0-4235-9BB9-E97CC02EDD13}"/>
                  </a:ext>
                </a:extLst>
              </p:cNvPr>
              <p:cNvSpPr txBox="1"/>
              <p:nvPr/>
            </p:nvSpPr>
            <p:spPr>
              <a:xfrm>
                <a:off x="6517402" y="3628977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(5,6)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2217607A-2329-4994-9AA3-FEA5C5771C0B}"/>
                  </a:ext>
                </a:extLst>
              </p:cNvPr>
              <p:cNvSpPr txBox="1"/>
              <p:nvPr/>
            </p:nvSpPr>
            <p:spPr>
              <a:xfrm>
                <a:off x="4939823" y="3107245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(2,2)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F1F83CC7-4DF4-41E2-B178-82F1F22C5E1F}"/>
                  </a:ext>
                </a:extLst>
              </p:cNvPr>
              <p:cNvSpPr txBox="1"/>
              <p:nvPr/>
            </p:nvSpPr>
            <p:spPr>
              <a:xfrm>
                <a:off x="4939823" y="2055383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(3,1)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08476E0A-FD76-48D4-98E6-35DEF9AC09F7}"/>
                  </a:ext>
                </a:extLst>
              </p:cNvPr>
              <p:cNvSpPr txBox="1"/>
              <p:nvPr/>
            </p:nvSpPr>
            <p:spPr>
              <a:xfrm>
                <a:off x="4939823" y="4159107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(2,4)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D4F8BEE-3613-44A9-8868-35B85DF596A4}"/>
                  </a:ext>
                </a:extLst>
              </p:cNvPr>
              <p:cNvSpPr txBox="1"/>
              <p:nvPr/>
            </p:nvSpPr>
            <p:spPr>
              <a:xfrm>
                <a:off x="5464078" y="3633176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(4,5)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CF8E99C-4FDE-4AFA-A159-7307AA1FD1AB}"/>
                  </a:ext>
                </a:extLst>
              </p:cNvPr>
              <p:cNvSpPr txBox="1"/>
              <p:nvPr/>
            </p:nvSpPr>
            <p:spPr>
              <a:xfrm>
                <a:off x="5464078" y="2581314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(5,4)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E4698780-6CDB-47E8-ACFE-E01C497D2595}"/>
                  </a:ext>
                </a:extLst>
              </p:cNvPr>
              <p:cNvSpPr txBox="1"/>
              <p:nvPr/>
            </p:nvSpPr>
            <p:spPr>
              <a:xfrm>
                <a:off x="5464078" y="1529515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(5,2)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656D88FB-541A-43FD-8B57-1DADA3DBB1AC}"/>
                  </a:ext>
                </a:extLst>
              </p:cNvPr>
              <p:cNvSpPr txBox="1"/>
              <p:nvPr/>
            </p:nvSpPr>
            <p:spPr>
              <a:xfrm>
                <a:off x="5464078" y="4684975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(3,6)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20CCF91F-3FF8-49C6-B8A8-E268049E6B37}"/>
                  </a:ext>
                </a:extLst>
              </p:cNvPr>
              <p:cNvSpPr txBox="1"/>
              <p:nvPr/>
            </p:nvSpPr>
            <p:spPr>
              <a:xfrm>
                <a:off x="5990376" y="4159044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(4,6)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EE1400E9-3A23-4AEF-A46A-0253C61EDFD6}"/>
                  </a:ext>
                </a:extLst>
              </p:cNvPr>
              <p:cNvSpPr txBox="1"/>
              <p:nvPr/>
            </p:nvSpPr>
            <p:spPr>
              <a:xfrm>
                <a:off x="5990376" y="3107245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(5,5)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DC10733A-C4A8-4739-B219-9A9EBF690984}"/>
                  </a:ext>
                </a:extLst>
              </p:cNvPr>
              <p:cNvSpPr txBox="1"/>
              <p:nvPr/>
            </p:nvSpPr>
            <p:spPr>
              <a:xfrm>
                <a:off x="5990376" y="2055383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(7,5)</a:t>
                </a:r>
                <a:endParaRPr lang="zh-CN" altLang="en-US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07D421A0-B001-4604-A221-8B7A6D68864E}"/>
                  </a:ext>
                </a:extLst>
              </p:cNvPr>
              <p:cNvSpPr txBox="1"/>
              <p:nvPr/>
            </p:nvSpPr>
            <p:spPr>
              <a:xfrm>
                <a:off x="5990376" y="1003584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(7,3)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F157DFBD-4AFC-4D8F-9321-FFBB9FEEAFCC}"/>
                  </a:ext>
                </a:extLst>
              </p:cNvPr>
              <p:cNvSpPr txBox="1"/>
              <p:nvPr/>
            </p:nvSpPr>
            <p:spPr>
              <a:xfrm>
                <a:off x="6516310" y="2581314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D74514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(7,6)</a:t>
                </a:r>
                <a:endParaRPr lang="zh-CN" altLang="en-US" b="1" dirty="0">
                  <a:solidFill>
                    <a:srgbClr val="D74514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A1E43EBB-DAE0-4163-A021-B89BC38BB052}"/>
                  </a:ext>
                </a:extLst>
              </p:cNvPr>
              <p:cNvSpPr txBox="1"/>
              <p:nvPr/>
            </p:nvSpPr>
            <p:spPr>
              <a:xfrm>
                <a:off x="4413884" y="3628977"/>
                <a:ext cx="750926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F8CCB9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(0,1)</a:t>
                </a:r>
                <a:endParaRPr lang="zh-CN" altLang="en-US" dirty="0">
                  <a:solidFill>
                    <a:srgbClr val="F8CCB9"/>
                  </a:solidFill>
                  <a:latin typeface="JetBrains Mono" panose="02000009000000000000" pitchFamily="49" charset="0"/>
                  <a:ea typeface="微软雅黑" panose="020B0503020204020204" pitchFamily="34" charset="-122"/>
                  <a:cs typeface="JetBrains Mono" panose="02000009000000000000" pitchFamily="49" charset="0"/>
                </a:endParaRPr>
              </a:p>
            </p:txBody>
          </p: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C78B130A-403E-41F2-ACF5-4224EEA138A4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 flipH="1">
                <a:off x="4263413" y="2950645"/>
                <a:ext cx="180000" cy="18000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7D982A1F-8EA3-4BDD-8B4E-BD33730D6A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6225" y="3476577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2708646E-0A83-4700-86C6-9BF25FB522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2863" y="2420515"/>
                <a:ext cx="180000" cy="18000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D8405F12-1DC7-46C8-BD59-5E0A553617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5675" y="2946447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6E48A11D-377E-44AE-9BEE-65033A61AD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958" y="1887082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605B8CF8-EE88-4C1E-B949-1D03F29EFF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11770" y="2413014"/>
                <a:ext cx="180000" cy="18000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0A398D74-4862-498F-AB1F-C9157CFC0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8603" y="3990776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BE10AB5F-B0B1-4BA8-9F36-F11546EDDB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21415" y="4516708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6677C430-42C9-4C69-B024-F77F7DFA81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865" y="2420515"/>
                <a:ext cx="180000" cy="18000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9AB460CB-2F06-41A8-AAAD-079A77A90E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30677" y="2946447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57BC5878-1489-4844-8300-D57C5AA74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92863" y="3990776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F04FFC60-A4FC-4FB6-8B64-4EA17D3FA2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44343" y="3998309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87B365E-F33C-4555-A59A-9411C8E63E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0479" y="3470588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4E40D54B-05A9-4F5A-AA36-5BA31A84A1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67155" y="2424158"/>
                <a:ext cx="180000" cy="180000"/>
              </a:xfrm>
              <a:prstGeom prst="line">
                <a:avLst/>
              </a:prstGeom>
              <a:ln w="38100">
                <a:solidFill>
                  <a:srgbClr val="D74514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65E42FBA-2803-4BE7-935E-A3A423F4E8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44343" y="1369922"/>
                <a:ext cx="180000" cy="180000"/>
              </a:xfrm>
              <a:prstGeom prst="line">
                <a:avLst/>
              </a:prstGeom>
              <a:ln w="38100">
                <a:solidFill>
                  <a:srgbClr val="F8CCB9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17828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D27C574E-D36A-4899-BF13-D7CA175AB9E0}"/>
              </a:ext>
            </a:extLst>
          </p:cNvPr>
          <p:cNvGrpSpPr/>
          <p:nvPr/>
        </p:nvGrpSpPr>
        <p:grpSpPr>
          <a:xfrm>
            <a:off x="550627" y="3041739"/>
            <a:ext cx="4205820" cy="1873149"/>
            <a:chOff x="550627" y="3041739"/>
            <a:chExt cx="4205820" cy="1873149"/>
          </a:xfrm>
        </p:grpSpPr>
        <p:pic>
          <p:nvPicPr>
            <p:cNvPr id="245" name="图片 244">
              <a:extLst>
                <a:ext uri="{FF2B5EF4-FFF2-40B4-BE49-F238E27FC236}">
                  <a16:creationId xmlns:a16="http://schemas.microsoft.com/office/drawing/2014/main" id="{CA078209-4A73-40BF-B55D-2FEF788A2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3654" y="3711484"/>
              <a:ext cx="104762" cy="104762"/>
            </a:xfrm>
            <a:prstGeom prst="rect">
              <a:avLst/>
            </a:prstGeom>
          </p:spPr>
        </p:pic>
        <p:pic>
          <p:nvPicPr>
            <p:cNvPr id="253" name="图片 252">
              <a:extLst>
                <a:ext uri="{FF2B5EF4-FFF2-40B4-BE49-F238E27FC236}">
                  <a16:creationId xmlns:a16="http://schemas.microsoft.com/office/drawing/2014/main" id="{749650B1-FEEC-44D7-A640-9970E2FFC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1578" y="4616300"/>
              <a:ext cx="203246" cy="203246"/>
            </a:xfrm>
            <a:prstGeom prst="rect">
              <a:avLst/>
            </a:prstGeom>
          </p:spPr>
        </p:pic>
        <p:pic>
          <p:nvPicPr>
            <p:cNvPr id="257" name="图片 256">
              <a:extLst>
                <a:ext uri="{FF2B5EF4-FFF2-40B4-BE49-F238E27FC236}">
                  <a16:creationId xmlns:a16="http://schemas.microsoft.com/office/drawing/2014/main" id="{303C165F-40ED-4D18-9CB5-8CFAB3C9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3623" y="4575066"/>
              <a:ext cx="285714" cy="285714"/>
            </a:xfrm>
            <a:prstGeom prst="rect">
              <a:avLst/>
            </a:prstGeom>
          </p:spPr>
        </p:pic>
        <p:pic>
          <p:nvPicPr>
            <p:cNvPr id="259" name="图片 258">
              <a:extLst>
                <a:ext uri="{FF2B5EF4-FFF2-40B4-BE49-F238E27FC236}">
                  <a16:creationId xmlns:a16="http://schemas.microsoft.com/office/drawing/2014/main" id="{3E936C85-736D-4948-8E0B-E98E43D4A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1540" y="4675066"/>
              <a:ext cx="85714" cy="85714"/>
            </a:xfrm>
            <a:prstGeom prst="rect">
              <a:avLst/>
            </a:prstGeom>
          </p:spPr>
        </p:pic>
        <p:pic>
          <p:nvPicPr>
            <p:cNvPr id="261" name="图片 260">
              <a:extLst>
                <a:ext uri="{FF2B5EF4-FFF2-40B4-BE49-F238E27FC236}">
                  <a16:creationId xmlns:a16="http://schemas.microsoft.com/office/drawing/2014/main" id="{60ED4AD6-2E2A-4056-8D7F-14E445138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6814" y="4660780"/>
              <a:ext cx="114286" cy="114286"/>
            </a:xfrm>
            <a:prstGeom prst="rect">
              <a:avLst/>
            </a:prstGeom>
          </p:spPr>
        </p:pic>
        <p:pic>
          <p:nvPicPr>
            <p:cNvPr id="263" name="图片 262">
              <a:extLst>
                <a:ext uri="{FF2B5EF4-FFF2-40B4-BE49-F238E27FC236}">
                  <a16:creationId xmlns:a16="http://schemas.microsoft.com/office/drawing/2014/main" id="{B42EE40A-6E99-4AFA-A713-84638239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01" y="4575066"/>
              <a:ext cx="285714" cy="285714"/>
            </a:xfrm>
            <a:prstGeom prst="rect">
              <a:avLst/>
            </a:prstGeom>
          </p:spPr>
        </p:pic>
        <p:pic>
          <p:nvPicPr>
            <p:cNvPr id="267" name="图片 266">
              <a:extLst>
                <a:ext uri="{FF2B5EF4-FFF2-40B4-BE49-F238E27FC236}">
                  <a16:creationId xmlns:a16="http://schemas.microsoft.com/office/drawing/2014/main" id="{3A8D704A-958B-49DF-95A9-8BCA5FB0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1587" y="3732108"/>
              <a:ext cx="63514" cy="63514"/>
            </a:xfrm>
            <a:prstGeom prst="rect">
              <a:avLst/>
            </a:prstGeom>
          </p:spPr>
        </p:pic>
        <p:pic>
          <p:nvPicPr>
            <p:cNvPr id="273" name="图片 272">
              <a:extLst>
                <a:ext uri="{FF2B5EF4-FFF2-40B4-BE49-F238E27FC236}">
                  <a16:creationId xmlns:a16="http://schemas.microsoft.com/office/drawing/2014/main" id="{CA54451D-6773-412F-9AA1-8642106B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834" y="3662242"/>
              <a:ext cx="203246" cy="203246"/>
            </a:xfrm>
            <a:prstGeom prst="rect">
              <a:avLst/>
            </a:prstGeom>
          </p:spPr>
        </p:pic>
        <p:pic>
          <p:nvPicPr>
            <p:cNvPr id="279" name="图片 278">
              <a:extLst>
                <a:ext uri="{FF2B5EF4-FFF2-40B4-BE49-F238E27FC236}">
                  <a16:creationId xmlns:a16="http://schemas.microsoft.com/office/drawing/2014/main" id="{0675CB57-CC07-4CBF-B3ED-61BCD477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2126" y="3673389"/>
              <a:ext cx="190476" cy="180952"/>
            </a:xfrm>
            <a:prstGeom prst="rect">
              <a:avLst/>
            </a:prstGeom>
          </p:spPr>
        </p:pic>
        <p:pic>
          <p:nvPicPr>
            <p:cNvPr id="281" name="图片 280">
              <a:extLst>
                <a:ext uri="{FF2B5EF4-FFF2-40B4-BE49-F238E27FC236}">
                  <a16:creationId xmlns:a16="http://schemas.microsoft.com/office/drawing/2014/main" id="{5BB8DBF1-DFC7-4ED5-863A-899CDCF5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648" y="3662242"/>
              <a:ext cx="203246" cy="203246"/>
            </a:xfrm>
            <a:prstGeom prst="rect">
              <a:avLst/>
            </a:prstGeom>
          </p:spPr>
        </p:pic>
        <p:pic>
          <p:nvPicPr>
            <p:cNvPr id="285" name="图片 284">
              <a:extLst>
                <a:ext uri="{FF2B5EF4-FFF2-40B4-BE49-F238E27FC236}">
                  <a16:creationId xmlns:a16="http://schemas.microsoft.com/office/drawing/2014/main" id="{2978E309-0AA9-444E-BD24-279FA2E42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092" y="3706722"/>
              <a:ext cx="114286" cy="114286"/>
            </a:xfrm>
            <a:prstGeom prst="rect">
              <a:avLst/>
            </a:prstGeom>
          </p:spPr>
        </p:pic>
        <p:pic>
          <p:nvPicPr>
            <p:cNvPr id="291" name="图片 290">
              <a:extLst>
                <a:ext uri="{FF2B5EF4-FFF2-40B4-BE49-F238E27FC236}">
                  <a16:creationId xmlns:a16="http://schemas.microsoft.com/office/drawing/2014/main" id="{B7D35717-A006-46A9-BBD2-884AA87FC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3513" y="4616300"/>
              <a:ext cx="203246" cy="203246"/>
            </a:xfrm>
            <a:prstGeom prst="rect">
              <a:avLst/>
            </a:prstGeom>
          </p:spPr>
        </p:pic>
        <p:pic>
          <p:nvPicPr>
            <p:cNvPr id="297" name="图片 296">
              <a:extLst>
                <a:ext uri="{FF2B5EF4-FFF2-40B4-BE49-F238E27FC236}">
                  <a16:creationId xmlns:a16="http://schemas.microsoft.com/office/drawing/2014/main" id="{5C9DBBB1-57CA-403E-A871-565FF211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7237" y="4641713"/>
              <a:ext cx="152421" cy="152421"/>
            </a:xfrm>
            <a:prstGeom prst="rect">
              <a:avLst/>
            </a:prstGeom>
          </p:spPr>
        </p:pic>
        <p:pic>
          <p:nvPicPr>
            <p:cNvPr id="299" name="图片 298">
              <a:extLst>
                <a:ext uri="{FF2B5EF4-FFF2-40B4-BE49-F238E27FC236}">
                  <a16:creationId xmlns:a16="http://schemas.microsoft.com/office/drawing/2014/main" id="{2421736B-F45B-40CD-B683-AF43559B5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333" y="3697199"/>
              <a:ext cx="133333" cy="133333"/>
            </a:xfrm>
            <a:prstGeom prst="rect">
              <a:avLst/>
            </a:prstGeom>
          </p:spPr>
        </p:pic>
        <p:pic>
          <p:nvPicPr>
            <p:cNvPr id="305" name="图片 304">
              <a:extLst>
                <a:ext uri="{FF2B5EF4-FFF2-40B4-BE49-F238E27FC236}">
                  <a16:creationId xmlns:a16="http://schemas.microsoft.com/office/drawing/2014/main" id="{53E52378-B6D5-4F77-BE95-FD272170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93" y="4613161"/>
              <a:ext cx="180952" cy="209524"/>
            </a:xfrm>
            <a:prstGeom prst="rect">
              <a:avLst/>
            </a:prstGeom>
          </p:spPr>
        </p:pic>
        <p:pic>
          <p:nvPicPr>
            <p:cNvPr id="313" name="图片 312">
              <a:extLst>
                <a:ext uri="{FF2B5EF4-FFF2-40B4-BE49-F238E27FC236}">
                  <a16:creationId xmlns:a16="http://schemas.microsoft.com/office/drawing/2014/main" id="{89B1FB57-3FA7-4071-B1BC-13311C176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5302" y="4675043"/>
              <a:ext cx="85760" cy="85760"/>
            </a:xfrm>
            <a:prstGeom prst="rect">
              <a:avLst/>
            </a:prstGeom>
          </p:spPr>
        </p:pic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8ACB4077-A60B-449C-B278-350E195AD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2223" y="4692517"/>
              <a:ext cx="50812" cy="50812"/>
            </a:xfrm>
            <a:prstGeom prst="rect">
              <a:avLst/>
            </a:prstGeom>
          </p:spPr>
        </p:pic>
        <p:pic>
          <p:nvPicPr>
            <p:cNvPr id="317" name="图片 316">
              <a:extLst>
                <a:ext uri="{FF2B5EF4-FFF2-40B4-BE49-F238E27FC236}">
                  <a16:creationId xmlns:a16="http://schemas.microsoft.com/office/drawing/2014/main" id="{6EACCE70-4715-4F78-98B8-2C8DEE0F9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8898" y="3662242"/>
              <a:ext cx="203246" cy="203246"/>
            </a:xfrm>
            <a:prstGeom prst="rect">
              <a:avLst/>
            </a:prstGeom>
          </p:spPr>
        </p:pic>
        <p:pic>
          <p:nvPicPr>
            <p:cNvPr id="321" name="图片 320">
              <a:extLst>
                <a:ext uri="{FF2B5EF4-FFF2-40B4-BE49-F238E27FC236}">
                  <a16:creationId xmlns:a16="http://schemas.microsoft.com/office/drawing/2014/main" id="{B0C7459A-74AF-4486-8155-2507E473F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3527" y="3687665"/>
              <a:ext cx="152400" cy="152400"/>
            </a:xfrm>
            <a:prstGeom prst="rect">
              <a:avLst/>
            </a:prstGeom>
          </p:spPr>
        </p:pic>
        <p:pic>
          <p:nvPicPr>
            <p:cNvPr id="327" name="图片 326">
              <a:extLst>
                <a:ext uri="{FF2B5EF4-FFF2-40B4-BE49-F238E27FC236}">
                  <a16:creationId xmlns:a16="http://schemas.microsoft.com/office/drawing/2014/main" id="{8A2F2DA7-6296-44ED-89EE-80B71621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312" y="3693999"/>
              <a:ext cx="139732" cy="139732"/>
            </a:xfrm>
            <a:prstGeom prst="rect">
              <a:avLst/>
            </a:prstGeom>
          </p:spPr>
        </p:pic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F4FE2602-4014-4597-B9C8-0731939A6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610" y="3738459"/>
              <a:ext cx="50812" cy="50812"/>
            </a:xfrm>
            <a:prstGeom prst="rect">
              <a:avLst/>
            </a:prstGeom>
          </p:spPr>
        </p:pic>
        <p:pic>
          <p:nvPicPr>
            <p:cNvPr id="337" name="图片 336">
              <a:extLst>
                <a:ext uri="{FF2B5EF4-FFF2-40B4-BE49-F238E27FC236}">
                  <a16:creationId xmlns:a16="http://schemas.microsoft.com/office/drawing/2014/main" id="{2C364F5B-A33A-4412-A9C9-125C95143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7732" y="4540083"/>
              <a:ext cx="495413" cy="355681"/>
            </a:xfrm>
            <a:prstGeom prst="rect">
              <a:avLst/>
            </a:prstGeom>
          </p:spPr>
        </p:pic>
        <p:pic>
          <p:nvPicPr>
            <p:cNvPr id="339" name="图片 338">
              <a:extLst>
                <a:ext uri="{FF2B5EF4-FFF2-40B4-BE49-F238E27FC236}">
                  <a16:creationId xmlns:a16="http://schemas.microsoft.com/office/drawing/2014/main" id="{5D6E4BE8-E172-441F-9010-C243E6BD6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811" y="4520959"/>
              <a:ext cx="406636" cy="393929"/>
            </a:xfrm>
            <a:prstGeom prst="rect">
              <a:avLst/>
            </a:prstGeom>
          </p:spPr>
        </p:pic>
        <p:pic>
          <p:nvPicPr>
            <p:cNvPr id="341" name="图片 340">
              <a:extLst>
                <a:ext uri="{FF2B5EF4-FFF2-40B4-BE49-F238E27FC236}">
                  <a16:creationId xmlns:a16="http://schemas.microsoft.com/office/drawing/2014/main" id="{07F2DFFB-1C70-4110-B927-6D7572038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70" y="3725770"/>
              <a:ext cx="76190" cy="76190"/>
            </a:xfrm>
            <a:prstGeom prst="rect">
              <a:avLst/>
            </a:prstGeom>
          </p:spPr>
        </p:pic>
        <p:pic>
          <p:nvPicPr>
            <p:cNvPr id="343" name="图片 342">
              <a:extLst>
                <a:ext uri="{FF2B5EF4-FFF2-40B4-BE49-F238E27FC236}">
                  <a16:creationId xmlns:a16="http://schemas.microsoft.com/office/drawing/2014/main" id="{A36F258E-77F3-4CDF-9579-9308F2E5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6159" y="3681267"/>
              <a:ext cx="165196" cy="165196"/>
            </a:xfrm>
            <a:prstGeom prst="rect">
              <a:avLst/>
            </a:prstGeom>
          </p:spPr>
        </p:pic>
        <p:pic>
          <p:nvPicPr>
            <p:cNvPr id="349" name="图片 348">
              <a:extLst>
                <a:ext uri="{FF2B5EF4-FFF2-40B4-BE49-F238E27FC236}">
                  <a16:creationId xmlns:a16="http://schemas.microsoft.com/office/drawing/2014/main" id="{E3519838-50DB-4B2D-820F-D45AA6503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276" y="3687655"/>
              <a:ext cx="152421" cy="152421"/>
            </a:xfrm>
            <a:prstGeom prst="rect">
              <a:avLst/>
            </a:prstGeom>
          </p:spPr>
        </p:pic>
        <p:pic>
          <p:nvPicPr>
            <p:cNvPr id="351" name="图片 350">
              <a:extLst>
                <a:ext uri="{FF2B5EF4-FFF2-40B4-BE49-F238E27FC236}">
                  <a16:creationId xmlns:a16="http://schemas.microsoft.com/office/drawing/2014/main" id="{66A5C393-3C75-4A4D-8D4C-2595EAFF7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8929" y="3706682"/>
              <a:ext cx="114366" cy="114366"/>
            </a:xfrm>
            <a:prstGeom prst="rect">
              <a:avLst/>
            </a:prstGeom>
          </p:spPr>
        </p:pic>
        <p:pic>
          <p:nvPicPr>
            <p:cNvPr id="243" name="图片 242">
              <a:extLst>
                <a:ext uri="{FF2B5EF4-FFF2-40B4-BE49-F238E27FC236}">
                  <a16:creationId xmlns:a16="http://schemas.microsoft.com/office/drawing/2014/main" id="{B818C6F6-F997-4746-A24A-8F4E9B28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9860" y="3052835"/>
              <a:ext cx="406493" cy="406493"/>
            </a:xfrm>
            <a:prstGeom prst="rect">
              <a:avLst/>
            </a:prstGeom>
          </p:spPr>
        </p:pic>
        <p:pic>
          <p:nvPicPr>
            <p:cNvPr id="249" name="图片 248">
              <a:extLst>
                <a:ext uri="{FF2B5EF4-FFF2-40B4-BE49-F238E27FC236}">
                  <a16:creationId xmlns:a16="http://schemas.microsoft.com/office/drawing/2014/main" id="{4AF7784D-B02B-4680-BFFE-64933A4A8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9800" y="3179891"/>
              <a:ext cx="171429" cy="152381"/>
            </a:xfrm>
            <a:prstGeom prst="rect">
              <a:avLst/>
            </a:prstGeom>
          </p:spPr>
        </p:pic>
        <p:pic>
          <p:nvPicPr>
            <p:cNvPr id="251" name="图片 250">
              <a:extLst>
                <a:ext uri="{FF2B5EF4-FFF2-40B4-BE49-F238E27FC236}">
                  <a16:creationId xmlns:a16="http://schemas.microsoft.com/office/drawing/2014/main" id="{9B385360-45E6-46E8-AA40-04F26152D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7362" y="3170367"/>
              <a:ext cx="171429" cy="171429"/>
            </a:xfrm>
            <a:prstGeom prst="rect">
              <a:avLst/>
            </a:prstGeom>
          </p:spPr>
        </p:pic>
        <p:pic>
          <p:nvPicPr>
            <p:cNvPr id="255" name="图片 254">
              <a:extLst>
                <a:ext uri="{FF2B5EF4-FFF2-40B4-BE49-F238E27FC236}">
                  <a16:creationId xmlns:a16="http://schemas.microsoft.com/office/drawing/2014/main" id="{95E61FCA-A167-40E1-B53A-37D460C53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228" y="3205270"/>
              <a:ext cx="101623" cy="101623"/>
            </a:xfrm>
            <a:prstGeom prst="rect">
              <a:avLst/>
            </a:prstGeom>
          </p:spPr>
        </p:pic>
        <p:pic>
          <p:nvPicPr>
            <p:cNvPr id="265" name="图片 264">
              <a:extLst>
                <a:ext uri="{FF2B5EF4-FFF2-40B4-BE49-F238E27FC236}">
                  <a16:creationId xmlns:a16="http://schemas.microsoft.com/office/drawing/2014/main" id="{F71571D0-B765-4DBB-871A-618650BB1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105" y="3184653"/>
              <a:ext cx="161905" cy="142857"/>
            </a:xfrm>
            <a:prstGeom prst="rect">
              <a:avLst/>
            </a:prstGeom>
          </p:spPr>
        </p:pic>
        <p:pic>
          <p:nvPicPr>
            <p:cNvPr id="269" name="图片 268">
              <a:extLst>
                <a:ext uri="{FF2B5EF4-FFF2-40B4-BE49-F238E27FC236}">
                  <a16:creationId xmlns:a16="http://schemas.microsoft.com/office/drawing/2014/main" id="{EAB8582D-F010-49FA-AA92-9FE9F3EFA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0158" y="4062414"/>
              <a:ext cx="190611" cy="304977"/>
            </a:xfrm>
            <a:prstGeom prst="rect">
              <a:avLst/>
            </a:prstGeom>
          </p:spPr>
        </p:pic>
        <p:pic>
          <p:nvPicPr>
            <p:cNvPr id="275" name="图片 274">
              <a:extLst>
                <a:ext uri="{FF2B5EF4-FFF2-40B4-BE49-F238E27FC236}">
                  <a16:creationId xmlns:a16="http://schemas.microsoft.com/office/drawing/2014/main" id="{2B0899AD-DBA3-423C-888D-D8A15522D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5510" y="4106928"/>
              <a:ext cx="215949" cy="215949"/>
            </a:xfrm>
            <a:prstGeom prst="rect">
              <a:avLst/>
            </a:prstGeom>
          </p:spPr>
        </p:pic>
        <p:pic>
          <p:nvPicPr>
            <p:cNvPr id="277" name="图片 276">
              <a:extLst>
                <a:ext uri="{FF2B5EF4-FFF2-40B4-BE49-F238E27FC236}">
                  <a16:creationId xmlns:a16="http://schemas.microsoft.com/office/drawing/2014/main" id="{08408A48-ED9E-45AC-BD11-5AD1C5B8A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7639" y="4106928"/>
              <a:ext cx="215949" cy="215949"/>
            </a:xfrm>
            <a:prstGeom prst="rect">
              <a:avLst/>
            </a:prstGeom>
          </p:spPr>
        </p:pic>
        <p:pic>
          <p:nvPicPr>
            <p:cNvPr id="283" name="图片 282">
              <a:extLst>
                <a:ext uri="{FF2B5EF4-FFF2-40B4-BE49-F238E27FC236}">
                  <a16:creationId xmlns:a16="http://schemas.microsoft.com/office/drawing/2014/main" id="{C266BB45-EBA7-4F80-8407-2ECD3CBCE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559" y="4176807"/>
              <a:ext cx="76190" cy="76190"/>
            </a:xfrm>
            <a:prstGeom prst="rect">
              <a:avLst/>
            </a:prstGeom>
          </p:spPr>
        </p:pic>
        <p:pic>
          <p:nvPicPr>
            <p:cNvPr id="287" name="图片 286">
              <a:extLst>
                <a:ext uri="{FF2B5EF4-FFF2-40B4-BE49-F238E27FC236}">
                  <a16:creationId xmlns:a16="http://schemas.microsoft.com/office/drawing/2014/main" id="{A2133387-E684-48E3-9AD3-3A5D6F8F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9692" y="4157759"/>
              <a:ext cx="114286" cy="114286"/>
            </a:xfrm>
            <a:prstGeom prst="rect">
              <a:avLst/>
            </a:prstGeom>
          </p:spPr>
        </p:pic>
        <p:pic>
          <p:nvPicPr>
            <p:cNvPr id="289" name="图片 288">
              <a:extLst>
                <a:ext uri="{FF2B5EF4-FFF2-40B4-BE49-F238E27FC236}">
                  <a16:creationId xmlns:a16="http://schemas.microsoft.com/office/drawing/2014/main" id="{74ADEBB8-6F8D-4A96-ABF2-A53E752F6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9768" y="4119597"/>
              <a:ext cx="190611" cy="190611"/>
            </a:xfrm>
            <a:prstGeom prst="rect">
              <a:avLst/>
            </a:prstGeom>
          </p:spPr>
        </p:pic>
        <p:pic>
          <p:nvPicPr>
            <p:cNvPr id="293" name="图片 292">
              <a:extLst>
                <a:ext uri="{FF2B5EF4-FFF2-40B4-BE49-F238E27FC236}">
                  <a16:creationId xmlns:a16="http://schemas.microsoft.com/office/drawing/2014/main" id="{CB1611C3-AEAA-4436-96D4-04744D250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6949" y="4138712"/>
              <a:ext cx="152381" cy="152381"/>
            </a:xfrm>
            <a:prstGeom prst="rect">
              <a:avLst/>
            </a:prstGeom>
          </p:spPr>
        </p:pic>
        <p:pic>
          <p:nvPicPr>
            <p:cNvPr id="295" name="图片 294">
              <a:extLst>
                <a:ext uri="{FF2B5EF4-FFF2-40B4-BE49-F238E27FC236}">
                  <a16:creationId xmlns:a16="http://schemas.microsoft.com/office/drawing/2014/main" id="{6A188DC5-5508-409E-8F66-0A8BF3389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482" y="3103593"/>
              <a:ext cx="292270" cy="304977"/>
            </a:xfrm>
            <a:prstGeom prst="rect">
              <a:avLst/>
            </a:prstGeom>
          </p:spPr>
        </p:pic>
        <p:pic>
          <p:nvPicPr>
            <p:cNvPr id="301" name="图片 300">
              <a:extLst>
                <a:ext uri="{FF2B5EF4-FFF2-40B4-BE49-F238E27FC236}">
                  <a16:creationId xmlns:a16="http://schemas.microsoft.com/office/drawing/2014/main" id="{1F4AD7C1-B87D-4AF8-B105-9F0284159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0136" y="4679823"/>
              <a:ext cx="76200" cy="76200"/>
            </a:xfrm>
            <a:prstGeom prst="rect">
              <a:avLst/>
            </a:prstGeom>
          </p:spPr>
        </p:pic>
        <p:pic>
          <p:nvPicPr>
            <p:cNvPr id="303" name="图片 302">
              <a:extLst>
                <a:ext uri="{FF2B5EF4-FFF2-40B4-BE49-F238E27FC236}">
                  <a16:creationId xmlns:a16="http://schemas.microsoft.com/office/drawing/2014/main" id="{9F92DA6C-1D5F-43E5-B44B-34E82978E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756" y="4119631"/>
              <a:ext cx="190543" cy="190543"/>
            </a:xfrm>
            <a:prstGeom prst="rect">
              <a:avLst/>
            </a:prstGeom>
          </p:spPr>
        </p:pic>
        <p:pic>
          <p:nvPicPr>
            <p:cNvPr id="307" name="图片 306">
              <a:extLst>
                <a:ext uri="{FF2B5EF4-FFF2-40B4-BE49-F238E27FC236}">
                  <a16:creationId xmlns:a16="http://schemas.microsoft.com/office/drawing/2014/main" id="{CCAD351C-6F4B-4542-A9B1-F375BA598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79" y="4106928"/>
              <a:ext cx="215949" cy="215949"/>
            </a:xfrm>
            <a:prstGeom prst="rect">
              <a:avLst/>
            </a:prstGeom>
          </p:spPr>
        </p:pic>
        <p:pic>
          <p:nvPicPr>
            <p:cNvPr id="311" name="图片 310">
              <a:extLst>
                <a:ext uri="{FF2B5EF4-FFF2-40B4-BE49-F238E27FC236}">
                  <a16:creationId xmlns:a16="http://schemas.microsoft.com/office/drawing/2014/main" id="{DE5184BE-6C33-4958-B17B-EA7D83DC5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8918" y="3189415"/>
              <a:ext cx="133333" cy="133333"/>
            </a:xfrm>
            <a:prstGeom prst="rect">
              <a:avLst/>
            </a:prstGeom>
          </p:spPr>
        </p:pic>
        <p:pic>
          <p:nvPicPr>
            <p:cNvPr id="319" name="图片 318">
              <a:extLst>
                <a:ext uri="{FF2B5EF4-FFF2-40B4-BE49-F238E27FC236}">
                  <a16:creationId xmlns:a16="http://schemas.microsoft.com/office/drawing/2014/main" id="{E9EA7CFC-500F-43DA-BE7F-CADE92083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1788" y="3041739"/>
              <a:ext cx="428685" cy="428685"/>
            </a:xfrm>
            <a:prstGeom prst="rect">
              <a:avLst/>
            </a:prstGeom>
          </p:spPr>
        </p:pic>
        <p:pic>
          <p:nvPicPr>
            <p:cNvPr id="323" name="图片 322">
              <a:extLst>
                <a:ext uri="{FF2B5EF4-FFF2-40B4-BE49-F238E27FC236}">
                  <a16:creationId xmlns:a16="http://schemas.microsoft.com/office/drawing/2014/main" id="{3267F78A-8668-44AE-A343-F4B7863B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70169" y="4176797"/>
              <a:ext cx="76211" cy="76211"/>
            </a:xfrm>
            <a:prstGeom prst="rect">
              <a:avLst/>
            </a:prstGeom>
          </p:spPr>
        </p:pic>
        <p:pic>
          <p:nvPicPr>
            <p:cNvPr id="325" name="图片 324">
              <a:extLst>
                <a:ext uri="{FF2B5EF4-FFF2-40B4-BE49-F238E27FC236}">
                  <a16:creationId xmlns:a16="http://schemas.microsoft.com/office/drawing/2014/main" id="{4F16C551-8A6E-4141-95A3-F7F997EE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1608" y="4119664"/>
              <a:ext cx="152381" cy="190476"/>
            </a:xfrm>
            <a:prstGeom prst="rect">
              <a:avLst/>
            </a:prstGeom>
          </p:spPr>
        </p:pic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DA5ADA94-0F76-45CD-90E1-2DAEB397F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627" y="4106928"/>
              <a:ext cx="215949" cy="215949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1C541B82-65CF-41A3-B731-7263F11F3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8924" y="4124426"/>
              <a:ext cx="180952" cy="180952"/>
            </a:xfrm>
            <a:prstGeom prst="rect">
              <a:avLst/>
            </a:prstGeom>
          </p:spPr>
        </p:pic>
        <p:pic>
          <p:nvPicPr>
            <p:cNvPr id="335" name="图片 334">
              <a:extLst>
                <a:ext uri="{FF2B5EF4-FFF2-40B4-BE49-F238E27FC236}">
                  <a16:creationId xmlns:a16="http://schemas.microsoft.com/office/drawing/2014/main" id="{9CBCA159-B6F3-42BD-9FAD-6EB75DCB2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560" y="4114902"/>
              <a:ext cx="180952" cy="200000"/>
            </a:xfrm>
            <a:prstGeom prst="rect">
              <a:avLst/>
            </a:prstGeom>
          </p:spPr>
        </p:pic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B13A84BC-5832-4C4F-B7CE-ACF56E1C8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493" y="3198938"/>
              <a:ext cx="114286" cy="114286"/>
            </a:xfrm>
            <a:prstGeom prst="rect">
              <a:avLst/>
            </a:prstGeom>
          </p:spPr>
        </p:pic>
        <p:pic>
          <p:nvPicPr>
            <p:cNvPr id="347" name="图片 346">
              <a:extLst>
                <a:ext uri="{FF2B5EF4-FFF2-40B4-BE49-F238E27FC236}">
                  <a16:creationId xmlns:a16="http://schemas.microsoft.com/office/drawing/2014/main" id="{D44E048C-051D-4FBA-A9DF-7E7AA8B32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4761" y="3148107"/>
              <a:ext cx="215949" cy="215949"/>
            </a:xfrm>
            <a:prstGeom prst="rect">
              <a:avLst/>
            </a:prstGeom>
          </p:spPr>
        </p:pic>
        <p:pic>
          <p:nvPicPr>
            <p:cNvPr id="353" name="图片 352">
              <a:extLst>
                <a:ext uri="{FF2B5EF4-FFF2-40B4-BE49-F238E27FC236}">
                  <a16:creationId xmlns:a16="http://schemas.microsoft.com/office/drawing/2014/main" id="{779BD6C8-B03E-4A06-B770-CA3C9D4D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1719" y="3222748"/>
              <a:ext cx="76190" cy="66667"/>
            </a:xfrm>
            <a:prstGeom prst="rect">
              <a:avLst/>
            </a:prstGeom>
          </p:spPr>
        </p:pic>
        <p:pic>
          <p:nvPicPr>
            <p:cNvPr id="355" name="图片 354">
              <a:extLst>
                <a:ext uri="{FF2B5EF4-FFF2-40B4-BE49-F238E27FC236}">
                  <a16:creationId xmlns:a16="http://schemas.microsoft.com/office/drawing/2014/main" id="{5F1803DF-30F3-4296-A6FA-8AD74CCE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238" y="3154458"/>
              <a:ext cx="203246" cy="203246"/>
            </a:xfrm>
            <a:prstGeom prst="rect">
              <a:avLst/>
            </a:prstGeom>
          </p:spPr>
        </p:pic>
        <p:pic>
          <p:nvPicPr>
            <p:cNvPr id="357" name="图片 356">
              <a:extLst>
                <a:ext uri="{FF2B5EF4-FFF2-40B4-BE49-F238E27FC236}">
                  <a16:creationId xmlns:a16="http://schemas.microsoft.com/office/drawing/2014/main" id="{BC4F3AE3-4341-445A-9142-F7F85A0A0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019" y="3217981"/>
              <a:ext cx="76200" cy="76200"/>
            </a:xfrm>
            <a:prstGeom prst="rect">
              <a:avLst/>
            </a:prstGeom>
          </p:spPr>
        </p:pic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0CD357-BC02-4EA4-8FF5-7CFC3045AA13}"/>
              </a:ext>
            </a:extLst>
          </p:cNvPr>
          <p:cNvGrpSpPr/>
          <p:nvPr/>
        </p:nvGrpSpPr>
        <p:grpSpPr>
          <a:xfrm>
            <a:off x="5024437" y="1047750"/>
            <a:ext cx="4705351" cy="1308219"/>
            <a:chOff x="5024437" y="1047750"/>
            <a:chExt cx="4705351" cy="1308219"/>
          </a:xfrm>
        </p:grpSpPr>
        <p:grpSp>
          <p:nvGrpSpPr>
            <p:cNvPr id="1470" name="组合 1469">
              <a:extLst>
                <a:ext uri="{FF2B5EF4-FFF2-40B4-BE49-F238E27FC236}">
                  <a16:creationId xmlns:a16="http://schemas.microsoft.com/office/drawing/2014/main" id="{E961FE16-D49F-4548-8F2C-77CDE82ACC12}"/>
                </a:ext>
              </a:extLst>
            </p:cNvPr>
            <p:cNvGrpSpPr/>
            <p:nvPr/>
          </p:nvGrpSpPr>
          <p:grpSpPr>
            <a:xfrm>
              <a:off x="5025800" y="1048948"/>
              <a:ext cx="883747" cy="872333"/>
              <a:chOff x="4959803" y="354406"/>
              <a:chExt cx="883747" cy="872333"/>
            </a:xfrm>
          </p:grpSpPr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793805E5-B51E-40CB-917E-F6FFE34C428F}"/>
                  </a:ext>
                </a:extLst>
              </p:cNvPr>
              <p:cNvSpPr/>
              <p:nvPr/>
            </p:nvSpPr>
            <p:spPr>
              <a:xfrm>
                <a:off x="4959803" y="682500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09C0AA93-6042-40EE-A765-4874F09F66E5}"/>
                  </a:ext>
                </a:extLst>
              </p:cNvPr>
              <p:cNvSpPr/>
              <p:nvPr/>
            </p:nvSpPr>
            <p:spPr>
              <a:xfrm>
                <a:off x="5016099" y="682500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BCCEC230-6F43-4439-BDFF-F86DE7642914}"/>
                  </a:ext>
                </a:extLst>
              </p:cNvPr>
              <p:cNvSpPr/>
              <p:nvPr/>
            </p:nvSpPr>
            <p:spPr>
              <a:xfrm>
                <a:off x="5069968" y="682500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F971AD92-0B32-42B8-8E12-8E88193672AE}"/>
                  </a:ext>
                </a:extLst>
              </p:cNvPr>
              <p:cNvSpPr/>
              <p:nvPr/>
            </p:nvSpPr>
            <p:spPr>
              <a:xfrm>
                <a:off x="5126264" y="682500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3" name="矩形 812">
                <a:extLst>
                  <a:ext uri="{FF2B5EF4-FFF2-40B4-BE49-F238E27FC236}">
                    <a16:creationId xmlns:a16="http://schemas.microsoft.com/office/drawing/2014/main" id="{B5BB59A3-621C-4789-BCA5-5A32B0FF557D}"/>
                  </a:ext>
                </a:extLst>
              </p:cNvPr>
              <p:cNvSpPr/>
              <p:nvPr/>
            </p:nvSpPr>
            <p:spPr>
              <a:xfrm>
                <a:off x="5180133" y="682500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4" name="矩形 813">
                <a:extLst>
                  <a:ext uri="{FF2B5EF4-FFF2-40B4-BE49-F238E27FC236}">
                    <a16:creationId xmlns:a16="http://schemas.microsoft.com/office/drawing/2014/main" id="{E0C7FE6E-984E-498B-9431-29F9F6F18F7E}"/>
                  </a:ext>
                </a:extLst>
              </p:cNvPr>
              <p:cNvSpPr/>
              <p:nvPr/>
            </p:nvSpPr>
            <p:spPr>
              <a:xfrm>
                <a:off x="5236429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5" name="矩形 814">
                <a:extLst>
                  <a:ext uri="{FF2B5EF4-FFF2-40B4-BE49-F238E27FC236}">
                    <a16:creationId xmlns:a16="http://schemas.microsoft.com/office/drawing/2014/main" id="{9E406E9E-F92F-48C0-858F-E807ADE6E889}"/>
                  </a:ext>
                </a:extLst>
              </p:cNvPr>
              <p:cNvSpPr/>
              <p:nvPr/>
            </p:nvSpPr>
            <p:spPr>
              <a:xfrm>
                <a:off x="5292725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矩形 815">
                <a:extLst>
                  <a:ext uri="{FF2B5EF4-FFF2-40B4-BE49-F238E27FC236}">
                    <a16:creationId xmlns:a16="http://schemas.microsoft.com/office/drawing/2014/main" id="{2A918123-C8BF-40A5-A11F-21EB96A378E5}"/>
                  </a:ext>
                </a:extLst>
              </p:cNvPr>
              <p:cNvSpPr/>
              <p:nvPr/>
            </p:nvSpPr>
            <p:spPr>
              <a:xfrm>
                <a:off x="5346594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矩形 816">
                <a:extLst>
                  <a:ext uri="{FF2B5EF4-FFF2-40B4-BE49-F238E27FC236}">
                    <a16:creationId xmlns:a16="http://schemas.microsoft.com/office/drawing/2014/main" id="{AFA0E9B9-684B-41E5-88AE-D29E78207B41}"/>
                  </a:ext>
                </a:extLst>
              </p:cNvPr>
              <p:cNvSpPr/>
              <p:nvPr/>
            </p:nvSpPr>
            <p:spPr>
              <a:xfrm>
                <a:off x="5402890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8" name="矩形 817">
                <a:extLst>
                  <a:ext uri="{FF2B5EF4-FFF2-40B4-BE49-F238E27FC236}">
                    <a16:creationId xmlns:a16="http://schemas.microsoft.com/office/drawing/2014/main" id="{F8F612D4-55C3-4143-8CC7-59C8CD44A9A1}"/>
                  </a:ext>
                </a:extLst>
              </p:cNvPr>
              <p:cNvSpPr/>
              <p:nvPr/>
            </p:nvSpPr>
            <p:spPr>
              <a:xfrm>
                <a:off x="5456759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9" name="矩形 818">
                <a:extLst>
                  <a:ext uri="{FF2B5EF4-FFF2-40B4-BE49-F238E27FC236}">
                    <a16:creationId xmlns:a16="http://schemas.microsoft.com/office/drawing/2014/main" id="{78F4C1C0-D7ED-4838-A08E-C4E2F13D53F8}"/>
                  </a:ext>
                </a:extLst>
              </p:cNvPr>
              <p:cNvSpPr/>
              <p:nvPr/>
            </p:nvSpPr>
            <p:spPr>
              <a:xfrm>
                <a:off x="4959803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3B403078-27FA-4BBC-8C11-63D173ACFB19}"/>
                  </a:ext>
                </a:extLst>
              </p:cNvPr>
              <p:cNvSpPr/>
              <p:nvPr/>
            </p:nvSpPr>
            <p:spPr>
              <a:xfrm>
                <a:off x="5016099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1" name="矩形 820">
                <a:extLst>
                  <a:ext uri="{FF2B5EF4-FFF2-40B4-BE49-F238E27FC236}">
                    <a16:creationId xmlns:a16="http://schemas.microsoft.com/office/drawing/2014/main" id="{047D1D72-2D25-4237-9537-FD2E0A721540}"/>
                  </a:ext>
                </a:extLst>
              </p:cNvPr>
              <p:cNvSpPr/>
              <p:nvPr/>
            </p:nvSpPr>
            <p:spPr>
              <a:xfrm>
                <a:off x="5069968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2" name="矩形 821">
                <a:extLst>
                  <a:ext uri="{FF2B5EF4-FFF2-40B4-BE49-F238E27FC236}">
                    <a16:creationId xmlns:a16="http://schemas.microsoft.com/office/drawing/2014/main" id="{23D95D9D-0154-4D15-9735-A766551BB8E4}"/>
                  </a:ext>
                </a:extLst>
              </p:cNvPr>
              <p:cNvSpPr/>
              <p:nvPr/>
            </p:nvSpPr>
            <p:spPr>
              <a:xfrm>
                <a:off x="5126264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8997EC35-2AFC-4811-86D6-94F9D47EBEF3}"/>
                  </a:ext>
                </a:extLst>
              </p:cNvPr>
              <p:cNvSpPr/>
              <p:nvPr/>
            </p:nvSpPr>
            <p:spPr>
              <a:xfrm>
                <a:off x="5180133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4" name="矩形 823">
                <a:extLst>
                  <a:ext uri="{FF2B5EF4-FFF2-40B4-BE49-F238E27FC236}">
                    <a16:creationId xmlns:a16="http://schemas.microsoft.com/office/drawing/2014/main" id="{633E3F10-59E6-4573-8FBD-3335A3F2C991}"/>
                  </a:ext>
                </a:extLst>
              </p:cNvPr>
              <p:cNvSpPr/>
              <p:nvPr/>
            </p:nvSpPr>
            <p:spPr>
              <a:xfrm>
                <a:off x="5236429" y="73488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5" name="矩形 824">
                <a:extLst>
                  <a:ext uri="{FF2B5EF4-FFF2-40B4-BE49-F238E27FC236}">
                    <a16:creationId xmlns:a16="http://schemas.microsoft.com/office/drawing/2014/main" id="{CF360A81-39E1-46DD-B7E7-57BFBE8ECD3C}"/>
                  </a:ext>
                </a:extLst>
              </p:cNvPr>
              <p:cNvSpPr/>
              <p:nvPr/>
            </p:nvSpPr>
            <p:spPr>
              <a:xfrm>
                <a:off x="5292725" y="73488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114F332F-1C91-4CD6-8A1B-DE534E8D0B36}"/>
                  </a:ext>
                </a:extLst>
              </p:cNvPr>
              <p:cNvSpPr/>
              <p:nvPr/>
            </p:nvSpPr>
            <p:spPr>
              <a:xfrm>
                <a:off x="5346594" y="73488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7" name="矩形 826">
                <a:extLst>
                  <a:ext uri="{FF2B5EF4-FFF2-40B4-BE49-F238E27FC236}">
                    <a16:creationId xmlns:a16="http://schemas.microsoft.com/office/drawing/2014/main" id="{437BFAC1-B79C-4346-92A3-CD18EABAA012}"/>
                  </a:ext>
                </a:extLst>
              </p:cNvPr>
              <p:cNvSpPr/>
              <p:nvPr/>
            </p:nvSpPr>
            <p:spPr>
              <a:xfrm>
                <a:off x="5402890" y="73488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8" name="矩形 827">
                <a:extLst>
                  <a:ext uri="{FF2B5EF4-FFF2-40B4-BE49-F238E27FC236}">
                    <a16:creationId xmlns:a16="http://schemas.microsoft.com/office/drawing/2014/main" id="{C437F627-C7D6-42F4-93C8-64594C944535}"/>
                  </a:ext>
                </a:extLst>
              </p:cNvPr>
              <p:cNvSpPr/>
              <p:nvPr/>
            </p:nvSpPr>
            <p:spPr>
              <a:xfrm>
                <a:off x="5456759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8545F519-5D24-47A4-ACC1-B52436833E33}"/>
                  </a:ext>
                </a:extLst>
              </p:cNvPr>
              <p:cNvSpPr/>
              <p:nvPr/>
            </p:nvSpPr>
            <p:spPr>
              <a:xfrm>
                <a:off x="4959803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E6244535-FDF0-4D08-9D02-CA66CDC9CBED}"/>
                  </a:ext>
                </a:extLst>
              </p:cNvPr>
              <p:cNvSpPr/>
              <p:nvPr/>
            </p:nvSpPr>
            <p:spPr>
              <a:xfrm>
                <a:off x="5016099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672A23E9-3283-4BCA-8572-A6077DBA4718}"/>
                  </a:ext>
                </a:extLst>
              </p:cNvPr>
              <p:cNvSpPr/>
              <p:nvPr/>
            </p:nvSpPr>
            <p:spPr>
              <a:xfrm>
                <a:off x="5069968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E6929BEB-7215-4B84-B6EC-F3CA7555744B}"/>
                  </a:ext>
                </a:extLst>
              </p:cNvPr>
              <p:cNvSpPr/>
              <p:nvPr/>
            </p:nvSpPr>
            <p:spPr>
              <a:xfrm>
                <a:off x="5126264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5544B45A-243A-4544-A632-359A409BA011}"/>
                  </a:ext>
                </a:extLst>
              </p:cNvPr>
              <p:cNvSpPr/>
              <p:nvPr/>
            </p:nvSpPr>
            <p:spPr>
              <a:xfrm>
                <a:off x="5180133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9F647911-0B80-40EB-B93F-71C77F7751BB}"/>
                  </a:ext>
                </a:extLst>
              </p:cNvPr>
              <p:cNvSpPr/>
              <p:nvPr/>
            </p:nvSpPr>
            <p:spPr>
              <a:xfrm>
                <a:off x="5236429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FCC135D-28D4-4831-88D2-B8B2F56C35AD}"/>
                  </a:ext>
                </a:extLst>
              </p:cNvPr>
              <p:cNvSpPr/>
              <p:nvPr/>
            </p:nvSpPr>
            <p:spPr>
              <a:xfrm>
                <a:off x="5292725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6" name="矩形 835">
                <a:extLst>
                  <a:ext uri="{FF2B5EF4-FFF2-40B4-BE49-F238E27FC236}">
                    <a16:creationId xmlns:a16="http://schemas.microsoft.com/office/drawing/2014/main" id="{EFFF0EE1-A458-4DB0-829F-E3A8A816DF06}"/>
                  </a:ext>
                </a:extLst>
              </p:cNvPr>
              <p:cNvSpPr/>
              <p:nvPr/>
            </p:nvSpPr>
            <p:spPr>
              <a:xfrm>
                <a:off x="5346594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7" name="矩形 836">
                <a:extLst>
                  <a:ext uri="{FF2B5EF4-FFF2-40B4-BE49-F238E27FC236}">
                    <a16:creationId xmlns:a16="http://schemas.microsoft.com/office/drawing/2014/main" id="{3D792A99-80CD-437A-94F4-293CA85F6E06}"/>
                  </a:ext>
                </a:extLst>
              </p:cNvPr>
              <p:cNvSpPr/>
              <p:nvPr/>
            </p:nvSpPr>
            <p:spPr>
              <a:xfrm>
                <a:off x="5402890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8" name="矩形 837">
                <a:extLst>
                  <a:ext uri="{FF2B5EF4-FFF2-40B4-BE49-F238E27FC236}">
                    <a16:creationId xmlns:a16="http://schemas.microsoft.com/office/drawing/2014/main" id="{78C9F883-ABF3-4CDD-9AEA-084DCE6C0A38}"/>
                  </a:ext>
                </a:extLst>
              </p:cNvPr>
              <p:cNvSpPr/>
              <p:nvPr/>
            </p:nvSpPr>
            <p:spPr>
              <a:xfrm>
                <a:off x="5456759" y="79117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9" name="矩形 838">
                <a:extLst>
                  <a:ext uri="{FF2B5EF4-FFF2-40B4-BE49-F238E27FC236}">
                    <a16:creationId xmlns:a16="http://schemas.microsoft.com/office/drawing/2014/main" id="{C2DD2260-352C-47D0-BD1B-3DA8EC958725}"/>
                  </a:ext>
                </a:extLst>
              </p:cNvPr>
              <p:cNvSpPr/>
              <p:nvPr/>
            </p:nvSpPr>
            <p:spPr>
              <a:xfrm>
                <a:off x="4959803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0" name="矩形 839">
                <a:extLst>
                  <a:ext uri="{FF2B5EF4-FFF2-40B4-BE49-F238E27FC236}">
                    <a16:creationId xmlns:a16="http://schemas.microsoft.com/office/drawing/2014/main" id="{4BABE75E-2272-4A86-ACE1-09FC4FCA5CB2}"/>
                  </a:ext>
                </a:extLst>
              </p:cNvPr>
              <p:cNvSpPr/>
              <p:nvPr/>
            </p:nvSpPr>
            <p:spPr>
              <a:xfrm>
                <a:off x="5016099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1" name="矩形 840">
                <a:extLst>
                  <a:ext uri="{FF2B5EF4-FFF2-40B4-BE49-F238E27FC236}">
                    <a16:creationId xmlns:a16="http://schemas.microsoft.com/office/drawing/2014/main" id="{79C63EE5-9DA9-4668-832F-12B4573FE549}"/>
                  </a:ext>
                </a:extLst>
              </p:cNvPr>
              <p:cNvSpPr/>
              <p:nvPr/>
            </p:nvSpPr>
            <p:spPr>
              <a:xfrm>
                <a:off x="5069968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2" name="矩形 841">
                <a:extLst>
                  <a:ext uri="{FF2B5EF4-FFF2-40B4-BE49-F238E27FC236}">
                    <a16:creationId xmlns:a16="http://schemas.microsoft.com/office/drawing/2014/main" id="{87D89017-C970-4BDE-8091-EDCAE922FB9F}"/>
                  </a:ext>
                </a:extLst>
              </p:cNvPr>
              <p:cNvSpPr/>
              <p:nvPr/>
            </p:nvSpPr>
            <p:spPr>
              <a:xfrm>
                <a:off x="5126264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矩形 842">
                <a:extLst>
                  <a:ext uri="{FF2B5EF4-FFF2-40B4-BE49-F238E27FC236}">
                    <a16:creationId xmlns:a16="http://schemas.microsoft.com/office/drawing/2014/main" id="{78C3EF9C-8A98-49EA-990B-D25FDA4B7EFD}"/>
                  </a:ext>
                </a:extLst>
              </p:cNvPr>
              <p:cNvSpPr/>
              <p:nvPr/>
            </p:nvSpPr>
            <p:spPr>
              <a:xfrm>
                <a:off x="5180133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矩形 843">
                <a:extLst>
                  <a:ext uri="{FF2B5EF4-FFF2-40B4-BE49-F238E27FC236}">
                    <a16:creationId xmlns:a16="http://schemas.microsoft.com/office/drawing/2014/main" id="{241F7DE2-85AB-440B-9248-7F8C61C10525}"/>
                  </a:ext>
                </a:extLst>
              </p:cNvPr>
              <p:cNvSpPr/>
              <p:nvPr/>
            </p:nvSpPr>
            <p:spPr>
              <a:xfrm>
                <a:off x="5236429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矩形 844">
                <a:extLst>
                  <a:ext uri="{FF2B5EF4-FFF2-40B4-BE49-F238E27FC236}">
                    <a16:creationId xmlns:a16="http://schemas.microsoft.com/office/drawing/2014/main" id="{20571F4F-D59E-4198-8C4D-E86948182DC9}"/>
                  </a:ext>
                </a:extLst>
              </p:cNvPr>
              <p:cNvSpPr/>
              <p:nvPr/>
            </p:nvSpPr>
            <p:spPr>
              <a:xfrm>
                <a:off x="5292725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矩形 845">
                <a:extLst>
                  <a:ext uri="{FF2B5EF4-FFF2-40B4-BE49-F238E27FC236}">
                    <a16:creationId xmlns:a16="http://schemas.microsoft.com/office/drawing/2014/main" id="{5946EE68-9257-4836-9CEC-6F401ECAEA54}"/>
                  </a:ext>
                </a:extLst>
              </p:cNvPr>
              <p:cNvSpPr/>
              <p:nvPr/>
            </p:nvSpPr>
            <p:spPr>
              <a:xfrm>
                <a:off x="5346594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矩形 846">
                <a:extLst>
                  <a:ext uri="{FF2B5EF4-FFF2-40B4-BE49-F238E27FC236}">
                    <a16:creationId xmlns:a16="http://schemas.microsoft.com/office/drawing/2014/main" id="{FDA92BE6-68EF-43AB-810E-8775EFD7FC1C}"/>
                  </a:ext>
                </a:extLst>
              </p:cNvPr>
              <p:cNvSpPr/>
              <p:nvPr/>
            </p:nvSpPr>
            <p:spPr>
              <a:xfrm>
                <a:off x="5402890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8" name="矩形 847">
                <a:extLst>
                  <a:ext uri="{FF2B5EF4-FFF2-40B4-BE49-F238E27FC236}">
                    <a16:creationId xmlns:a16="http://schemas.microsoft.com/office/drawing/2014/main" id="{F2412944-933D-46B5-B306-CCA241276A69}"/>
                  </a:ext>
                </a:extLst>
              </p:cNvPr>
              <p:cNvSpPr/>
              <p:nvPr/>
            </p:nvSpPr>
            <p:spPr>
              <a:xfrm>
                <a:off x="5456759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9" name="矩形 848">
                <a:extLst>
                  <a:ext uri="{FF2B5EF4-FFF2-40B4-BE49-F238E27FC236}">
                    <a16:creationId xmlns:a16="http://schemas.microsoft.com/office/drawing/2014/main" id="{977AFCC3-7749-4345-99A7-447BEED06E17}"/>
                  </a:ext>
                </a:extLst>
              </p:cNvPr>
              <p:cNvSpPr/>
              <p:nvPr/>
            </p:nvSpPr>
            <p:spPr>
              <a:xfrm>
                <a:off x="4959803" y="90172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0" name="矩形 849">
                <a:extLst>
                  <a:ext uri="{FF2B5EF4-FFF2-40B4-BE49-F238E27FC236}">
                    <a16:creationId xmlns:a16="http://schemas.microsoft.com/office/drawing/2014/main" id="{E115ABDA-3596-4B82-9414-C9A78B8DDF80}"/>
                  </a:ext>
                </a:extLst>
              </p:cNvPr>
              <p:cNvSpPr/>
              <p:nvPr/>
            </p:nvSpPr>
            <p:spPr>
              <a:xfrm>
                <a:off x="5016099" y="90172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1" name="矩形 850">
                <a:extLst>
                  <a:ext uri="{FF2B5EF4-FFF2-40B4-BE49-F238E27FC236}">
                    <a16:creationId xmlns:a16="http://schemas.microsoft.com/office/drawing/2014/main" id="{AFD5A387-18A5-42CF-BB18-123AF3FF8259}"/>
                  </a:ext>
                </a:extLst>
              </p:cNvPr>
              <p:cNvSpPr/>
              <p:nvPr/>
            </p:nvSpPr>
            <p:spPr>
              <a:xfrm>
                <a:off x="5069968" y="90172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2" name="矩形 851">
                <a:extLst>
                  <a:ext uri="{FF2B5EF4-FFF2-40B4-BE49-F238E27FC236}">
                    <a16:creationId xmlns:a16="http://schemas.microsoft.com/office/drawing/2014/main" id="{1587CB7B-8E01-4118-96F5-C89637A4B8D8}"/>
                  </a:ext>
                </a:extLst>
              </p:cNvPr>
              <p:cNvSpPr/>
              <p:nvPr/>
            </p:nvSpPr>
            <p:spPr>
              <a:xfrm>
                <a:off x="5126264" y="90172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3" name="矩形 852">
                <a:extLst>
                  <a:ext uri="{FF2B5EF4-FFF2-40B4-BE49-F238E27FC236}">
                    <a16:creationId xmlns:a16="http://schemas.microsoft.com/office/drawing/2014/main" id="{456C4134-A25D-4A75-86AE-D51F64B50F41}"/>
                  </a:ext>
                </a:extLst>
              </p:cNvPr>
              <p:cNvSpPr/>
              <p:nvPr/>
            </p:nvSpPr>
            <p:spPr>
              <a:xfrm>
                <a:off x="5180133" y="90172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4" name="矩形 853">
                <a:extLst>
                  <a:ext uri="{FF2B5EF4-FFF2-40B4-BE49-F238E27FC236}">
                    <a16:creationId xmlns:a16="http://schemas.microsoft.com/office/drawing/2014/main" id="{E8BEDBD4-F0F6-46B4-B976-2566DDD69470}"/>
                  </a:ext>
                </a:extLst>
              </p:cNvPr>
              <p:cNvSpPr/>
              <p:nvPr/>
            </p:nvSpPr>
            <p:spPr>
              <a:xfrm>
                <a:off x="5236429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5" name="矩形 854">
                <a:extLst>
                  <a:ext uri="{FF2B5EF4-FFF2-40B4-BE49-F238E27FC236}">
                    <a16:creationId xmlns:a16="http://schemas.microsoft.com/office/drawing/2014/main" id="{1CADCE26-8794-42C8-A0BE-A0ACC8494569}"/>
                  </a:ext>
                </a:extLst>
              </p:cNvPr>
              <p:cNvSpPr/>
              <p:nvPr/>
            </p:nvSpPr>
            <p:spPr>
              <a:xfrm>
                <a:off x="5292725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6" name="矩形 855">
                <a:extLst>
                  <a:ext uri="{FF2B5EF4-FFF2-40B4-BE49-F238E27FC236}">
                    <a16:creationId xmlns:a16="http://schemas.microsoft.com/office/drawing/2014/main" id="{2CA2588E-05C6-473E-91C2-6945D717D8E5}"/>
                  </a:ext>
                </a:extLst>
              </p:cNvPr>
              <p:cNvSpPr/>
              <p:nvPr/>
            </p:nvSpPr>
            <p:spPr>
              <a:xfrm>
                <a:off x="5346594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7" name="矩形 856">
                <a:extLst>
                  <a:ext uri="{FF2B5EF4-FFF2-40B4-BE49-F238E27FC236}">
                    <a16:creationId xmlns:a16="http://schemas.microsoft.com/office/drawing/2014/main" id="{C485189F-B516-4EF9-BF8C-3BF537D049D9}"/>
                  </a:ext>
                </a:extLst>
              </p:cNvPr>
              <p:cNvSpPr/>
              <p:nvPr/>
            </p:nvSpPr>
            <p:spPr>
              <a:xfrm>
                <a:off x="5402890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8" name="矩形 857">
                <a:extLst>
                  <a:ext uri="{FF2B5EF4-FFF2-40B4-BE49-F238E27FC236}">
                    <a16:creationId xmlns:a16="http://schemas.microsoft.com/office/drawing/2014/main" id="{8EA91E0F-A6E3-468E-8878-8DB56877DFD8}"/>
                  </a:ext>
                </a:extLst>
              </p:cNvPr>
              <p:cNvSpPr/>
              <p:nvPr/>
            </p:nvSpPr>
            <p:spPr>
              <a:xfrm>
                <a:off x="5456759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9" name="矩形 858">
                <a:extLst>
                  <a:ext uri="{FF2B5EF4-FFF2-40B4-BE49-F238E27FC236}">
                    <a16:creationId xmlns:a16="http://schemas.microsoft.com/office/drawing/2014/main" id="{944E5A9F-9302-449E-887C-2370EAA09756}"/>
                  </a:ext>
                </a:extLst>
              </p:cNvPr>
              <p:cNvSpPr/>
              <p:nvPr/>
            </p:nvSpPr>
            <p:spPr>
              <a:xfrm>
                <a:off x="4959803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0" name="矩形 859">
                <a:extLst>
                  <a:ext uri="{FF2B5EF4-FFF2-40B4-BE49-F238E27FC236}">
                    <a16:creationId xmlns:a16="http://schemas.microsoft.com/office/drawing/2014/main" id="{D85A648A-0C5A-45D3-B1AC-8C977834E0F5}"/>
                  </a:ext>
                </a:extLst>
              </p:cNvPr>
              <p:cNvSpPr/>
              <p:nvPr/>
            </p:nvSpPr>
            <p:spPr>
              <a:xfrm>
                <a:off x="5016099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矩形 860">
                <a:extLst>
                  <a:ext uri="{FF2B5EF4-FFF2-40B4-BE49-F238E27FC236}">
                    <a16:creationId xmlns:a16="http://schemas.microsoft.com/office/drawing/2014/main" id="{01C5B4F2-6EFA-4F10-8AF8-6C995A3948C7}"/>
                  </a:ext>
                </a:extLst>
              </p:cNvPr>
              <p:cNvSpPr/>
              <p:nvPr/>
            </p:nvSpPr>
            <p:spPr>
              <a:xfrm>
                <a:off x="5069968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2" name="矩形 861">
                <a:extLst>
                  <a:ext uri="{FF2B5EF4-FFF2-40B4-BE49-F238E27FC236}">
                    <a16:creationId xmlns:a16="http://schemas.microsoft.com/office/drawing/2014/main" id="{489C6C34-9514-4DD7-B411-CDC7DFCFAA7E}"/>
                  </a:ext>
                </a:extLst>
              </p:cNvPr>
              <p:cNvSpPr/>
              <p:nvPr/>
            </p:nvSpPr>
            <p:spPr>
              <a:xfrm>
                <a:off x="5126264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3" name="矩形 862">
                <a:extLst>
                  <a:ext uri="{FF2B5EF4-FFF2-40B4-BE49-F238E27FC236}">
                    <a16:creationId xmlns:a16="http://schemas.microsoft.com/office/drawing/2014/main" id="{E6B63D4F-53BF-4667-867D-B13611605610}"/>
                  </a:ext>
                </a:extLst>
              </p:cNvPr>
              <p:cNvSpPr/>
              <p:nvPr/>
            </p:nvSpPr>
            <p:spPr>
              <a:xfrm>
                <a:off x="5180133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4" name="矩形 863">
                <a:extLst>
                  <a:ext uri="{FF2B5EF4-FFF2-40B4-BE49-F238E27FC236}">
                    <a16:creationId xmlns:a16="http://schemas.microsoft.com/office/drawing/2014/main" id="{6877327A-55CF-4304-B1F3-E964152BEE54}"/>
                  </a:ext>
                </a:extLst>
              </p:cNvPr>
              <p:cNvSpPr/>
              <p:nvPr/>
            </p:nvSpPr>
            <p:spPr>
              <a:xfrm>
                <a:off x="5236429" y="95699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5" name="矩形 864">
                <a:extLst>
                  <a:ext uri="{FF2B5EF4-FFF2-40B4-BE49-F238E27FC236}">
                    <a16:creationId xmlns:a16="http://schemas.microsoft.com/office/drawing/2014/main" id="{049FB1C1-7BBB-4226-AE0C-4AD6B1BB2C50}"/>
                  </a:ext>
                </a:extLst>
              </p:cNvPr>
              <p:cNvSpPr/>
              <p:nvPr/>
            </p:nvSpPr>
            <p:spPr>
              <a:xfrm>
                <a:off x="5292725" y="95699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矩形 865">
                <a:extLst>
                  <a:ext uri="{FF2B5EF4-FFF2-40B4-BE49-F238E27FC236}">
                    <a16:creationId xmlns:a16="http://schemas.microsoft.com/office/drawing/2014/main" id="{5EEEC34A-D2FE-4A20-9B21-5302480C24BB}"/>
                  </a:ext>
                </a:extLst>
              </p:cNvPr>
              <p:cNvSpPr/>
              <p:nvPr/>
            </p:nvSpPr>
            <p:spPr>
              <a:xfrm>
                <a:off x="5346594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7" name="矩形 866">
                <a:extLst>
                  <a:ext uri="{FF2B5EF4-FFF2-40B4-BE49-F238E27FC236}">
                    <a16:creationId xmlns:a16="http://schemas.microsoft.com/office/drawing/2014/main" id="{AAB8D22E-081D-4DD3-8947-7AF2C7FB29BF}"/>
                  </a:ext>
                </a:extLst>
              </p:cNvPr>
              <p:cNvSpPr/>
              <p:nvPr/>
            </p:nvSpPr>
            <p:spPr>
              <a:xfrm>
                <a:off x="5402890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8" name="矩形 867">
                <a:extLst>
                  <a:ext uri="{FF2B5EF4-FFF2-40B4-BE49-F238E27FC236}">
                    <a16:creationId xmlns:a16="http://schemas.microsoft.com/office/drawing/2014/main" id="{96F2195B-0EF8-4968-B261-7E17614227ED}"/>
                  </a:ext>
                </a:extLst>
              </p:cNvPr>
              <p:cNvSpPr/>
              <p:nvPr/>
            </p:nvSpPr>
            <p:spPr>
              <a:xfrm>
                <a:off x="5456759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9" name="矩形 868">
                <a:extLst>
                  <a:ext uri="{FF2B5EF4-FFF2-40B4-BE49-F238E27FC236}">
                    <a16:creationId xmlns:a16="http://schemas.microsoft.com/office/drawing/2014/main" id="{A01F97DC-505F-4787-BD72-AEA07BBB078E}"/>
                  </a:ext>
                </a:extLst>
              </p:cNvPr>
              <p:cNvSpPr/>
              <p:nvPr/>
            </p:nvSpPr>
            <p:spPr>
              <a:xfrm>
                <a:off x="4959803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0" name="矩形 869">
                <a:extLst>
                  <a:ext uri="{FF2B5EF4-FFF2-40B4-BE49-F238E27FC236}">
                    <a16:creationId xmlns:a16="http://schemas.microsoft.com/office/drawing/2014/main" id="{88F6F9FE-D88A-4287-A03E-1DF3ACA42FB6}"/>
                  </a:ext>
                </a:extLst>
              </p:cNvPr>
              <p:cNvSpPr/>
              <p:nvPr/>
            </p:nvSpPr>
            <p:spPr>
              <a:xfrm>
                <a:off x="5016099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1" name="矩形 870">
                <a:extLst>
                  <a:ext uri="{FF2B5EF4-FFF2-40B4-BE49-F238E27FC236}">
                    <a16:creationId xmlns:a16="http://schemas.microsoft.com/office/drawing/2014/main" id="{7662A7EB-8EEC-4A16-9EB3-73A22E8735C7}"/>
                  </a:ext>
                </a:extLst>
              </p:cNvPr>
              <p:cNvSpPr/>
              <p:nvPr/>
            </p:nvSpPr>
            <p:spPr>
              <a:xfrm>
                <a:off x="5069968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2" name="矩形 871">
                <a:extLst>
                  <a:ext uri="{FF2B5EF4-FFF2-40B4-BE49-F238E27FC236}">
                    <a16:creationId xmlns:a16="http://schemas.microsoft.com/office/drawing/2014/main" id="{13420A7C-BBD5-419E-81F5-C54F0C1D17ED}"/>
                  </a:ext>
                </a:extLst>
              </p:cNvPr>
              <p:cNvSpPr/>
              <p:nvPr/>
            </p:nvSpPr>
            <p:spPr>
              <a:xfrm>
                <a:off x="5126264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3" name="矩形 872">
                <a:extLst>
                  <a:ext uri="{FF2B5EF4-FFF2-40B4-BE49-F238E27FC236}">
                    <a16:creationId xmlns:a16="http://schemas.microsoft.com/office/drawing/2014/main" id="{561B16EA-497E-46EE-83F6-3108B04C953C}"/>
                  </a:ext>
                </a:extLst>
              </p:cNvPr>
              <p:cNvSpPr/>
              <p:nvPr/>
            </p:nvSpPr>
            <p:spPr>
              <a:xfrm>
                <a:off x="5180133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4" name="矩形 873">
                <a:extLst>
                  <a:ext uri="{FF2B5EF4-FFF2-40B4-BE49-F238E27FC236}">
                    <a16:creationId xmlns:a16="http://schemas.microsoft.com/office/drawing/2014/main" id="{ED128B8A-16D4-4CC7-A648-A5161F8541BE}"/>
                  </a:ext>
                </a:extLst>
              </p:cNvPr>
              <p:cNvSpPr/>
              <p:nvPr/>
            </p:nvSpPr>
            <p:spPr>
              <a:xfrm>
                <a:off x="5236429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5" name="矩形 874">
                <a:extLst>
                  <a:ext uri="{FF2B5EF4-FFF2-40B4-BE49-F238E27FC236}">
                    <a16:creationId xmlns:a16="http://schemas.microsoft.com/office/drawing/2014/main" id="{CA724D6F-E2C1-4B4A-829E-A439E668FDE7}"/>
                  </a:ext>
                </a:extLst>
              </p:cNvPr>
              <p:cNvSpPr/>
              <p:nvPr/>
            </p:nvSpPr>
            <p:spPr>
              <a:xfrm>
                <a:off x="5292725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6" name="矩形 875">
                <a:extLst>
                  <a:ext uri="{FF2B5EF4-FFF2-40B4-BE49-F238E27FC236}">
                    <a16:creationId xmlns:a16="http://schemas.microsoft.com/office/drawing/2014/main" id="{049B8E9D-68EA-4E40-87CA-4C876306E08A}"/>
                  </a:ext>
                </a:extLst>
              </p:cNvPr>
              <p:cNvSpPr/>
              <p:nvPr/>
            </p:nvSpPr>
            <p:spPr>
              <a:xfrm>
                <a:off x="5346594" y="10112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7" name="矩形 876">
                <a:extLst>
                  <a:ext uri="{FF2B5EF4-FFF2-40B4-BE49-F238E27FC236}">
                    <a16:creationId xmlns:a16="http://schemas.microsoft.com/office/drawing/2014/main" id="{D5775411-1118-400C-A9E3-B3AE210C1C4E}"/>
                  </a:ext>
                </a:extLst>
              </p:cNvPr>
              <p:cNvSpPr/>
              <p:nvPr/>
            </p:nvSpPr>
            <p:spPr>
              <a:xfrm>
                <a:off x="5402890" y="10112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8" name="矩形 877">
                <a:extLst>
                  <a:ext uri="{FF2B5EF4-FFF2-40B4-BE49-F238E27FC236}">
                    <a16:creationId xmlns:a16="http://schemas.microsoft.com/office/drawing/2014/main" id="{F6751FFB-A4EF-4C86-B254-FD1BBB6CEE8F}"/>
                  </a:ext>
                </a:extLst>
              </p:cNvPr>
              <p:cNvSpPr/>
              <p:nvPr/>
            </p:nvSpPr>
            <p:spPr>
              <a:xfrm>
                <a:off x="5456759" y="10112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9" name="矩形 878">
                <a:extLst>
                  <a:ext uri="{FF2B5EF4-FFF2-40B4-BE49-F238E27FC236}">
                    <a16:creationId xmlns:a16="http://schemas.microsoft.com/office/drawing/2014/main" id="{B88A0A96-B090-4AEF-A5BE-26F08EAA1459}"/>
                  </a:ext>
                </a:extLst>
              </p:cNvPr>
              <p:cNvSpPr/>
              <p:nvPr/>
            </p:nvSpPr>
            <p:spPr>
              <a:xfrm>
                <a:off x="4959803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0" name="矩形 879">
                <a:extLst>
                  <a:ext uri="{FF2B5EF4-FFF2-40B4-BE49-F238E27FC236}">
                    <a16:creationId xmlns:a16="http://schemas.microsoft.com/office/drawing/2014/main" id="{F496F04B-AA0C-48A8-987A-A334156928C6}"/>
                  </a:ext>
                </a:extLst>
              </p:cNvPr>
              <p:cNvSpPr/>
              <p:nvPr/>
            </p:nvSpPr>
            <p:spPr>
              <a:xfrm>
                <a:off x="5016099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1" name="矩形 880">
                <a:extLst>
                  <a:ext uri="{FF2B5EF4-FFF2-40B4-BE49-F238E27FC236}">
                    <a16:creationId xmlns:a16="http://schemas.microsoft.com/office/drawing/2014/main" id="{0D597D57-7684-4C7A-8744-95A5DF32F377}"/>
                  </a:ext>
                </a:extLst>
              </p:cNvPr>
              <p:cNvSpPr/>
              <p:nvPr/>
            </p:nvSpPr>
            <p:spPr>
              <a:xfrm>
                <a:off x="5069968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2" name="矩形 881">
                <a:extLst>
                  <a:ext uri="{FF2B5EF4-FFF2-40B4-BE49-F238E27FC236}">
                    <a16:creationId xmlns:a16="http://schemas.microsoft.com/office/drawing/2014/main" id="{777F295A-0594-4BD8-B532-FC53338655FF}"/>
                  </a:ext>
                </a:extLst>
              </p:cNvPr>
              <p:cNvSpPr/>
              <p:nvPr/>
            </p:nvSpPr>
            <p:spPr>
              <a:xfrm>
                <a:off x="5126264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3" name="矩形 882">
                <a:extLst>
                  <a:ext uri="{FF2B5EF4-FFF2-40B4-BE49-F238E27FC236}">
                    <a16:creationId xmlns:a16="http://schemas.microsoft.com/office/drawing/2014/main" id="{35D6E393-A8A9-4EFE-B948-67E198825E13}"/>
                  </a:ext>
                </a:extLst>
              </p:cNvPr>
              <p:cNvSpPr/>
              <p:nvPr/>
            </p:nvSpPr>
            <p:spPr>
              <a:xfrm>
                <a:off x="5180133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4" name="矩形 883">
                <a:extLst>
                  <a:ext uri="{FF2B5EF4-FFF2-40B4-BE49-F238E27FC236}">
                    <a16:creationId xmlns:a16="http://schemas.microsoft.com/office/drawing/2014/main" id="{01B2699E-7296-44C4-93FC-487F896F8530}"/>
                  </a:ext>
                </a:extLst>
              </p:cNvPr>
              <p:cNvSpPr/>
              <p:nvPr/>
            </p:nvSpPr>
            <p:spPr>
              <a:xfrm>
                <a:off x="5236429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5" name="矩形 884">
                <a:extLst>
                  <a:ext uri="{FF2B5EF4-FFF2-40B4-BE49-F238E27FC236}">
                    <a16:creationId xmlns:a16="http://schemas.microsoft.com/office/drawing/2014/main" id="{E6FEFE79-34DC-442A-966E-39A1D754E0E9}"/>
                  </a:ext>
                </a:extLst>
              </p:cNvPr>
              <p:cNvSpPr/>
              <p:nvPr/>
            </p:nvSpPr>
            <p:spPr>
              <a:xfrm>
                <a:off x="5292725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6" name="矩形 885">
                <a:extLst>
                  <a:ext uri="{FF2B5EF4-FFF2-40B4-BE49-F238E27FC236}">
                    <a16:creationId xmlns:a16="http://schemas.microsoft.com/office/drawing/2014/main" id="{0FBACEC4-C1B9-495D-B930-7CB0E6530ACC}"/>
                  </a:ext>
                </a:extLst>
              </p:cNvPr>
              <p:cNvSpPr/>
              <p:nvPr/>
            </p:nvSpPr>
            <p:spPr>
              <a:xfrm>
                <a:off x="5346594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7" name="矩形 886">
                <a:extLst>
                  <a:ext uri="{FF2B5EF4-FFF2-40B4-BE49-F238E27FC236}">
                    <a16:creationId xmlns:a16="http://schemas.microsoft.com/office/drawing/2014/main" id="{532374CF-187D-4AE9-A648-2C67418C8A44}"/>
                  </a:ext>
                </a:extLst>
              </p:cNvPr>
              <p:cNvSpPr/>
              <p:nvPr/>
            </p:nvSpPr>
            <p:spPr>
              <a:xfrm>
                <a:off x="5402890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8" name="矩形 887">
                <a:extLst>
                  <a:ext uri="{FF2B5EF4-FFF2-40B4-BE49-F238E27FC236}">
                    <a16:creationId xmlns:a16="http://schemas.microsoft.com/office/drawing/2014/main" id="{8DD61A94-7B09-4C81-94C3-CF9CE1979D5F}"/>
                  </a:ext>
                </a:extLst>
              </p:cNvPr>
              <p:cNvSpPr/>
              <p:nvPr/>
            </p:nvSpPr>
            <p:spPr>
              <a:xfrm>
                <a:off x="5456759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9" name="矩形 888">
                <a:extLst>
                  <a:ext uri="{FF2B5EF4-FFF2-40B4-BE49-F238E27FC236}">
                    <a16:creationId xmlns:a16="http://schemas.microsoft.com/office/drawing/2014/main" id="{F0BF0A96-DB69-40FD-87D2-C104C6DC9DF1}"/>
                  </a:ext>
                </a:extLst>
              </p:cNvPr>
              <p:cNvSpPr/>
              <p:nvPr/>
            </p:nvSpPr>
            <p:spPr>
              <a:xfrm>
                <a:off x="4959803" y="111899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0" name="矩形 889">
                <a:extLst>
                  <a:ext uri="{FF2B5EF4-FFF2-40B4-BE49-F238E27FC236}">
                    <a16:creationId xmlns:a16="http://schemas.microsoft.com/office/drawing/2014/main" id="{878C448F-8A47-4E4C-AD76-1C04879B5FA6}"/>
                  </a:ext>
                </a:extLst>
              </p:cNvPr>
              <p:cNvSpPr/>
              <p:nvPr/>
            </p:nvSpPr>
            <p:spPr>
              <a:xfrm>
                <a:off x="5016099" y="111899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1" name="矩形 890">
                <a:extLst>
                  <a:ext uri="{FF2B5EF4-FFF2-40B4-BE49-F238E27FC236}">
                    <a16:creationId xmlns:a16="http://schemas.microsoft.com/office/drawing/2014/main" id="{7DDB4018-0529-4779-83F8-D34746CB5E96}"/>
                  </a:ext>
                </a:extLst>
              </p:cNvPr>
              <p:cNvSpPr/>
              <p:nvPr/>
            </p:nvSpPr>
            <p:spPr>
              <a:xfrm>
                <a:off x="5069968" y="111899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2" name="矩形 891">
                <a:extLst>
                  <a:ext uri="{FF2B5EF4-FFF2-40B4-BE49-F238E27FC236}">
                    <a16:creationId xmlns:a16="http://schemas.microsoft.com/office/drawing/2014/main" id="{0FBA67C2-8A5D-45D1-8623-C5F2EC6F3088}"/>
                  </a:ext>
                </a:extLst>
              </p:cNvPr>
              <p:cNvSpPr/>
              <p:nvPr/>
            </p:nvSpPr>
            <p:spPr>
              <a:xfrm>
                <a:off x="5126264" y="111899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3" name="矩形 892">
                <a:extLst>
                  <a:ext uri="{FF2B5EF4-FFF2-40B4-BE49-F238E27FC236}">
                    <a16:creationId xmlns:a16="http://schemas.microsoft.com/office/drawing/2014/main" id="{9AEC7968-93C9-4F02-9325-8D4E875C669C}"/>
                  </a:ext>
                </a:extLst>
              </p:cNvPr>
              <p:cNvSpPr/>
              <p:nvPr/>
            </p:nvSpPr>
            <p:spPr>
              <a:xfrm>
                <a:off x="5180133" y="111899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4" name="矩形 893">
                <a:extLst>
                  <a:ext uri="{FF2B5EF4-FFF2-40B4-BE49-F238E27FC236}">
                    <a16:creationId xmlns:a16="http://schemas.microsoft.com/office/drawing/2014/main" id="{81A5EB97-3F68-431A-944B-729FEC71A043}"/>
                  </a:ext>
                </a:extLst>
              </p:cNvPr>
              <p:cNvSpPr/>
              <p:nvPr/>
            </p:nvSpPr>
            <p:spPr>
              <a:xfrm>
                <a:off x="5236429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5" name="矩形 894">
                <a:extLst>
                  <a:ext uri="{FF2B5EF4-FFF2-40B4-BE49-F238E27FC236}">
                    <a16:creationId xmlns:a16="http://schemas.microsoft.com/office/drawing/2014/main" id="{1957F067-EBB8-40ED-81C8-290B8E9601C0}"/>
                  </a:ext>
                </a:extLst>
              </p:cNvPr>
              <p:cNvSpPr/>
              <p:nvPr/>
            </p:nvSpPr>
            <p:spPr>
              <a:xfrm>
                <a:off x="5292725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6" name="矩形 895">
                <a:extLst>
                  <a:ext uri="{FF2B5EF4-FFF2-40B4-BE49-F238E27FC236}">
                    <a16:creationId xmlns:a16="http://schemas.microsoft.com/office/drawing/2014/main" id="{305710D1-D2B4-4BC5-B9C6-255DE83AF379}"/>
                  </a:ext>
                </a:extLst>
              </p:cNvPr>
              <p:cNvSpPr/>
              <p:nvPr/>
            </p:nvSpPr>
            <p:spPr>
              <a:xfrm>
                <a:off x="5346594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7" name="矩形 896">
                <a:extLst>
                  <a:ext uri="{FF2B5EF4-FFF2-40B4-BE49-F238E27FC236}">
                    <a16:creationId xmlns:a16="http://schemas.microsoft.com/office/drawing/2014/main" id="{78BF4117-CC65-4621-9CDD-F1157721E7B6}"/>
                  </a:ext>
                </a:extLst>
              </p:cNvPr>
              <p:cNvSpPr/>
              <p:nvPr/>
            </p:nvSpPr>
            <p:spPr>
              <a:xfrm>
                <a:off x="5402890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8" name="矩形 897">
                <a:extLst>
                  <a:ext uri="{FF2B5EF4-FFF2-40B4-BE49-F238E27FC236}">
                    <a16:creationId xmlns:a16="http://schemas.microsoft.com/office/drawing/2014/main" id="{9F062FD0-8E8A-4CB1-8C4E-AABCFF3E137E}"/>
                  </a:ext>
                </a:extLst>
              </p:cNvPr>
              <p:cNvSpPr/>
              <p:nvPr/>
            </p:nvSpPr>
            <p:spPr>
              <a:xfrm>
                <a:off x="5456759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9" name="矩形 898">
                <a:extLst>
                  <a:ext uri="{FF2B5EF4-FFF2-40B4-BE49-F238E27FC236}">
                    <a16:creationId xmlns:a16="http://schemas.microsoft.com/office/drawing/2014/main" id="{83D84C43-AC3D-45F5-A4EA-EBB8BA2B4370}"/>
                  </a:ext>
                </a:extLst>
              </p:cNvPr>
              <p:cNvSpPr/>
              <p:nvPr/>
            </p:nvSpPr>
            <p:spPr>
              <a:xfrm>
                <a:off x="4959803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0" name="矩形 899">
                <a:extLst>
                  <a:ext uri="{FF2B5EF4-FFF2-40B4-BE49-F238E27FC236}">
                    <a16:creationId xmlns:a16="http://schemas.microsoft.com/office/drawing/2014/main" id="{CBC1FD85-279D-48B4-AB86-CF36699E619C}"/>
                  </a:ext>
                </a:extLst>
              </p:cNvPr>
              <p:cNvSpPr/>
              <p:nvPr/>
            </p:nvSpPr>
            <p:spPr>
              <a:xfrm>
                <a:off x="5016099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1" name="矩形 900">
                <a:extLst>
                  <a:ext uri="{FF2B5EF4-FFF2-40B4-BE49-F238E27FC236}">
                    <a16:creationId xmlns:a16="http://schemas.microsoft.com/office/drawing/2014/main" id="{8A0928BD-D61D-4BD8-A7D5-E16EC6001666}"/>
                  </a:ext>
                </a:extLst>
              </p:cNvPr>
              <p:cNvSpPr/>
              <p:nvPr/>
            </p:nvSpPr>
            <p:spPr>
              <a:xfrm>
                <a:off x="5069968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2" name="矩形 901">
                <a:extLst>
                  <a:ext uri="{FF2B5EF4-FFF2-40B4-BE49-F238E27FC236}">
                    <a16:creationId xmlns:a16="http://schemas.microsoft.com/office/drawing/2014/main" id="{B5F81F3B-8BAC-40E4-8F52-4EE214F4E833}"/>
                  </a:ext>
                </a:extLst>
              </p:cNvPr>
              <p:cNvSpPr/>
              <p:nvPr/>
            </p:nvSpPr>
            <p:spPr>
              <a:xfrm>
                <a:off x="5126264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3" name="矩形 902">
                <a:extLst>
                  <a:ext uri="{FF2B5EF4-FFF2-40B4-BE49-F238E27FC236}">
                    <a16:creationId xmlns:a16="http://schemas.microsoft.com/office/drawing/2014/main" id="{20BD8AFF-66A0-465F-8F1A-E04E5EA9E9A1}"/>
                  </a:ext>
                </a:extLst>
              </p:cNvPr>
              <p:cNvSpPr/>
              <p:nvPr/>
            </p:nvSpPr>
            <p:spPr>
              <a:xfrm>
                <a:off x="5180133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4" name="矩形 903">
                <a:extLst>
                  <a:ext uri="{FF2B5EF4-FFF2-40B4-BE49-F238E27FC236}">
                    <a16:creationId xmlns:a16="http://schemas.microsoft.com/office/drawing/2014/main" id="{74F99FED-DD78-4C57-B459-E61923182DD1}"/>
                  </a:ext>
                </a:extLst>
              </p:cNvPr>
              <p:cNvSpPr/>
              <p:nvPr/>
            </p:nvSpPr>
            <p:spPr>
              <a:xfrm>
                <a:off x="5236429" y="117044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5" name="矩形 904">
                <a:extLst>
                  <a:ext uri="{FF2B5EF4-FFF2-40B4-BE49-F238E27FC236}">
                    <a16:creationId xmlns:a16="http://schemas.microsoft.com/office/drawing/2014/main" id="{31864290-6278-45A6-B241-C5A43FAA9F28}"/>
                  </a:ext>
                </a:extLst>
              </p:cNvPr>
              <p:cNvSpPr/>
              <p:nvPr/>
            </p:nvSpPr>
            <p:spPr>
              <a:xfrm>
                <a:off x="5292725" y="117044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6" name="矩形 905">
                <a:extLst>
                  <a:ext uri="{FF2B5EF4-FFF2-40B4-BE49-F238E27FC236}">
                    <a16:creationId xmlns:a16="http://schemas.microsoft.com/office/drawing/2014/main" id="{8DA04BC7-735F-4BBA-957F-35A7CA715842}"/>
                  </a:ext>
                </a:extLst>
              </p:cNvPr>
              <p:cNvSpPr/>
              <p:nvPr/>
            </p:nvSpPr>
            <p:spPr>
              <a:xfrm>
                <a:off x="5346594" y="117044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7" name="矩形 906">
                <a:extLst>
                  <a:ext uri="{FF2B5EF4-FFF2-40B4-BE49-F238E27FC236}">
                    <a16:creationId xmlns:a16="http://schemas.microsoft.com/office/drawing/2014/main" id="{B3F44DD7-717A-47DC-A9C7-EFDA2A223931}"/>
                  </a:ext>
                </a:extLst>
              </p:cNvPr>
              <p:cNvSpPr/>
              <p:nvPr/>
            </p:nvSpPr>
            <p:spPr>
              <a:xfrm>
                <a:off x="5402890" y="117044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8" name="矩形 907">
                <a:extLst>
                  <a:ext uri="{FF2B5EF4-FFF2-40B4-BE49-F238E27FC236}">
                    <a16:creationId xmlns:a16="http://schemas.microsoft.com/office/drawing/2014/main" id="{81459655-5511-4FF4-BA3A-F773ADBBA618}"/>
                  </a:ext>
                </a:extLst>
              </p:cNvPr>
              <p:cNvSpPr/>
              <p:nvPr/>
            </p:nvSpPr>
            <p:spPr>
              <a:xfrm>
                <a:off x="5456759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09" name="矩形 908">
                <a:extLst>
                  <a:ext uri="{FF2B5EF4-FFF2-40B4-BE49-F238E27FC236}">
                    <a16:creationId xmlns:a16="http://schemas.microsoft.com/office/drawing/2014/main" id="{E4193B42-7715-4364-9199-FB9168F5D0AA}"/>
                  </a:ext>
                </a:extLst>
              </p:cNvPr>
              <p:cNvSpPr/>
              <p:nvPr/>
            </p:nvSpPr>
            <p:spPr>
              <a:xfrm>
                <a:off x="495980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0" name="矩形 909">
                <a:extLst>
                  <a:ext uri="{FF2B5EF4-FFF2-40B4-BE49-F238E27FC236}">
                    <a16:creationId xmlns:a16="http://schemas.microsoft.com/office/drawing/2014/main" id="{BB010887-742B-4B42-A2B7-FC340086A4BE}"/>
                  </a:ext>
                </a:extLst>
              </p:cNvPr>
              <p:cNvSpPr/>
              <p:nvPr/>
            </p:nvSpPr>
            <p:spPr>
              <a:xfrm>
                <a:off x="501609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1" name="矩形 910">
                <a:extLst>
                  <a:ext uri="{FF2B5EF4-FFF2-40B4-BE49-F238E27FC236}">
                    <a16:creationId xmlns:a16="http://schemas.microsoft.com/office/drawing/2014/main" id="{0489DBDE-DF06-49A7-AEB7-0EFD2A28AF4D}"/>
                  </a:ext>
                </a:extLst>
              </p:cNvPr>
              <p:cNvSpPr/>
              <p:nvPr/>
            </p:nvSpPr>
            <p:spPr>
              <a:xfrm>
                <a:off x="506996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2" name="矩形 911">
                <a:extLst>
                  <a:ext uri="{FF2B5EF4-FFF2-40B4-BE49-F238E27FC236}">
                    <a16:creationId xmlns:a16="http://schemas.microsoft.com/office/drawing/2014/main" id="{817578FE-F3F9-4B67-8770-0FD32844AFDA}"/>
                  </a:ext>
                </a:extLst>
              </p:cNvPr>
              <p:cNvSpPr/>
              <p:nvPr/>
            </p:nvSpPr>
            <p:spPr>
              <a:xfrm>
                <a:off x="5126264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3" name="矩形 912">
                <a:extLst>
                  <a:ext uri="{FF2B5EF4-FFF2-40B4-BE49-F238E27FC236}">
                    <a16:creationId xmlns:a16="http://schemas.microsoft.com/office/drawing/2014/main" id="{3057F04E-15A0-4C7B-936C-C89882E619A5}"/>
                  </a:ext>
                </a:extLst>
              </p:cNvPr>
              <p:cNvSpPr/>
              <p:nvPr/>
            </p:nvSpPr>
            <p:spPr>
              <a:xfrm>
                <a:off x="51801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4" name="矩形 913">
                <a:extLst>
                  <a:ext uri="{FF2B5EF4-FFF2-40B4-BE49-F238E27FC236}">
                    <a16:creationId xmlns:a16="http://schemas.microsoft.com/office/drawing/2014/main" id="{556EDF8F-C066-4A44-9031-3E5609363257}"/>
                  </a:ext>
                </a:extLst>
              </p:cNvPr>
              <p:cNvSpPr/>
              <p:nvPr/>
            </p:nvSpPr>
            <p:spPr>
              <a:xfrm>
                <a:off x="52364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5" name="矩形 914">
                <a:extLst>
                  <a:ext uri="{FF2B5EF4-FFF2-40B4-BE49-F238E27FC236}">
                    <a16:creationId xmlns:a16="http://schemas.microsoft.com/office/drawing/2014/main" id="{DF7AA7A7-20D7-467E-8939-4F58FF430EA9}"/>
                  </a:ext>
                </a:extLst>
              </p:cNvPr>
              <p:cNvSpPr/>
              <p:nvPr/>
            </p:nvSpPr>
            <p:spPr>
              <a:xfrm>
                <a:off x="5292725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6" name="矩形 915">
                <a:extLst>
                  <a:ext uri="{FF2B5EF4-FFF2-40B4-BE49-F238E27FC236}">
                    <a16:creationId xmlns:a16="http://schemas.microsoft.com/office/drawing/2014/main" id="{74257871-696C-4781-94A4-E976F97AA346}"/>
                  </a:ext>
                </a:extLst>
              </p:cNvPr>
              <p:cNvSpPr/>
              <p:nvPr/>
            </p:nvSpPr>
            <p:spPr>
              <a:xfrm>
                <a:off x="5346594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7" name="矩形 916">
                <a:extLst>
                  <a:ext uri="{FF2B5EF4-FFF2-40B4-BE49-F238E27FC236}">
                    <a16:creationId xmlns:a16="http://schemas.microsoft.com/office/drawing/2014/main" id="{D02FFC15-4FCA-4EA9-B619-3C4B949EF109}"/>
                  </a:ext>
                </a:extLst>
              </p:cNvPr>
              <p:cNvSpPr/>
              <p:nvPr/>
            </p:nvSpPr>
            <p:spPr>
              <a:xfrm>
                <a:off x="5402890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8" name="矩形 917">
                <a:extLst>
                  <a:ext uri="{FF2B5EF4-FFF2-40B4-BE49-F238E27FC236}">
                    <a16:creationId xmlns:a16="http://schemas.microsoft.com/office/drawing/2014/main" id="{0D2FDABC-AF6A-4B97-8FAA-B334CB15EF4D}"/>
                  </a:ext>
                </a:extLst>
              </p:cNvPr>
              <p:cNvSpPr/>
              <p:nvPr/>
            </p:nvSpPr>
            <p:spPr>
              <a:xfrm>
                <a:off x="545675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9" name="矩形 918">
                <a:extLst>
                  <a:ext uri="{FF2B5EF4-FFF2-40B4-BE49-F238E27FC236}">
                    <a16:creationId xmlns:a16="http://schemas.microsoft.com/office/drawing/2014/main" id="{03C67D22-E7B9-4D26-8BE0-56E178A42A17}"/>
                  </a:ext>
                </a:extLst>
              </p:cNvPr>
              <p:cNvSpPr/>
              <p:nvPr/>
            </p:nvSpPr>
            <p:spPr>
              <a:xfrm>
                <a:off x="4959803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0" name="矩形 919">
                <a:extLst>
                  <a:ext uri="{FF2B5EF4-FFF2-40B4-BE49-F238E27FC236}">
                    <a16:creationId xmlns:a16="http://schemas.microsoft.com/office/drawing/2014/main" id="{D46F57A8-6C63-4B10-A8C5-88547571DCDF}"/>
                  </a:ext>
                </a:extLst>
              </p:cNvPr>
              <p:cNvSpPr/>
              <p:nvPr/>
            </p:nvSpPr>
            <p:spPr>
              <a:xfrm>
                <a:off x="5016099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1" name="矩形 920">
                <a:extLst>
                  <a:ext uri="{FF2B5EF4-FFF2-40B4-BE49-F238E27FC236}">
                    <a16:creationId xmlns:a16="http://schemas.microsoft.com/office/drawing/2014/main" id="{844E6FF8-AA58-44D2-B5B0-EDA24A665EDB}"/>
                  </a:ext>
                </a:extLst>
              </p:cNvPr>
              <p:cNvSpPr/>
              <p:nvPr/>
            </p:nvSpPr>
            <p:spPr>
              <a:xfrm>
                <a:off x="5069968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2" name="矩形 921">
                <a:extLst>
                  <a:ext uri="{FF2B5EF4-FFF2-40B4-BE49-F238E27FC236}">
                    <a16:creationId xmlns:a16="http://schemas.microsoft.com/office/drawing/2014/main" id="{3D27F8E3-FAC0-4E60-ABDC-00211C829A4D}"/>
                  </a:ext>
                </a:extLst>
              </p:cNvPr>
              <p:cNvSpPr/>
              <p:nvPr/>
            </p:nvSpPr>
            <p:spPr>
              <a:xfrm>
                <a:off x="5126264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3" name="矩形 922">
                <a:extLst>
                  <a:ext uri="{FF2B5EF4-FFF2-40B4-BE49-F238E27FC236}">
                    <a16:creationId xmlns:a16="http://schemas.microsoft.com/office/drawing/2014/main" id="{63EF06FA-4609-42DA-B1B2-983B4AB7486D}"/>
                  </a:ext>
                </a:extLst>
              </p:cNvPr>
              <p:cNvSpPr/>
              <p:nvPr/>
            </p:nvSpPr>
            <p:spPr>
              <a:xfrm>
                <a:off x="5180133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4" name="矩形 923">
                <a:extLst>
                  <a:ext uri="{FF2B5EF4-FFF2-40B4-BE49-F238E27FC236}">
                    <a16:creationId xmlns:a16="http://schemas.microsoft.com/office/drawing/2014/main" id="{B2753161-CDA4-4AB4-9045-CCD5C9530576}"/>
                  </a:ext>
                </a:extLst>
              </p:cNvPr>
              <p:cNvSpPr/>
              <p:nvPr/>
            </p:nvSpPr>
            <p:spPr>
              <a:xfrm>
                <a:off x="5236429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5" name="矩形 924">
                <a:extLst>
                  <a:ext uri="{FF2B5EF4-FFF2-40B4-BE49-F238E27FC236}">
                    <a16:creationId xmlns:a16="http://schemas.microsoft.com/office/drawing/2014/main" id="{2D0A57A9-E43B-4235-91DB-E1F49C798B07}"/>
                  </a:ext>
                </a:extLst>
              </p:cNvPr>
              <p:cNvSpPr/>
              <p:nvPr/>
            </p:nvSpPr>
            <p:spPr>
              <a:xfrm>
                <a:off x="5292725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6" name="矩形 925">
                <a:extLst>
                  <a:ext uri="{FF2B5EF4-FFF2-40B4-BE49-F238E27FC236}">
                    <a16:creationId xmlns:a16="http://schemas.microsoft.com/office/drawing/2014/main" id="{BA702CDA-F886-4213-9F1E-86E4A56E272E}"/>
                  </a:ext>
                </a:extLst>
              </p:cNvPr>
              <p:cNvSpPr/>
              <p:nvPr/>
            </p:nvSpPr>
            <p:spPr>
              <a:xfrm>
                <a:off x="5346594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矩形 926">
                <a:extLst>
                  <a:ext uri="{FF2B5EF4-FFF2-40B4-BE49-F238E27FC236}">
                    <a16:creationId xmlns:a16="http://schemas.microsoft.com/office/drawing/2014/main" id="{C63C728B-A200-4BA5-AE32-03DF38D904B5}"/>
                  </a:ext>
                </a:extLst>
              </p:cNvPr>
              <p:cNvSpPr/>
              <p:nvPr/>
            </p:nvSpPr>
            <p:spPr>
              <a:xfrm>
                <a:off x="5402890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矩形 927">
                <a:extLst>
                  <a:ext uri="{FF2B5EF4-FFF2-40B4-BE49-F238E27FC236}">
                    <a16:creationId xmlns:a16="http://schemas.microsoft.com/office/drawing/2014/main" id="{E5884A72-A937-4512-A5A7-1FF08E8B021B}"/>
                  </a:ext>
                </a:extLst>
              </p:cNvPr>
              <p:cNvSpPr/>
              <p:nvPr/>
            </p:nvSpPr>
            <p:spPr>
              <a:xfrm>
                <a:off x="5456759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矩形 928">
                <a:extLst>
                  <a:ext uri="{FF2B5EF4-FFF2-40B4-BE49-F238E27FC236}">
                    <a16:creationId xmlns:a16="http://schemas.microsoft.com/office/drawing/2014/main" id="{B5E1F519-503A-4053-9154-07CFF717AD67}"/>
                  </a:ext>
                </a:extLst>
              </p:cNvPr>
              <p:cNvSpPr/>
              <p:nvPr/>
            </p:nvSpPr>
            <p:spPr>
              <a:xfrm>
                <a:off x="4959803" y="46308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矩形 929">
                <a:extLst>
                  <a:ext uri="{FF2B5EF4-FFF2-40B4-BE49-F238E27FC236}">
                    <a16:creationId xmlns:a16="http://schemas.microsoft.com/office/drawing/2014/main" id="{9B722EA6-7E84-40FF-9D6B-78C956A92E57}"/>
                  </a:ext>
                </a:extLst>
              </p:cNvPr>
              <p:cNvSpPr/>
              <p:nvPr/>
            </p:nvSpPr>
            <p:spPr>
              <a:xfrm>
                <a:off x="5016099" y="46308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1" name="矩形 930">
                <a:extLst>
                  <a:ext uri="{FF2B5EF4-FFF2-40B4-BE49-F238E27FC236}">
                    <a16:creationId xmlns:a16="http://schemas.microsoft.com/office/drawing/2014/main" id="{5BAB76CA-32EE-4252-8631-4B5C18948F07}"/>
                  </a:ext>
                </a:extLst>
              </p:cNvPr>
              <p:cNvSpPr/>
              <p:nvPr/>
            </p:nvSpPr>
            <p:spPr>
              <a:xfrm>
                <a:off x="5069968" y="46308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2" name="矩形 931">
                <a:extLst>
                  <a:ext uri="{FF2B5EF4-FFF2-40B4-BE49-F238E27FC236}">
                    <a16:creationId xmlns:a16="http://schemas.microsoft.com/office/drawing/2014/main" id="{EB1B726F-0D38-46DB-995C-4E61AE47D683}"/>
                  </a:ext>
                </a:extLst>
              </p:cNvPr>
              <p:cNvSpPr/>
              <p:nvPr/>
            </p:nvSpPr>
            <p:spPr>
              <a:xfrm>
                <a:off x="5126264" y="46308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3" name="矩形 932">
                <a:extLst>
                  <a:ext uri="{FF2B5EF4-FFF2-40B4-BE49-F238E27FC236}">
                    <a16:creationId xmlns:a16="http://schemas.microsoft.com/office/drawing/2014/main" id="{534FB645-8A0D-4420-9561-B67275444911}"/>
                  </a:ext>
                </a:extLst>
              </p:cNvPr>
              <p:cNvSpPr/>
              <p:nvPr/>
            </p:nvSpPr>
            <p:spPr>
              <a:xfrm>
                <a:off x="5180133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4" name="矩形 933">
                <a:extLst>
                  <a:ext uri="{FF2B5EF4-FFF2-40B4-BE49-F238E27FC236}">
                    <a16:creationId xmlns:a16="http://schemas.microsoft.com/office/drawing/2014/main" id="{4FFEF27F-6CF3-4525-9192-8E1F298CCF47}"/>
                  </a:ext>
                </a:extLst>
              </p:cNvPr>
              <p:cNvSpPr/>
              <p:nvPr/>
            </p:nvSpPr>
            <p:spPr>
              <a:xfrm>
                <a:off x="5236429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5" name="矩形 934">
                <a:extLst>
                  <a:ext uri="{FF2B5EF4-FFF2-40B4-BE49-F238E27FC236}">
                    <a16:creationId xmlns:a16="http://schemas.microsoft.com/office/drawing/2014/main" id="{4DF397C2-AD7E-427B-8411-182D13E99682}"/>
                  </a:ext>
                </a:extLst>
              </p:cNvPr>
              <p:cNvSpPr/>
              <p:nvPr/>
            </p:nvSpPr>
            <p:spPr>
              <a:xfrm>
                <a:off x="5292725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6" name="矩形 935">
                <a:extLst>
                  <a:ext uri="{FF2B5EF4-FFF2-40B4-BE49-F238E27FC236}">
                    <a16:creationId xmlns:a16="http://schemas.microsoft.com/office/drawing/2014/main" id="{895C496C-1523-4415-873E-E5F8B2A6BF5D}"/>
                  </a:ext>
                </a:extLst>
              </p:cNvPr>
              <p:cNvSpPr/>
              <p:nvPr/>
            </p:nvSpPr>
            <p:spPr>
              <a:xfrm>
                <a:off x="5346594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7" name="矩形 936">
                <a:extLst>
                  <a:ext uri="{FF2B5EF4-FFF2-40B4-BE49-F238E27FC236}">
                    <a16:creationId xmlns:a16="http://schemas.microsoft.com/office/drawing/2014/main" id="{B453E230-3C75-4F20-B5ED-C0FD5E0950C2}"/>
                  </a:ext>
                </a:extLst>
              </p:cNvPr>
              <p:cNvSpPr/>
              <p:nvPr/>
            </p:nvSpPr>
            <p:spPr>
              <a:xfrm>
                <a:off x="5402890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8" name="矩形 937">
                <a:extLst>
                  <a:ext uri="{FF2B5EF4-FFF2-40B4-BE49-F238E27FC236}">
                    <a16:creationId xmlns:a16="http://schemas.microsoft.com/office/drawing/2014/main" id="{E8430FBE-BCC8-4AB5-9CCB-550A53F2741E}"/>
                  </a:ext>
                </a:extLst>
              </p:cNvPr>
              <p:cNvSpPr/>
              <p:nvPr/>
            </p:nvSpPr>
            <p:spPr>
              <a:xfrm>
                <a:off x="5456759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9" name="矩形 938">
                <a:extLst>
                  <a:ext uri="{FF2B5EF4-FFF2-40B4-BE49-F238E27FC236}">
                    <a16:creationId xmlns:a16="http://schemas.microsoft.com/office/drawing/2014/main" id="{9C4BD3E1-8AE9-433B-BDB4-CFB3F30F067A}"/>
                  </a:ext>
                </a:extLst>
              </p:cNvPr>
              <p:cNvSpPr/>
              <p:nvPr/>
            </p:nvSpPr>
            <p:spPr>
              <a:xfrm>
                <a:off x="4959803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0" name="矩形 939">
                <a:extLst>
                  <a:ext uri="{FF2B5EF4-FFF2-40B4-BE49-F238E27FC236}">
                    <a16:creationId xmlns:a16="http://schemas.microsoft.com/office/drawing/2014/main" id="{296F58A4-F6B5-45CD-9976-7A8444D8854C}"/>
                  </a:ext>
                </a:extLst>
              </p:cNvPr>
              <p:cNvSpPr/>
              <p:nvPr/>
            </p:nvSpPr>
            <p:spPr>
              <a:xfrm>
                <a:off x="5016099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1" name="矩形 940">
                <a:extLst>
                  <a:ext uri="{FF2B5EF4-FFF2-40B4-BE49-F238E27FC236}">
                    <a16:creationId xmlns:a16="http://schemas.microsoft.com/office/drawing/2014/main" id="{C3BFB8C8-B0BB-42FA-8397-5BB45BB50180}"/>
                  </a:ext>
                </a:extLst>
              </p:cNvPr>
              <p:cNvSpPr/>
              <p:nvPr/>
            </p:nvSpPr>
            <p:spPr>
              <a:xfrm>
                <a:off x="5069968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2" name="矩形 941">
                <a:extLst>
                  <a:ext uri="{FF2B5EF4-FFF2-40B4-BE49-F238E27FC236}">
                    <a16:creationId xmlns:a16="http://schemas.microsoft.com/office/drawing/2014/main" id="{AA4C6281-6CE6-4E97-9617-D673A4B211C8}"/>
                  </a:ext>
                </a:extLst>
              </p:cNvPr>
              <p:cNvSpPr/>
              <p:nvPr/>
            </p:nvSpPr>
            <p:spPr>
              <a:xfrm>
                <a:off x="5126264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3" name="矩形 942">
                <a:extLst>
                  <a:ext uri="{FF2B5EF4-FFF2-40B4-BE49-F238E27FC236}">
                    <a16:creationId xmlns:a16="http://schemas.microsoft.com/office/drawing/2014/main" id="{A43BD518-FE56-4830-A05E-67A817E08B62}"/>
                  </a:ext>
                </a:extLst>
              </p:cNvPr>
              <p:cNvSpPr/>
              <p:nvPr/>
            </p:nvSpPr>
            <p:spPr>
              <a:xfrm>
                <a:off x="5180133" y="51835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4" name="矩形 943">
                <a:extLst>
                  <a:ext uri="{FF2B5EF4-FFF2-40B4-BE49-F238E27FC236}">
                    <a16:creationId xmlns:a16="http://schemas.microsoft.com/office/drawing/2014/main" id="{387ED927-1706-4EA0-90D9-1205E11475C5}"/>
                  </a:ext>
                </a:extLst>
              </p:cNvPr>
              <p:cNvSpPr/>
              <p:nvPr/>
            </p:nvSpPr>
            <p:spPr>
              <a:xfrm>
                <a:off x="5236429" y="51835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5" name="矩形 944">
                <a:extLst>
                  <a:ext uri="{FF2B5EF4-FFF2-40B4-BE49-F238E27FC236}">
                    <a16:creationId xmlns:a16="http://schemas.microsoft.com/office/drawing/2014/main" id="{89950810-BB2A-4B04-A5EE-B05B818F047D}"/>
                  </a:ext>
                </a:extLst>
              </p:cNvPr>
              <p:cNvSpPr/>
              <p:nvPr/>
            </p:nvSpPr>
            <p:spPr>
              <a:xfrm>
                <a:off x="5292725" y="51835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6" name="矩形 945">
                <a:extLst>
                  <a:ext uri="{FF2B5EF4-FFF2-40B4-BE49-F238E27FC236}">
                    <a16:creationId xmlns:a16="http://schemas.microsoft.com/office/drawing/2014/main" id="{E4AE2A68-26E1-4D41-82DA-A1C1A2EEA2CF}"/>
                  </a:ext>
                </a:extLst>
              </p:cNvPr>
              <p:cNvSpPr/>
              <p:nvPr/>
            </p:nvSpPr>
            <p:spPr>
              <a:xfrm>
                <a:off x="5346594" y="51835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7" name="矩形 946">
                <a:extLst>
                  <a:ext uri="{FF2B5EF4-FFF2-40B4-BE49-F238E27FC236}">
                    <a16:creationId xmlns:a16="http://schemas.microsoft.com/office/drawing/2014/main" id="{41BE47ED-6A7E-4309-A1C0-6C4AA2900147}"/>
                  </a:ext>
                </a:extLst>
              </p:cNvPr>
              <p:cNvSpPr/>
              <p:nvPr/>
            </p:nvSpPr>
            <p:spPr>
              <a:xfrm>
                <a:off x="5402890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8" name="矩形 947">
                <a:extLst>
                  <a:ext uri="{FF2B5EF4-FFF2-40B4-BE49-F238E27FC236}">
                    <a16:creationId xmlns:a16="http://schemas.microsoft.com/office/drawing/2014/main" id="{62696A6B-C590-4E5E-9426-2B5C84641F76}"/>
                  </a:ext>
                </a:extLst>
              </p:cNvPr>
              <p:cNvSpPr/>
              <p:nvPr/>
            </p:nvSpPr>
            <p:spPr>
              <a:xfrm>
                <a:off x="5456759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9" name="矩形 948">
                <a:extLst>
                  <a:ext uri="{FF2B5EF4-FFF2-40B4-BE49-F238E27FC236}">
                    <a16:creationId xmlns:a16="http://schemas.microsoft.com/office/drawing/2014/main" id="{7FD2A5C7-88D8-4EC8-863E-EDFA14E4A4BE}"/>
                  </a:ext>
                </a:extLst>
              </p:cNvPr>
              <p:cNvSpPr/>
              <p:nvPr/>
            </p:nvSpPr>
            <p:spPr>
              <a:xfrm>
                <a:off x="4959803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0" name="矩形 949">
                <a:extLst>
                  <a:ext uri="{FF2B5EF4-FFF2-40B4-BE49-F238E27FC236}">
                    <a16:creationId xmlns:a16="http://schemas.microsoft.com/office/drawing/2014/main" id="{98CEAFF4-F225-4E15-ACD2-B33DF2C3CFA2}"/>
                  </a:ext>
                </a:extLst>
              </p:cNvPr>
              <p:cNvSpPr/>
              <p:nvPr/>
            </p:nvSpPr>
            <p:spPr>
              <a:xfrm>
                <a:off x="5016099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1" name="矩形 950">
                <a:extLst>
                  <a:ext uri="{FF2B5EF4-FFF2-40B4-BE49-F238E27FC236}">
                    <a16:creationId xmlns:a16="http://schemas.microsoft.com/office/drawing/2014/main" id="{D9C840BB-C759-4AA1-BB8D-6C06F1114FB6}"/>
                  </a:ext>
                </a:extLst>
              </p:cNvPr>
              <p:cNvSpPr/>
              <p:nvPr/>
            </p:nvSpPr>
            <p:spPr>
              <a:xfrm>
                <a:off x="5069968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2" name="矩形 951">
                <a:extLst>
                  <a:ext uri="{FF2B5EF4-FFF2-40B4-BE49-F238E27FC236}">
                    <a16:creationId xmlns:a16="http://schemas.microsoft.com/office/drawing/2014/main" id="{49B7E105-5356-47AE-BB5A-1AEFBCB9C4AB}"/>
                  </a:ext>
                </a:extLst>
              </p:cNvPr>
              <p:cNvSpPr/>
              <p:nvPr/>
            </p:nvSpPr>
            <p:spPr>
              <a:xfrm>
                <a:off x="5126264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3" name="矩形 952">
                <a:extLst>
                  <a:ext uri="{FF2B5EF4-FFF2-40B4-BE49-F238E27FC236}">
                    <a16:creationId xmlns:a16="http://schemas.microsoft.com/office/drawing/2014/main" id="{96FD5BC0-0E85-441D-A26A-A5E5C974C8A2}"/>
                  </a:ext>
                </a:extLst>
              </p:cNvPr>
              <p:cNvSpPr/>
              <p:nvPr/>
            </p:nvSpPr>
            <p:spPr>
              <a:xfrm>
                <a:off x="5180133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4" name="矩形 953">
                <a:extLst>
                  <a:ext uri="{FF2B5EF4-FFF2-40B4-BE49-F238E27FC236}">
                    <a16:creationId xmlns:a16="http://schemas.microsoft.com/office/drawing/2014/main" id="{38FFB17E-9B8E-4090-A8E1-353B915E8AF7}"/>
                  </a:ext>
                </a:extLst>
              </p:cNvPr>
              <p:cNvSpPr/>
              <p:nvPr/>
            </p:nvSpPr>
            <p:spPr>
              <a:xfrm>
                <a:off x="5236429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5" name="矩形 954">
                <a:extLst>
                  <a:ext uri="{FF2B5EF4-FFF2-40B4-BE49-F238E27FC236}">
                    <a16:creationId xmlns:a16="http://schemas.microsoft.com/office/drawing/2014/main" id="{12A2657F-66B4-436F-85CC-96FF8E06DF1C}"/>
                  </a:ext>
                </a:extLst>
              </p:cNvPr>
              <p:cNvSpPr/>
              <p:nvPr/>
            </p:nvSpPr>
            <p:spPr>
              <a:xfrm>
                <a:off x="5292725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6" name="矩形 955">
                <a:extLst>
                  <a:ext uri="{FF2B5EF4-FFF2-40B4-BE49-F238E27FC236}">
                    <a16:creationId xmlns:a16="http://schemas.microsoft.com/office/drawing/2014/main" id="{EF722E6D-4706-47A3-A92E-95FF6678F351}"/>
                  </a:ext>
                </a:extLst>
              </p:cNvPr>
              <p:cNvSpPr/>
              <p:nvPr/>
            </p:nvSpPr>
            <p:spPr>
              <a:xfrm>
                <a:off x="5346594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7" name="矩形 956">
                <a:extLst>
                  <a:ext uri="{FF2B5EF4-FFF2-40B4-BE49-F238E27FC236}">
                    <a16:creationId xmlns:a16="http://schemas.microsoft.com/office/drawing/2014/main" id="{3E3AB1D5-FBD4-474B-A171-EDFE946612DA}"/>
                  </a:ext>
                </a:extLst>
              </p:cNvPr>
              <p:cNvSpPr/>
              <p:nvPr/>
            </p:nvSpPr>
            <p:spPr>
              <a:xfrm>
                <a:off x="5402890" y="57363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8" name="矩形 957">
                <a:extLst>
                  <a:ext uri="{FF2B5EF4-FFF2-40B4-BE49-F238E27FC236}">
                    <a16:creationId xmlns:a16="http://schemas.microsoft.com/office/drawing/2014/main" id="{3FF4E9E8-7B53-4013-8BD2-181E64D0D0F4}"/>
                  </a:ext>
                </a:extLst>
              </p:cNvPr>
              <p:cNvSpPr/>
              <p:nvPr/>
            </p:nvSpPr>
            <p:spPr>
              <a:xfrm>
                <a:off x="5456759" y="57363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9" name="矩形 958">
                <a:extLst>
                  <a:ext uri="{FF2B5EF4-FFF2-40B4-BE49-F238E27FC236}">
                    <a16:creationId xmlns:a16="http://schemas.microsoft.com/office/drawing/2014/main" id="{B9483EAE-9B6F-4341-9CDE-E002F0410B4A}"/>
                  </a:ext>
                </a:extLst>
              </p:cNvPr>
              <p:cNvSpPr/>
              <p:nvPr/>
            </p:nvSpPr>
            <p:spPr>
              <a:xfrm>
                <a:off x="4959803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0" name="矩形 959">
                <a:extLst>
                  <a:ext uri="{FF2B5EF4-FFF2-40B4-BE49-F238E27FC236}">
                    <a16:creationId xmlns:a16="http://schemas.microsoft.com/office/drawing/2014/main" id="{CC09A85A-4A7C-4923-B569-5373DA6711ED}"/>
                  </a:ext>
                </a:extLst>
              </p:cNvPr>
              <p:cNvSpPr/>
              <p:nvPr/>
            </p:nvSpPr>
            <p:spPr>
              <a:xfrm>
                <a:off x="5016099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1" name="矩形 960">
                <a:extLst>
                  <a:ext uri="{FF2B5EF4-FFF2-40B4-BE49-F238E27FC236}">
                    <a16:creationId xmlns:a16="http://schemas.microsoft.com/office/drawing/2014/main" id="{51D8DF9D-77DA-4060-9FC8-B9F168430F92}"/>
                  </a:ext>
                </a:extLst>
              </p:cNvPr>
              <p:cNvSpPr/>
              <p:nvPr/>
            </p:nvSpPr>
            <p:spPr>
              <a:xfrm>
                <a:off x="5069968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2" name="矩形 961">
                <a:extLst>
                  <a:ext uri="{FF2B5EF4-FFF2-40B4-BE49-F238E27FC236}">
                    <a16:creationId xmlns:a16="http://schemas.microsoft.com/office/drawing/2014/main" id="{45F1F819-8963-4F32-802D-B71F436FBF6E}"/>
                  </a:ext>
                </a:extLst>
              </p:cNvPr>
              <p:cNvSpPr/>
              <p:nvPr/>
            </p:nvSpPr>
            <p:spPr>
              <a:xfrm>
                <a:off x="5126264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3" name="矩形 962">
                <a:extLst>
                  <a:ext uri="{FF2B5EF4-FFF2-40B4-BE49-F238E27FC236}">
                    <a16:creationId xmlns:a16="http://schemas.microsoft.com/office/drawing/2014/main" id="{F480F058-F097-4BB2-8903-CA8D66E2DDFC}"/>
                  </a:ext>
                </a:extLst>
              </p:cNvPr>
              <p:cNvSpPr/>
              <p:nvPr/>
            </p:nvSpPr>
            <p:spPr>
              <a:xfrm>
                <a:off x="5180133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4" name="矩形 963">
                <a:extLst>
                  <a:ext uri="{FF2B5EF4-FFF2-40B4-BE49-F238E27FC236}">
                    <a16:creationId xmlns:a16="http://schemas.microsoft.com/office/drawing/2014/main" id="{6648DDCB-7E9F-43D2-BABB-6E3E96C1D748}"/>
                  </a:ext>
                </a:extLst>
              </p:cNvPr>
              <p:cNvSpPr/>
              <p:nvPr/>
            </p:nvSpPr>
            <p:spPr>
              <a:xfrm>
                <a:off x="5236429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5" name="矩形 964">
                <a:extLst>
                  <a:ext uri="{FF2B5EF4-FFF2-40B4-BE49-F238E27FC236}">
                    <a16:creationId xmlns:a16="http://schemas.microsoft.com/office/drawing/2014/main" id="{034E5599-DEA5-4E75-AC39-AFA13B89BB36}"/>
                  </a:ext>
                </a:extLst>
              </p:cNvPr>
              <p:cNvSpPr/>
              <p:nvPr/>
            </p:nvSpPr>
            <p:spPr>
              <a:xfrm>
                <a:off x="5292725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6" name="矩形 965">
                <a:extLst>
                  <a:ext uri="{FF2B5EF4-FFF2-40B4-BE49-F238E27FC236}">
                    <a16:creationId xmlns:a16="http://schemas.microsoft.com/office/drawing/2014/main" id="{7BB37F69-F7B4-4285-9C7F-5C35D7BFB77D}"/>
                  </a:ext>
                </a:extLst>
              </p:cNvPr>
              <p:cNvSpPr/>
              <p:nvPr/>
            </p:nvSpPr>
            <p:spPr>
              <a:xfrm>
                <a:off x="5346594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7" name="矩形 966">
                <a:extLst>
                  <a:ext uri="{FF2B5EF4-FFF2-40B4-BE49-F238E27FC236}">
                    <a16:creationId xmlns:a16="http://schemas.microsoft.com/office/drawing/2014/main" id="{ADCD41DB-D13D-4A92-B203-D4A33B42E0E4}"/>
                  </a:ext>
                </a:extLst>
              </p:cNvPr>
              <p:cNvSpPr/>
              <p:nvPr/>
            </p:nvSpPr>
            <p:spPr>
              <a:xfrm>
                <a:off x="5402890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8FBAAB6-8DC7-453A-B333-86DB008797E4}"/>
                  </a:ext>
                </a:extLst>
              </p:cNvPr>
              <p:cNvSpPr/>
              <p:nvPr/>
            </p:nvSpPr>
            <p:spPr>
              <a:xfrm>
                <a:off x="5456759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A15937DF-2A33-4E5D-8406-B5D891F5B1B2}"/>
                  </a:ext>
                </a:extLst>
              </p:cNvPr>
              <p:cNvSpPr/>
              <p:nvPr/>
            </p:nvSpPr>
            <p:spPr>
              <a:xfrm>
                <a:off x="5510628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0" name="矩形 969">
                <a:extLst>
                  <a:ext uri="{FF2B5EF4-FFF2-40B4-BE49-F238E27FC236}">
                    <a16:creationId xmlns:a16="http://schemas.microsoft.com/office/drawing/2014/main" id="{926FCD3A-16DF-4EC9-A43E-5D481D257901}"/>
                  </a:ext>
                </a:extLst>
              </p:cNvPr>
              <p:cNvSpPr/>
              <p:nvPr/>
            </p:nvSpPr>
            <p:spPr>
              <a:xfrm>
                <a:off x="5566924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1" name="矩形 970">
                <a:extLst>
                  <a:ext uri="{FF2B5EF4-FFF2-40B4-BE49-F238E27FC236}">
                    <a16:creationId xmlns:a16="http://schemas.microsoft.com/office/drawing/2014/main" id="{6BE28AD7-2965-432D-B378-AC94A4410703}"/>
                  </a:ext>
                </a:extLst>
              </p:cNvPr>
              <p:cNvSpPr/>
              <p:nvPr/>
            </p:nvSpPr>
            <p:spPr>
              <a:xfrm>
                <a:off x="5623220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88C5A66B-0133-43F0-B809-439F6C8C5049}"/>
                  </a:ext>
                </a:extLst>
              </p:cNvPr>
              <p:cNvSpPr/>
              <p:nvPr/>
            </p:nvSpPr>
            <p:spPr>
              <a:xfrm>
                <a:off x="5677089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B088D0B2-8821-4D89-8620-02DBEAA5DF62}"/>
                  </a:ext>
                </a:extLst>
              </p:cNvPr>
              <p:cNvSpPr/>
              <p:nvPr/>
            </p:nvSpPr>
            <p:spPr>
              <a:xfrm>
                <a:off x="5733385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4" name="矩形 973">
                <a:extLst>
                  <a:ext uri="{FF2B5EF4-FFF2-40B4-BE49-F238E27FC236}">
                    <a16:creationId xmlns:a16="http://schemas.microsoft.com/office/drawing/2014/main" id="{6E55EDEB-EF12-4AD5-A01B-D85C297A01A1}"/>
                  </a:ext>
                </a:extLst>
              </p:cNvPr>
              <p:cNvSpPr/>
              <p:nvPr/>
            </p:nvSpPr>
            <p:spPr>
              <a:xfrm>
                <a:off x="5787254" y="682500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5" name="矩形 974">
                <a:extLst>
                  <a:ext uri="{FF2B5EF4-FFF2-40B4-BE49-F238E27FC236}">
                    <a16:creationId xmlns:a16="http://schemas.microsoft.com/office/drawing/2014/main" id="{46742964-B397-468B-B0A7-2C8A31D95820}"/>
                  </a:ext>
                </a:extLst>
              </p:cNvPr>
              <p:cNvSpPr/>
              <p:nvPr/>
            </p:nvSpPr>
            <p:spPr>
              <a:xfrm>
                <a:off x="5510628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6" name="矩形 975">
                <a:extLst>
                  <a:ext uri="{FF2B5EF4-FFF2-40B4-BE49-F238E27FC236}">
                    <a16:creationId xmlns:a16="http://schemas.microsoft.com/office/drawing/2014/main" id="{A152E5BD-693C-454D-8BD2-4BA820B6FF47}"/>
                  </a:ext>
                </a:extLst>
              </p:cNvPr>
              <p:cNvSpPr/>
              <p:nvPr/>
            </p:nvSpPr>
            <p:spPr>
              <a:xfrm>
                <a:off x="5566924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7" name="矩形 976">
                <a:extLst>
                  <a:ext uri="{FF2B5EF4-FFF2-40B4-BE49-F238E27FC236}">
                    <a16:creationId xmlns:a16="http://schemas.microsoft.com/office/drawing/2014/main" id="{DFF79C59-0468-446C-B719-006FA61A8B5C}"/>
                  </a:ext>
                </a:extLst>
              </p:cNvPr>
              <p:cNvSpPr/>
              <p:nvPr/>
            </p:nvSpPr>
            <p:spPr>
              <a:xfrm>
                <a:off x="5623220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0A1B16AD-E61C-4AF7-9746-83C8E3BEF1F1}"/>
                  </a:ext>
                </a:extLst>
              </p:cNvPr>
              <p:cNvSpPr/>
              <p:nvPr/>
            </p:nvSpPr>
            <p:spPr>
              <a:xfrm>
                <a:off x="5677089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765E41B4-023C-4C08-B25A-2936CE9646CD}"/>
                  </a:ext>
                </a:extLst>
              </p:cNvPr>
              <p:cNvSpPr/>
              <p:nvPr/>
            </p:nvSpPr>
            <p:spPr>
              <a:xfrm>
                <a:off x="5733385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8FC45E60-E937-42AD-8B55-9FCFED378B2D}"/>
                  </a:ext>
                </a:extLst>
              </p:cNvPr>
              <p:cNvSpPr/>
              <p:nvPr/>
            </p:nvSpPr>
            <p:spPr>
              <a:xfrm>
                <a:off x="5787254" y="73488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5A6C8118-F7D0-43D8-83FA-6C2369255F63}"/>
                  </a:ext>
                </a:extLst>
              </p:cNvPr>
              <p:cNvSpPr/>
              <p:nvPr/>
            </p:nvSpPr>
            <p:spPr>
              <a:xfrm>
                <a:off x="5510628" y="79117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7113540C-19A9-41D1-86A4-FBFA034B8618}"/>
                  </a:ext>
                </a:extLst>
              </p:cNvPr>
              <p:cNvSpPr/>
              <p:nvPr/>
            </p:nvSpPr>
            <p:spPr>
              <a:xfrm>
                <a:off x="5566924" y="79117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9A533E87-B5E9-4260-8975-602EA2D6BAB8}"/>
                  </a:ext>
                </a:extLst>
              </p:cNvPr>
              <p:cNvSpPr/>
              <p:nvPr/>
            </p:nvSpPr>
            <p:spPr>
              <a:xfrm>
                <a:off x="5623220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39651F1E-D002-4DBC-A33A-27990A54A149}"/>
                  </a:ext>
                </a:extLst>
              </p:cNvPr>
              <p:cNvSpPr/>
              <p:nvPr/>
            </p:nvSpPr>
            <p:spPr>
              <a:xfrm>
                <a:off x="5677089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7AADBCA7-0CBB-48F1-8B0A-7516CF4EE9A8}"/>
                  </a:ext>
                </a:extLst>
              </p:cNvPr>
              <p:cNvSpPr/>
              <p:nvPr/>
            </p:nvSpPr>
            <p:spPr>
              <a:xfrm>
                <a:off x="5733385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50117C07-AA0F-4270-9DE1-E0413C723F9B}"/>
                  </a:ext>
                </a:extLst>
              </p:cNvPr>
              <p:cNvSpPr/>
              <p:nvPr/>
            </p:nvSpPr>
            <p:spPr>
              <a:xfrm>
                <a:off x="5787254" y="79117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B3D46954-3206-4DE7-ADB2-0622C874FACF}"/>
                  </a:ext>
                </a:extLst>
              </p:cNvPr>
              <p:cNvSpPr/>
              <p:nvPr/>
            </p:nvSpPr>
            <p:spPr>
              <a:xfrm>
                <a:off x="5510628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2F61E523-E0DE-47A6-9693-4A93E3B4B270}"/>
                  </a:ext>
                </a:extLst>
              </p:cNvPr>
              <p:cNvSpPr/>
              <p:nvPr/>
            </p:nvSpPr>
            <p:spPr>
              <a:xfrm>
                <a:off x="5566924" y="8464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BA8DBCC9-C92B-4A41-88D0-5905CAEC08A0}"/>
                  </a:ext>
                </a:extLst>
              </p:cNvPr>
              <p:cNvSpPr/>
              <p:nvPr/>
            </p:nvSpPr>
            <p:spPr>
              <a:xfrm>
                <a:off x="5623220" y="8464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0838266-A442-4B47-8AE9-95259A1C68F1}"/>
                  </a:ext>
                </a:extLst>
              </p:cNvPr>
              <p:cNvSpPr/>
              <p:nvPr/>
            </p:nvSpPr>
            <p:spPr>
              <a:xfrm>
                <a:off x="5677089" y="8464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97B44476-A1EB-404B-A50E-C1DA6CC24391}"/>
                  </a:ext>
                </a:extLst>
              </p:cNvPr>
              <p:cNvSpPr/>
              <p:nvPr/>
            </p:nvSpPr>
            <p:spPr>
              <a:xfrm>
                <a:off x="5733385" y="8464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2" name="矩形 991">
                <a:extLst>
                  <a:ext uri="{FF2B5EF4-FFF2-40B4-BE49-F238E27FC236}">
                    <a16:creationId xmlns:a16="http://schemas.microsoft.com/office/drawing/2014/main" id="{8512DE7E-1FAA-4989-8876-B441D93E62AA}"/>
                  </a:ext>
                </a:extLst>
              </p:cNvPr>
              <p:cNvSpPr/>
              <p:nvPr/>
            </p:nvSpPr>
            <p:spPr>
              <a:xfrm>
                <a:off x="5787254" y="8464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3" name="矩形 992">
                <a:extLst>
                  <a:ext uri="{FF2B5EF4-FFF2-40B4-BE49-F238E27FC236}">
                    <a16:creationId xmlns:a16="http://schemas.microsoft.com/office/drawing/2014/main" id="{64065007-5F81-4BBF-B1E1-8015F7724DC0}"/>
                  </a:ext>
                </a:extLst>
              </p:cNvPr>
              <p:cNvSpPr/>
              <p:nvPr/>
            </p:nvSpPr>
            <p:spPr>
              <a:xfrm>
                <a:off x="5510628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4" name="矩形 993">
                <a:extLst>
                  <a:ext uri="{FF2B5EF4-FFF2-40B4-BE49-F238E27FC236}">
                    <a16:creationId xmlns:a16="http://schemas.microsoft.com/office/drawing/2014/main" id="{A24C67A0-03D2-4E08-B738-1FB96AD0AF51}"/>
                  </a:ext>
                </a:extLst>
              </p:cNvPr>
              <p:cNvSpPr/>
              <p:nvPr/>
            </p:nvSpPr>
            <p:spPr>
              <a:xfrm>
                <a:off x="5566924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5" name="矩形 994">
                <a:extLst>
                  <a:ext uri="{FF2B5EF4-FFF2-40B4-BE49-F238E27FC236}">
                    <a16:creationId xmlns:a16="http://schemas.microsoft.com/office/drawing/2014/main" id="{9D3B9A85-39AD-426A-A3B1-E39FA6F1FB81}"/>
                  </a:ext>
                </a:extLst>
              </p:cNvPr>
              <p:cNvSpPr/>
              <p:nvPr/>
            </p:nvSpPr>
            <p:spPr>
              <a:xfrm>
                <a:off x="5623220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6" name="矩形 995">
                <a:extLst>
                  <a:ext uri="{FF2B5EF4-FFF2-40B4-BE49-F238E27FC236}">
                    <a16:creationId xmlns:a16="http://schemas.microsoft.com/office/drawing/2014/main" id="{A1012C46-A870-48B5-9F61-D7DDB9B65F34}"/>
                  </a:ext>
                </a:extLst>
              </p:cNvPr>
              <p:cNvSpPr/>
              <p:nvPr/>
            </p:nvSpPr>
            <p:spPr>
              <a:xfrm>
                <a:off x="5677089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7" name="矩形 996">
                <a:extLst>
                  <a:ext uri="{FF2B5EF4-FFF2-40B4-BE49-F238E27FC236}">
                    <a16:creationId xmlns:a16="http://schemas.microsoft.com/office/drawing/2014/main" id="{80061FB2-C0C2-4B34-8888-B1DC38A81FD1}"/>
                  </a:ext>
                </a:extLst>
              </p:cNvPr>
              <p:cNvSpPr/>
              <p:nvPr/>
            </p:nvSpPr>
            <p:spPr>
              <a:xfrm>
                <a:off x="5733385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8" name="矩形 997">
                <a:extLst>
                  <a:ext uri="{FF2B5EF4-FFF2-40B4-BE49-F238E27FC236}">
                    <a16:creationId xmlns:a16="http://schemas.microsoft.com/office/drawing/2014/main" id="{0D8C96F1-521F-4280-86F7-B1C9B777D943}"/>
                  </a:ext>
                </a:extLst>
              </p:cNvPr>
              <p:cNvSpPr/>
              <p:nvPr/>
            </p:nvSpPr>
            <p:spPr>
              <a:xfrm>
                <a:off x="5787254" y="90172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9" name="矩形 998">
                <a:extLst>
                  <a:ext uri="{FF2B5EF4-FFF2-40B4-BE49-F238E27FC236}">
                    <a16:creationId xmlns:a16="http://schemas.microsoft.com/office/drawing/2014/main" id="{F9199B4A-4AAB-4831-AE1F-69C2F6C59681}"/>
                  </a:ext>
                </a:extLst>
              </p:cNvPr>
              <p:cNvSpPr/>
              <p:nvPr/>
            </p:nvSpPr>
            <p:spPr>
              <a:xfrm>
                <a:off x="5510628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0" name="矩形 999">
                <a:extLst>
                  <a:ext uri="{FF2B5EF4-FFF2-40B4-BE49-F238E27FC236}">
                    <a16:creationId xmlns:a16="http://schemas.microsoft.com/office/drawing/2014/main" id="{D770E3AB-272D-45CE-82CB-BC27621458D1}"/>
                  </a:ext>
                </a:extLst>
              </p:cNvPr>
              <p:cNvSpPr/>
              <p:nvPr/>
            </p:nvSpPr>
            <p:spPr>
              <a:xfrm>
                <a:off x="5566924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1" name="矩形 1000">
                <a:extLst>
                  <a:ext uri="{FF2B5EF4-FFF2-40B4-BE49-F238E27FC236}">
                    <a16:creationId xmlns:a16="http://schemas.microsoft.com/office/drawing/2014/main" id="{8F24D3A5-0D25-4A80-9E81-0D12260BB8F2}"/>
                  </a:ext>
                </a:extLst>
              </p:cNvPr>
              <p:cNvSpPr/>
              <p:nvPr/>
            </p:nvSpPr>
            <p:spPr>
              <a:xfrm>
                <a:off x="5623220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2" name="矩形 1001">
                <a:extLst>
                  <a:ext uri="{FF2B5EF4-FFF2-40B4-BE49-F238E27FC236}">
                    <a16:creationId xmlns:a16="http://schemas.microsoft.com/office/drawing/2014/main" id="{5F5623FF-AD20-473C-AD12-4A44B4385BBE}"/>
                  </a:ext>
                </a:extLst>
              </p:cNvPr>
              <p:cNvSpPr/>
              <p:nvPr/>
            </p:nvSpPr>
            <p:spPr>
              <a:xfrm>
                <a:off x="5677089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3" name="矩形 1002">
                <a:extLst>
                  <a:ext uri="{FF2B5EF4-FFF2-40B4-BE49-F238E27FC236}">
                    <a16:creationId xmlns:a16="http://schemas.microsoft.com/office/drawing/2014/main" id="{4C3AF6F4-3878-4E9D-9C9B-3D45D4BC984F}"/>
                  </a:ext>
                </a:extLst>
              </p:cNvPr>
              <p:cNvSpPr/>
              <p:nvPr/>
            </p:nvSpPr>
            <p:spPr>
              <a:xfrm>
                <a:off x="5733385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4" name="矩形 1003">
                <a:extLst>
                  <a:ext uri="{FF2B5EF4-FFF2-40B4-BE49-F238E27FC236}">
                    <a16:creationId xmlns:a16="http://schemas.microsoft.com/office/drawing/2014/main" id="{38BE13C7-EF78-4DEC-98FD-9D9A701BCFB6}"/>
                  </a:ext>
                </a:extLst>
              </p:cNvPr>
              <p:cNvSpPr/>
              <p:nvPr/>
            </p:nvSpPr>
            <p:spPr>
              <a:xfrm>
                <a:off x="5787254" y="95699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5" name="矩形 1004">
                <a:extLst>
                  <a:ext uri="{FF2B5EF4-FFF2-40B4-BE49-F238E27FC236}">
                    <a16:creationId xmlns:a16="http://schemas.microsoft.com/office/drawing/2014/main" id="{E339E616-662A-4B48-B298-F54CE9A1D057}"/>
                  </a:ext>
                </a:extLst>
              </p:cNvPr>
              <p:cNvSpPr/>
              <p:nvPr/>
            </p:nvSpPr>
            <p:spPr>
              <a:xfrm>
                <a:off x="5510628" y="101125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矩形 1005">
                <a:extLst>
                  <a:ext uri="{FF2B5EF4-FFF2-40B4-BE49-F238E27FC236}">
                    <a16:creationId xmlns:a16="http://schemas.microsoft.com/office/drawing/2014/main" id="{428A1511-8927-41E5-BB35-5B12BE63AE80}"/>
                  </a:ext>
                </a:extLst>
              </p:cNvPr>
              <p:cNvSpPr/>
              <p:nvPr/>
            </p:nvSpPr>
            <p:spPr>
              <a:xfrm>
                <a:off x="5566924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矩形 1006">
                <a:extLst>
                  <a:ext uri="{FF2B5EF4-FFF2-40B4-BE49-F238E27FC236}">
                    <a16:creationId xmlns:a16="http://schemas.microsoft.com/office/drawing/2014/main" id="{3ACF890A-6E48-4727-9CA1-0990518E5232}"/>
                  </a:ext>
                </a:extLst>
              </p:cNvPr>
              <p:cNvSpPr/>
              <p:nvPr/>
            </p:nvSpPr>
            <p:spPr>
              <a:xfrm>
                <a:off x="5623220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8" name="矩形 1007">
                <a:extLst>
                  <a:ext uri="{FF2B5EF4-FFF2-40B4-BE49-F238E27FC236}">
                    <a16:creationId xmlns:a16="http://schemas.microsoft.com/office/drawing/2014/main" id="{CB30A999-0D94-4C59-88CC-224F89D8934F}"/>
                  </a:ext>
                </a:extLst>
              </p:cNvPr>
              <p:cNvSpPr/>
              <p:nvPr/>
            </p:nvSpPr>
            <p:spPr>
              <a:xfrm>
                <a:off x="5677089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9" name="矩形 1008">
                <a:extLst>
                  <a:ext uri="{FF2B5EF4-FFF2-40B4-BE49-F238E27FC236}">
                    <a16:creationId xmlns:a16="http://schemas.microsoft.com/office/drawing/2014/main" id="{01E38BE3-CA41-4AED-807A-0AB03276A2B7}"/>
                  </a:ext>
                </a:extLst>
              </p:cNvPr>
              <p:cNvSpPr/>
              <p:nvPr/>
            </p:nvSpPr>
            <p:spPr>
              <a:xfrm>
                <a:off x="5733385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0" name="矩形 1009">
                <a:extLst>
                  <a:ext uri="{FF2B5EF4-FFF2-40B4-BE49-F238E27FC236}">
                    <a16:creationId xmlns:a16="http://schemas.microsoft.com/office/drawing/2014/main" id="{04111434-C0A6-4B51-A175-DF072B34EC14}"/>
                  </a:ext>
                </a:extLst>
              </p:cNvPr>
              <p:cNvSpPr/>
              <p:nvPr/>
            </p:nvSpPr>
            <p:spPr>
              <a:xfrm>
                <a:off x="5787254" y="101125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1" name="矩形 1010">
                <a:extLst>
                  <a:ext uri="{FF2B5EF4-FFF2-40B4-BE49-F238E27FC236}">
                    <a16:creationId xmlns:a16="http://schemas.microsoft.com/office/drawing/2014/main" id="{F6A0905B-037B-48D2-8D26-DC4696101BCD}"/>
                  </a:ext>
                </a:extLst>
              </p:cNvPr>
              <p:cNvSpPr/>
              <p:nvPr/>
            </p:nvSpPr>
            <p:spPr>
              <a:xfrm>
                <a:off x="5510628" y="106614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78E9DE7F-13B1-4AA7-842B-267379B93B0B}"/>
                  </a:ext>
                </a:extLst>
              </p:cNvPr>
              <p:cNvSpPr/>
              <p:nvPr/>
            </p:nvSpPr>
            <p:spPr>
              <a:xfrm>
                <a:off x="5566924" y="106614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173A2A87-8DA2-4110-B943-1985821DB47B}"/>
                  </a:ext>
                </a:extLst>
              </p:cNvPr>
              <p:cNvSpPr/>
              <p:nvPr/>
            </p:nvSpPr>
            <p:spPr>
              <a:xfrm>
                <a:off x="5623220" y="106614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4" name="矩形 1013">
                <a:extLst>
                  <a:ext uri="{FF2B5EF4-FFF2-40B4-BE49-F238E27FC236}">
                    <a16:creationId xmlns:a16="http://schemas.microsoft.com/office/drawing/2014/main" id="{84302F97-4026-42B3-97A3-1B9CCA652FD8}"/>
                  </a:ext>
                </a:extLst>
              </p:cNvPr>
              <p:cNvSpPr/>
              <p:nvPr/>
            </p:nvSpPr>
            <p:spPr>
              <a:xfrm>
                <a:off x="5677089" y="106614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5" name="矩形 1014">
                <a:extLst>
                  <a:ext uri="{FF2B5EF4-FFF2-40B4-BE49-F238E27FC236}">
                    <a16:creationId xmlns:a16="http://schemas.microsoft.com/office/drawing/2014/main" id="{0B403317-F0B5-47BB-8AD0-BD4F56C61E41}"/>
                  </a:ext>
                </a:extLst>
              </p:cNvPr>
              <p:cNvSpPr/>
              <p:nvPr/>
            </p:nvSpPr>
            <p:spPr>
              <a:xfrm>
                <a:off x="5733385" y="106614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6" name="矩形 1015">
                <a:extLst>
                  <a:ext uri="{FF2B5EF4-FFF2-40B4-BE49-F238E27FC236}">
                    <a16:creationId xmlns:a16="http://schemas.microsoft.com/office/drawing/2014/main" id="{64E30F97-8464-408F-96C7-DF91BDC51676}"/>
                  </a:ext>
                </a:extLst>
              </p:cNvPr>
              <p:cNvSpPr/>
              <p:nvPr/>
            </p:nvSpPr>
            <p:spPr>
              <a:xfrm>
                <a:off x="5787254" y="106614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矩形 1016">
                <a:extLst>
                  <a:ext uri="{FF2B5EF4-FFF2-40B4-BE49-F238E27FC236}">
                    <a16:creationId xmlns:a16="http://schemas.microsoft.com/office/drawing/2014/main" id="{C63B91B7-CF67-4D45-83BC-3D213082AB3F}"/>
                  </a:ext>
                </a:extLst>
              </p:cNvPr>
              <p:cNvSpPr/>
              <p:nvPr/>
            </p:nvSpPr>
            <p:spPr>
              <a:xfrm>
                <a:off x="5510628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8" name="矩形 1017">
                <a:extLst>
                  <a:ext uri="{FF2B5EF4-FFF2-40B4-BE49-F238E27FC236}">
                    <a16:creationId xmlns:a16="http://schemas.microsoft.com/office/drawing/2014/main" id="{C1DDD205-FB7B-49FD-A775-83B524CB4D63}"/>
                  </a:ext>
                </a:extLst>
              </p:cNvPr>
              <p:cNvSpPr/>
              <p:nvPr/>
            </p:nvSpPr>
            <p:spPr>
              <a:xfrm>
                <a:off x="5566924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9" name="矩形 1018">
                <a:extLst>
                  <a:ext uri="{FF2B5EF4-FFF2-40B4-BE49-F238E27FC236}">
                    <a16:creationId xmlns:a16="http://schemas.microsoft.com/office/drawing/2014/main" id="{F27C98FE-45A7-4504-8765-D0B6D2D8468C}"/>
                  </a:ext>
                </a:extLst>
              </p:cNvPr>
              <p:cNvSpPr/>
              <p:nvPr/>
            </p:nvSpPr>
            <p:spPr>
              <a:xfrm>
                <a:off x="5623220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矩形 1019">
                <a:extLst>
                  <a:ext uri="{FF2B5EF4-FFF2-40B4-BE49-F238E27FC236}">
                    <a16:creationId xmlns:a16="http://schemas.microsoft.com/office/drawing/2014/main" id="{B37E1DDD-0B57-41EC-ABEC-705817E8CC77}"/>
                  </a:ext>
                </a:extLst>
              </p:cNvPr>
              <p:cNvSpPr/>
              <p:nvPr/>
            </p:nvSpPr>
            <p:spPr>
              <a:xfrm>
                <a:off x="5677089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1" name="矩形 1020">
                <a:extLst>
                  <a:ext uri="{FF2B5EF4-FFF2-40B4-BE49-F238E27FC236}">
                    <a16:creationId xmlns:a16="http://schemas.microsoft.com/office/drawing/2014/main" id="{693433F6-890E-4207-91C4-B1143531D51D}"/>
                  </a:ext>
                </a:extLst>
              </p:cNvPr>
              <p:cNvSpPr/>
              <p:nvPr/>
            </p:nvSpPr>
            <p:spPr>
              <a:xfrm>
                <a:off x="5733385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矩形 1021">
                <a:extLst>
                  <a:ext uri="{FF2B5EF4-FFF2-40B4-BE49-F238E27FC236}">
                    <a16:creationId xmlns:a16="http://schemas.microsoft.com/office/drawing/2014/main" id="{FCBA0A4E-FAAF-4B28-B68D-5CEE3F6D0298}"/>
                  </a:ext>
                </a:extLst>
              </p:cNvPr>
              <p:cNvSpPr/>
              <p:nvPr/>
            </p:nvSpPr>
            <p:spPr>
              <a:xfrm>
                <a:off x="5787254" y="111899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34D79608-3DF3-4922-A28C-D74178F867B2}"/>
                  </a:ext>
                </a:extLst>
              </p:cNvPr>
              <p:cNvSpPr/>
              <p:nvPr/>
            </p:nvSpPr>
            <p:spPr>
              <a:xfrm>
                <a:off x="5510628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4" name="矩形 1023">
                <a:extLst>
                  <a:ext uri="{FF2B5EF4-FFF2-40B4-BE49-F238E27FC236}">
                    <a16:creationId xmlns:a16="http://schemas.microsoft.com/office/drawing/2014/main" id="{E10AD6C5-FFFF-46FA-82CF-0D4AF4BD89DC}"/>
                  </a:ext>
                </a:extLst>
              </p:cNvPr>
              <p:cNvSpPr/>
              <p:nvPr/>
            </p:nvSpPr>
            <p:spPr>
              <a:xfrm>
                <a:off x="5566924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5" name="矩形 1024">
                <a:extLst>
                  <a:ext uri="{FF2B5EF4-FFF2-40B4-BE49-F238E27FC236}">
                    <a16:creationId xmlns:a16="http://schemas.microsoft.com/office/drawing/2014/main" id="{BCCB7246-3C3C-4C1A-AB77-FA2BEB9E8174}"/>
                  </a:ext>
                </a:extLst>
              </p:cNvPr>
              <p:cNvSpPr/>
              <p:nvPr/>
            </p:nvSpPr>
            <p:spPr>
              <a:xfrm>
                <a:off x="5623220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6" name="矩形 1025">
                <a:extLst>
                  <a:ext uri="{FF2B5EF4-FFF2-40B4-BE49-F238E27FC236}">
                    <a16:creationId xmlns:a16="http://schemas.microsoft.com/office/drawing/2014/main" id="{C34C5F57-0123-4ACD-9FFC-A2D36F627F13}"/>
                  </a:ext>
                </a:extLst>
              </p:cNvPr>
              <p:cNvSpPr/>
              <p:nvPr/>
            </p:nvSpPr>
            <p:spPr>
              <a:xfrm>
                <a:off x="5677089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矩形 1026">
                <a:extLst>
                  <a:ext uri="{FF2B5EF4-FFF2-40B4-BE49-F238E27FC236}">
                    <a16:creationId xmlns:a16="http://schemas.microsoft.com/office/drawing/2014/main" id="{D1F2C3E7-A4D8-46DB-BF0A-F37E4DDDFDBD}"/>
                  </a:ext>
                </a:extLst>
              </p:cNvPr>
              <p:cNvSpPr/>
              <p:nvPr/>
            </p:nvSpPr>
            <p:spPr>
              <a:xfrm>
                <a:off x="5733385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矩形 1027">
                <a:extLst>
                  <a:ext uri="{FF2B5EF4-FFF2-40B4-BE49-F238E27FC236}">
                    <a16:creationId xmlns:a16="http://schemas.microsoft.com/office/drawing/2014/main" id="{2B445FB7-5FC8-4089-8986-A636237AEE35}"/>
                  </a:ext>
                </a:extLst>
              </p:cNvPr>
              <p:cNvSpPr/>
              <p:nvPr/>
            </p:nvSpPr>
            <p:spPr>
              <a:xfrm>
                <a:off x="5787254" y="117044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9" name="矩形 1028">
                <a:extLst>
                  <a:ext uri="{FF2B5EF4-FFF2-40B4-BE49-F238E27FC236}">
                    <a16:creationId xmlns:a16="http://schemas.microsoft.com/office/drawing/2014/main" id="{E963E03D-1DDC-4247-81B0-EAC3426BA50F}"/>
                  </a:ext>
                </a:extLst>
              </p:cNvPr>
              <p:cNvSpPr/>
              <p:nvPr/>
            </p:nvSpPr>
            <p:spPr>
              <a:xfrm>
                <a:off x="5510628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矩形 1029">
                <a:extLst>
                  <a:ext uri="{FF2B5EF4-FFF2-40B4-BE49-F238E27FC236}">
                    <a16:creationId xmlns:a16="http://schemas.microsoft.com/office/drawing/2014/main" id="{0FE899E6-5F63-4C60-AC6C-03E447F95990}"/>
                  </a:ext>
                </a:extLst>
              </p:cNvPr>
              <p:cNvSpPr/>
              <p:nvPr/>
            </p:nvSpPr>
            <p:spPr>
              <a:xfrm>
                <a:off x="5566924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1" name="矩形 1030">
                <a:extLst>
                  <a:ext uri="{FF2B5EF4-FFF2-40B4-BE49-F238E27FC236}">
                    <a16:creationId xmlns:a16="http://schemas.microsoft.com/office/drawing/2014/main" id="{335D1953-1450-4B0A-B6E2-F4A6ABFAF1E7}"/>
                  </a:ext>
                </a:extLst>
              </p:cNvPr>
              <p:cNvSpPr/>
              <p:nvPr/>
            </p:nvSpPr>
            <p:spPr>
              <a:xfrm>
                <a:off x="5623220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2" name="矩形 1031">
                <a:extLst>
                  <a:ext uri="{FF2B5EF4-FFF2-40B4-BE49-F238E27FC236}">
                    <a16:creationId xmlns:a16="http://schemas.microsoft.com/office/drawing/2014/main" id="{298BC6EF-FE15-48B0-8C9E-D0219399FE0B}"/>
                  </a:ext>
                </a:extLst>
              </p:cNvPr>
              <p:cNvSpPr/>
              <p:nvPr/>
            </p:nvSpPr>
            <p:spPr>
              <a:xfrm>
                <a:off x="567708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矩形 1032">
                <a:extLst>
                  <a:ext uri="{FF2B5EF4-FFF2-40B4-BE49-F238E27FC236}">
                    <a16:creationId xmlns:a16="http://schemas.microsoft.com/office/drawing/2014/main" id="{0BF41EF5-9DB3-45A3-B36D-C26C436B0D1D}"/>
                  </a:ext>
                </a:extLst>
              </p:cNvPr>
              <p:cNvSpPr/>
              <p:nvPr/>
            </p:nvSpPr>
            <p:spPr>
              <a:xfrm>
                <a:off x="5733385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4" name="矩形 1033">
                <a:extLst>
                  <a:ext uri="{FF2B5EF4-FFF2-40B4-BE49-F238E27FC236}">
                    <a16:creationId xmlns:a16="http://schemas.microsoft.com/office/drawing/2014/main" id="{5E9411FD-9BA9-40E5-9CBE-E116D8CE3208}"/>
                  </a:ext>
                </a:extLst>
              </p:cNvPr>
              <p:cNvSpPr/>
              <p:nvPr/>
            </p:nvSpPr>
            <p:spPr>
              <a:xfrm>
                <a:off x="5787254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矩形 1034">
                <a:extLst>
                  <a:ext uri="{FF2B5EF4-FFF2-40B4-BE49-F238E27FC236}">
                    <a16:creationId xmlns:a16="http://schemas.microsoft.com/office/drawing/2014/main" id="{AB15805F-5C17-4E1C-B392-08C831B2D535}"/>
                  </a:ext>
                </a:extLst>
              </p:cNvPr>
              <p:cNvSpPr/>
              <p:nvPr/>
            </p:nvSpPr>
            <p:spPr>
              <a:xfrm>
                <a:off x="5510628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矩形 1035">
                <a:extLst>
                  <a:ext uri="{FF2B5EF4-FFF2-40B4-BE49-F238E27FC236}">
                    <a16:creationId xmlns:a16="http://schemas.microsoft.com/office/drawing/2014/main" id="{20CD15DD-5365-46D3-9654-4DA7A20B8D08}"/>
                  </a:ext>
                </a:extLst>
              </p:cNvPr>
              <p:cNvSpPr/>
              <p:nvPr/>
            </p:nvSpPr>
            <p:spPr>
              <a:xfrm>
                <a:off x="5566924" y="40678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7" name="矩形 1036">
                <a:extLst>
                  <a:ext uri="{FF2B5EF4-FFF2-40B4-BE49-F238E27FC236}">
                    <a16:creationId xmlns:a16="http://schemas.microsoft.com/office/drawing/2014/main" id="{E0E860EA-79BC-4360-A6C6-A18FBA271053}"/>
                  </a:ext>
                </a:extLst>
              </p:cNvPr>
              <p:cNvSpPr/>
              <p:nvPr/>
            </p:nvSpPr>
            <p:spPr>
              <a:xfrm>
                <a:off x="5623220" y="40678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8" name="矩形 1037">
                <a:extLst>
                  <a:ext uri="{FF2B5EF4-FFF2-40B4-BE49-F238E27FC236}">
                    <a16:creationId xmlns:a16="http://schemas.microsoft.com/office/drawing/2014/main" id="{88749A75-145C-4BB4-9C04-EE69D80063EA}"/>
                  </a:ext>
                </a:extLst>
              </p:cNvPr>
              <p:cNvSpPr/>
              <p:nvPr/>
            </p:nvSpPr>
            <p:spPr>
              <a:xfrm>
                <a:off x="5677089" y="40678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9" name="矩形 1038">
                <a:extLst>
                  <a:ext uri="{FF2B5EF4-FFF2-40B4-BE49-F238E27FC236}">
                    <a16:creationId xmlns:a16="http://schemas.microsoft.com/office/drawing/2014/main" id="{27F260EE-D7AA-4D34-8FCE-01E8324B0048}"/>
                  </a:ext>
                </a:extLst>
              </p:cNvPr>
              <p:cNvSpPr/>
              <p:nvPr/>
            </p:nvSpPr>
            <p:spPr>
              <a:xfrm>
                <a:off x="5733385" y="40678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矩形 1039">
                <a:extLst>
                  <a:ext uri="{FF2B5EF4-FFF2-40B4-BE49-F238E27FC236}">
                    <a16:creationId xmlns:a16="http://schemas.microsoft.com/office/drawing/2014/main" id="{9A49547C-57F1-4DEE-A3EB-990FA61F2E1D}"/>
                  </a:ext>
                </a:extLst>
              </p:cNvPr>
              <p:cNvSpPr/>
              <p:nvPr/>
            </p:nvSpPr>
            <p:spPr>
              <a:xfrm>
                <a:off x="5787254" y="40678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1" name="矩形 1040">
                <a:extLst>
                  <a:ext uri="{FF2B5EF4-FFF2-40B4-BE49-F238E27FC236}">
                    <a16:creationId xmlns:a16="http://schemas.microsoft.com/office/drawing/2014/main" id="{4701BD7B-AF12-41FE-A7D4-20C19E6075A4}"/>
                  </a:ext>
                </a:extLst>
              </p:cNvPr>
              <p:cNvSpPr/>
              <p:nvPr/>
            </p:nvSpPr>
            <p:spPr>
              <a:xfrm>
                <a:off x="5510628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矩形 1041">
                <a:extLst>
                  <a:ext uri="{FF2B5EF4-FFF2-40B4-BE49-F238E27FC236}">
                    <a16:creationId xmlns:a16="http://schemas.microsoft.com/office/drawing/2014/main" id="{344DF624-F37A-4DCF-846B-3A6B4B0150A0}"/>
                  </a:ext>
                </a:extLst>
              </p:cNvPr>
              <p:cNvSpPr/>
              <p:nvPr/>
            </p:nvSpPr>
            <p:spPr>
              <a:xfrm>
                <a:off x="5566924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3" name="矩形 1042">
                <a:extLst>
                  <a:ext uri="{FF2B5EF4-FFF2-40B4-BE49-F238E27FC236}">
                    <a16:creationId xmlns:a16="http://schemas.microsoft.com/office/drawing/2014/main" id="{36B21307-6D15-45B7-A2E7-CDF0EA245EA1}"/>
                  </a:ext>
                </a:extLst>
              </p:cNvPr>
              <p:cNvSpPr/>
              <p:nvPr/>
            </p:nvSpPr>
            <p:spPr>
              <a:xfrm>
                <a:off x="5623220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矩形 1043">
                <a:extLst>
                  <a:ext uri="{FF2B5EF4-FFF2-40B4-BE49-F238E27FC236}">
                    <a16:creationId xmlns:a16="http://schemas.microsoft.com/office/drawing/2014/main" id="{36ADEE22-3FD6-4BE7-BA58-695CEA0F2C7F}"/>
                  </a:ext>
                </a:extLst>
              </p:cNvPr>
              <p:cNvSpPr/>
              <p:nvPr/>
            </p:nvSpPr>
            <p:spPr>
              <a:xfrm>
                <a:off x="5677089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5" name="矩形 1044">
                <a:extLst>
                  <a:ext uri="{FF2B5EF4-FFF2-40B4-BE49-F238E27FC236}">
                    <a16:creationId xmlns:a16="http://schemas.microsoft.com/office/drawing/2014/main" id="{B05FE55A-FCAE-43E2-ADAA-3B032AA00F7B}"/>
                  </a:ext>
                </a:extLst>
              </p:cNvPr>
              <p:cNvSpPr/>
              <p:nvPr/>
            </p:nvSpPr>
            <p:spPr>
              <a:xfrm>
                <a:off x="5733385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矩形 1045">
                <a:extLst>
                  <a:ext uri="{FF2B5EF4-FFF2-40B4-BE49-F238E27FC236}">
                    <a16:creationId xmlns:a16="http://schemas.microsoft.com/office/drawing/2014/main" id="{6C955B30-E4E5-4157-93AD-1A7E05D2343E}"/>
                  </a:ext>
                </a:extLst>
              </p:cNvPr>
              <p:cNvSpPr/>
              <p:nvPr/>
            </p:nvSpPr>
            <p:spPr>
              <a:xfrm>
                <a:off x="5787254" y="46308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7" name="矩形 1046">
                <a:extLst>
                  <a:ext uri="{FF2B5EF4-FFF2-40B4-BE49-F238E27FC236}">
                    <a16:creationId xmlns:a16="http://schemas.microsoft.com/office/drawing/2014/main" id="{5BC110BF-06F9-4D70-9F15-5891514616A6}"/>
                  </a:ext>
                </a:extLst>
              </p:cNvPr>
              <p:cNvSpPr/>
              <p:nvPr/>
            </p:nvSpPr>
            <p:spPr>
              <a:xfrm>
                <a:off x="5510628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矩形 1047">
                <a:extLst>
                  <a:ext uri="{FF2B5EF4-FFF2-40B4-BE49-F238E27FC236}">
                    <a16:creationId xmlns:a16="http://schemas.microsoft.com/office/drawing/2014/main" id="{14228911-9072-4502-A3D9-549425BC72E5}"/>
                  </a:ext>
                </a:extLst>
              </p:cNvPr>
              <p:cNvSpPr/>
              <p:nvPr/>
            </p:nvSpPr>
            <p:spPr>
              <a:xfrm>
                <a:off x="5566924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矩形 1048">
                <a:extLst>
                  <a:ext uri="{FF2B5EF4-FFF2-40B4-BE49-F238E27FC236}">
                    <a16:creationId xmlns:a16="http://schemas.microsoft.com/office/drawing/2014/main" id="{37EA2E30-B54E-4F18-B8FE-607D9940ADF3}"/>
                  </a:ext>
                </a:extLst>
              </p:cNvPr>
              <p:cNvSpPr/>
              <p:nvPr/>
            </p:nvSpPr>
            <p:spPr>
              <a:xfrm>
                <a:off x="5623220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矩形 1049">
                <a:extLst>
                  <a:ext uri="{FF2B5EF4-FFF2-40B4-BE49-F238E27FC236}">
                    <a16:creationId xmlns:a16="http://schemas.microsoft.com/office/drawing/2014/main" id="{4E702BAE-008B-4544-BB2B-DC34A0E1667C}"/>
                  </a:ext>
                </a:extLst>
              </p:cNvPr>
              <p:cNvSpPr/>
              <p:nvPr/>
            </p:nvSpPr>
            <p:spPr>
              <a:xfrm>
                <a:off x="5677089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1" name="矩形 1050">
                <a:extLst>
                  <a:ext uri="{FF2B5EF4-FFF2-40B4-BE49-F238E27FC236}">
                    <a16:creationId xmlns:a16="http://schemas.microsoft.com/office/drawing/2014/main" id="{BF4EFC0E-2472-4A5C-8FA1-588CCC3941F7}"/>
                  </a:ext>
                </a:extLst>
              </p:cNvPr>
              <p:cNvSpPr/>
              <p:nvPr/>
            </p:nvSpPr>
            <p:spPr>
              <a:xfrm>
                <a:off x="5733385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2" name="矩形 1051">
                <a:extLst>
                  <a:ext uri="{FF2B5EF4-FFF2-40B4-BE49-F238E27FC236}">
                    <a16:creationId xmlns:a16="http://schemas.microsoft.com/office/drawing/2014/main" id="{F3DA09F7-F964-4CEB-83DD-80889EAB2A14}"/>
                  </a:ext>
                </a:extLst>
              </p:cNvPr>
              <p:cNvSpPr/>
              <p:nvPr/>
            </p:nvSpPr>
            <p:spPr>
              <a:xfrm>
                <a:off x="5787254" y="5183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3" name="矩形 1052">
                <a:extLst>
                  <a:ext uri="{FF2B5EF4-FFF2-40B4-BE49-F238E27FC236}">
                    <a16:creationId xmlns:a16="http://schemas.microsoft.com/office/drawing/2014/main" id="{38F48CB2-6EB2-4521-9B38-B8043E3786D7}"/>
                  </a:ext>
                </a:extLst>
              </p:cNvPr>
              <p:cNvSpPr/>
              <p:nvPr/>
            </p:nvSpPr>
            <p:spPr>
              <a:xfrm>
                <a:off x="5510628" y="57363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4" name="矩形 1053">
                <a:extLst>
                  <a:ext uri="{FF2B5EF4-FFF2-40B4-BE49-F238E27FC236}">
                    <a16:creationId xmlns:a16="http://schemas.microsoft.com/office/drawing/2014/main" id="{42E84383-3E5C-49AD-824B-9587F18C8234}"/>
                  </a:ext>
                </a:extLst>
              </p:cNvPr>
              <p:cNvSpPr/>
              <p:nvPr/>
            </p:nvSpPr>
            <p:spPr>
              <a:xfrm>
                <a:off x="5566924" y="573631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5" name="矩形 1054">
                <a:extLst>
                  <a:ext uri="{FF2B5EF4-FFF2-40B4-BE49-F238E27FC236}">
                    <a16:creationId xmlns:a16="http://schemas.microsoft.com/office/drawing/2014/main" id="{D65A2EF3-D5D7-4AD8-963E-7646FFB45D53}"/>
                  </a:ext>
                </a:extLst>
              </p:cNvPr>
              <p:cNvSpPr/>
              <p:nvPr/>
            </p:nvSpPr>
            <p:spPr>
              <a:xfrm>
                <a:off x="5623220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6" name="矩形 1055">
                <a:extLst>
                  <a:ext uri="{FF2B5EF4-FFF2-40B4-BE49-F238E27FC236}">
                    <a16:creationId xmlns:a16="http://schemas.microsoft.com/office/drawing/2014/main" id="{D4287BB1-F5BF-4BE5-BE79-321CA29260AC}"/>
                  </a:ext>
                </a:extLst>
              </p:cNvPr>
              <p:cNvSpPr/>
              <p:nvPr/>
            </p:nvSpPr>
            <p:spPr>
              <a:xfrm>
                <a:off x="5677089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7" name="矩形 1056">
                <a:extLst>
                  <a:ext uri="{FF2B5EF4-FFF2-40B4-BE49-F238E27FC236}">
                    <a16:creationId xmlns:a16="http://schemas.microsoft.com/office/drawing/2014/main" id="{E1183749-3914-40BB-AD32-65FE8E9E9B1C}"/>
                  </a:ext>
                </a:extLst>
              </p:cNvPr>
              <p:cNvSpPr/>
              <p:nvPr/>
            </p:nvSpPr>
            <p:spPr>
              <a:xfrm>
                <a:off x="5733385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8" name="矩形 1057">
                <a:extLst>
                  <a:ext uri="{FF2B5EF4-FFF2-40B4-BE49-F238E27FC236}">
                    <a16:creationId xmlns:a16="http://schemas.microsoft.com/office/drawing/2014/main" id="{5BFE2C8A-320E-4176-A796-D3C31F5E9F04}"/>
                  </a:ext>
                </a:extLst>
              </p:cNvPr>
              <p:cNvSpPr/>
              <p:nvPr/>
            </p:nvSpPr>
            <p:spPr>
              <a:xfrm>
                <a:off x="5787254" y="57363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9" name="矩形 1058">
                <a:extLst>
                  <a:ext uri="{FF2B5EF4-FFF2-40B4-BE49-F238E27FC236}">
                    <a16:creationId xmlns:a16="http://schemas.microsoft.com/office/drawing/2014/main" id="{8CFDD3FA-A479-4791-AFAF-34A0D494AA78}"/>
                  </a:ext>
                </a:extLst>
              </p:cNvPr>
              <p:cNvSpPr/>
              <p:nvPr/>
            </p:nvSpPr>
            <p:spPr>
              <a:xfrm>
                <a:off x="5510628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0" name="矩形 1059">
                <a:extLst>
                  <a:ext uri="{FF2B5EF4-FFF2-40B4-BE49-F238E27FC236}">
                    <a16:creationId xmlns:a16="http://schemas.microsoft.com/office/drawing/2014/main" id="{BFE39169-0D39-4375-8507-E18A2B5B22A7}"/>
                  </a:ext>
                </a:extLst>
              </p:cNvPr>
              <p:cNvSpPr/>
              <p:nvPr/>
            </p:nvSpPr>
            <p:spPr>
              <a:xfrm>
                <a:off x="5566924" y="62890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1" name="矩形 1060">
                <a:extLst>
                  <a:ext uri="{FF2B5EF4-FFF2-40B4-BE49-F238E27FC236}">
                    <a16:creationId xmlns:a16="http://schemas.microsoft.com/office/drawing/2014/main" id="{28A508DB-A101-4E79-B203-AB03028D12D2}"/>
                  </a:ext>
                </a:extLst>
              </p:cNvPr>
              <p:cNvSpPr/>
              <p:nvPr/>
            </p:nvSpPr>
            <p:spPr>
              <a:xfrm>
                <a:off x="5623220" y="62890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2" name="矩形 1061">
                <a:extLst>
                  <a:ext uri="{FF2B5EF4-FFF2-40B4-BE49-F238E27FC236}">
                    <a16:creationId xmlns:a16="http://schemas.microsoft.com/office/drawing/2014/main" id="{0EF7F417-C1CD-483A-A38B-6B3F30E35BDB}"/>
                  </a:ext>
                </a:extLst>
              </p:cNvPr>
              <p:cNvSpPr/>
              <p:nvPr/>
            </p:nvSpPr>
            <p:spPr>
              <a:xfrm>
                <a:off x="5677089" y="62890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3" name="矩形 1062">
                <a:extLst>
                  <a:ext uri="{FF2B5EF4-FFF2-40B4-BE49-F238E27FC236}">
                    <a16:creationId xmlns:a16="http://schemas.microsoft.com/office/drawing/2014/main" id="{75773D00-E374-4513-9F16-07B35B1C31A9}"/>
                  </a:ext>
                </a:extLst>
              </p:cNvPr>
              <p:cNvSpPr/>
              <p:nvPr/>
            </p:nvSpPr>
            <p:spPr>
              <a:xfrm>
                <a:off x="5733385" y="62890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4" name="矩形 1063">
                <a:extLst>
                  <a:ext uri="{FF2B5EF4-FFF2-40B4-BE49-F238E27FC236}">
                    <a16:creationId xmlns:a16="http://schemas.microsoft.com/office/drawing/2014/main" id="{80889557-D059-4148-B195-473A2BFDC942}"/>
                  </a:ext>
                </a:extLst>
              </p:cNvPr>
              <p:cNvSpPr/>
              <p:nvPr/>
            </p:nvSpPr>
            <p:spPr>
              <a:xfrm>
                <a:off x="5787254" y="62890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8" name="组合 1477">
              <a:extLst>
                <a:ext uri="{FF2B5EF4-FFF2-40B4-BE49-F238E27FC236}">
                  <a16:creationId xmlns:a16="http://schemas.microsoft.com/office/drawing/2014/main" id="{C08E5F94-B6BC-42C4-AA3E-E38552FE92E2}"/>
                </a:ext>
              </a:extLst>
            </p:cNvPr>
            <p:cNvGrpSpPr/>
            <p:nvPr/>
          </p:nvGrpSpPr>
          <p:grpSpPr>
            <a:xfrm>
              <a:off x="6317846" y="1094710"/>
              <a:ext cx="166461" cy="160594"/>
              <a:chOff x="8273419" y="338057"/>
              <a:chExt cx="166461" cy="160594"/>
            </a:xfrm>
          </p:grpSpPr>
          <p:sp>
            <p:nvSpPr>
              <p:cNvPr id="1399" name="矩形 1398">
                <a:extLst>
                  <a:ext uri="{FF2B5EF4-FFF2-40B4-BE49-F238E27FC236}">
                    <a16:creationId xmlns:a16="http://schemas.microsoft.com/office/drawing/2014/main" id="{39F30875-F0A2-4F70-B5C4-2200B7D624CE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0" name="矩形 1399">
                <a:extLst>
                  <a:ext uri="{FF2B5EF4-FFF2-40B4-BE49-F238E27FC236}">
                    <a16:creationId xmlns:a16="http://schemas.microsoft.com/office/drawing/2014/main" id="{B2019F33-905A-4934-9C29-9A0EA5FADFD0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1" name="矩形 1400">
                <a:extLst>
                  <a:ext uri="{FF2B5EF4-FFF2-40B4-BE49-F238E27FC236}">
                    <a16:creationId xmlns:a16="http://schemas.microsoft.com/office/drawing/2014/main" id="{A1788C35-7590-42B1-8B16-3375937F6B1D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2" name="矩形 1401">
                <a:extLst>
                  <a:ext uri="{FF2B5EF4-FFF2-40B4-BE49-F238E27FC236}">
                    <a16:creationId xmlns:a16="http://schemas.microsoft.com/office/drawing/2014/main" id="{7FCA8F6C-A77E-4DC9-AD4A-CE8D01FCAE39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3" name="矩形 1402">
                <a:extLst>
                  <a:ext uri="{FF2B5EF4-FFF2-40B4-BE49-F238E27FC236}">
                    <a16:creationId xmlns:a16="http://schemas.microsoft.com/office/drawing/2014/main" id="{6F5DD16A-085B-4CA5-9879-7B99B1C23617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4" name="矩形 1403">
                <a:extLst>
                  <a:ext uri="{FF2B5EF4-FFF2-40B4-BE49-F238E27FC236}">
                    <a16:creationId xmlns:a16="http://schemas.microsoft.com/office/drawing/2014/main" id="{0BEE4BE6-31B6-4369-B151-F2F1AF269218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5" name="矩形 1404">
                <a:extLst>
                  <a:ext uri="{FF2B5EF4-FFF2-40B4-BE49-F238E27FC236}">
                    <a16:creationId xmlns:a16="http://schemas.microsoft.com/office/drawing/2014/main" id="{10BD9F13-31B1-4B5E-B8BB-ED38CCEE633D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6" name="矩形 1405">
                <a:extLst>
                  <a:ext uri="{FF2B5EF4-FFF2-40B4-BE49-F238E27FC236}">
                    <a16:creationId xmlns:a16="http://schemas.microsoft.com/office/drawing/2014/main" id="{81702732-55F7-4020-A4C7-0C8AE0BF0689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7" name="矩形 1406">
                <a:extLst>
                  <a:ext uri="{FF2B5EF4-FFF2-40B4-BE49-F238E27FC236}">
                    <a16:creationId xmlns:a16="http://schemas.microsoft.com/office/drawing/2014/main" id="{8157BB7F-B7E1-4F58-BC44-952010B965DD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9" name="组合 1478">
              <a:extLst>
                <a:ext uri="{FF2B5EF4-FFF2-40B4-BE49-F238E27FC236}">
                  <a16:creationId xmlns:a16="http://schemas.microsoft.com/office/drawing/2014/main" id="{B36259F2-A20F-4F10-AB58-864B19CCAE4F}"/>
                </a:ext>
              </a:extLst>
            </p:cNvPr>
            <p:cNvGrpSpPr/>
            <p:nvPr/>
          </p:nvGrpSpPr>
          <p:grpSpPr>
            <a:xfrm>
              <a:off x="6745982" y="1094710"/>
              <a:ext cx="166461" cy="160594"/>
              <a:chOff x="8566204" y="349558"/>
              <a:chExt cx="166461" cy="160594"/>
            </a:xfrm>
          </p:grpSpPr>
          <p:sp>
            <p:nvSpPr>
              <p:cNvPr id="1408" name="矩形 1407">
                <a:extLst>
                  <a:ext uri="{FF2B5EF4-FFF2-40B4-BE49-F238E27FC236}">
                    <a16:creationId xmlns:a16="http://schemas.microsoft.com/office/drawing/2014/main" id="{D49FFF0E-4499-42F0-B7AB-4B3EE27AB57C}"/>
                  </a:ext>
                </a:extLst>
              </p:cNvPr>
              <p:cNvSpPr/>
              <p:nvPr/>
            </p:nvSpPr>
            <p:spPr>
              <a:xfrm>
                <a:off x="856620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9" name="矩形 1408">
                <a:extLst>
                  <a:ext uri="{FF2B5EF4-FFF2-40B4-BE49-F238E27FC236}">
                    <a16:creationId xmlns:a16="http://schemas.microsoft.com/office/drawing/2014/main" id="{5D3010A4-3A5C-4ED6-B9DA-CB6C3AF300AF}"/>
                  </a:ext>
                </a:extLst>
              </p:cNvPr>
              <p:cNvSpPr/>
              <p:nvPr/>
            </p:nvSpPr>
            <p:spPr>
              <a:xfrm>
                <a:off x="8622500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0" name="矩形 1409">
                <a:extLst>
                  <a:ext uri="{FF2B5EF4-FFF2-40B4-BE49-F238E27FC236}">
                    <a16:creationId xmlns:a16="http://schemas.microsoft.com/office/drawing/2014/main" id="{4B3292C0-136D-4844-ABC7-ECBB179C5882}"/>
                  </a:ext>
                </a:extLst>
              </p:cNvPr>
              <p:cNvSpPr/>
              <p:nvPr/>
            </p:nvSpPr>
            <p:spPr>
              <a:xfrm>
                <a:off x="8676369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1" name="矩形 1410">
                <a:extLst>
                  <a:ext uri="{FF2B5EF4-FFF2-40B4-BE49-F238E27FC236}">
                    <a16:creationId xmlns:a16="http://schemas.microsoft.com/office/drawing/2014/main" id="{399A2C7E-578E-4240-9283-1C6DCDEF8661}"/>
                  </a:ext>
                </a:extLst>
              </p:cNvPr>
              <p:cNvSpPr/>
              <p:nvPr/>
            </p:nvSpPr>
            <p:spPr>
              <a:xfrm>
                <a:off x="8566204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2" name="矩形 1411">
                <a:extLst>
                  <a:ext uri="{FF2B5EF4-FFF2-40B4-BE49-F238E27FC236}">
                    <a16:creationId xmlns:a16="http://schemas.microsoft.com/office/drawing/2014/main" id="{5AAB11A9-6C90-43CB-8416-76E855CC18B7}"/>
                  </a:ext>
                </a:extLst>
              </p:cNvPr>
              <p:cNvSpPr/>
              <p:nvPr/>
            </p:nvSpPr>
            <p:spPr>
              <a:xfrm>
                <a:off x="8622500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3" name="矩形 1412">
                <a:extLst>
                  <a:ext uri="{FF2B5EF4-FFF2-40B4-BE49-F238E27FC236}">
                    <a16:creationId xmlns:a16="http://schemas.microsoft.com/office/drawing/2014/main" id="{323CA692-A96A-4C28-9685-C6D85689770F}"/>
                  </a:ext>
                </a:extLst>
              </p:cNvPr>
              <p:cNvSpPr/>
              <p:nvPr/>
            </p:nvSpPr>
            <p:spPr>
              <a:xfrm>
                <a:off x="8676369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4" name="矩形 1413">
                <a:extLst>
                  <a:ext uri="{FF2B5EF4-FFF2-40B4-BE49-F238E27FC236}">
                    <a16:creationId xmlns:a16="http://schemas.microsoft.com/office/drawing/2014/main" id="{77444C8E-486F-4685-B3F9-B95CF5B159C2}"/>
                  </a:ext>
                </a:extLst>
              </p:cNvPr>
              <p:cNvSpPr/>
              <p:nvPr/>
            </p:nvSpPr>
            <p:spPr>
              <a:xfrm>
                <a:off x="8566204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5" name="矩形 1414">
                <a:extLst>
                  <a:ext uri="{FF2B5EF4-FFF2-40B4-BE49-F238E27FC236}">
                    <a16:creationId xmlns:a16="http://schemas.microsoft.com/office/drawing/2014/main" id="{DE6192F6-E539-497E-80A1-40852684CF1B}"/>
                  </a:ext>
                </a:extLst>
              </p:cNvPr>
              <p:cNvSpPr/>
              <p:nvPr/>
            </p:nvSpPr>
            <p:spPr>
              <a:xfrm>
                <a:off x="8622500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6" name="矩形 1415">
                <a:extLst>
                  <a:ext uri="{FF2B5EF4-FFF2-40B4-BE49-F238E27FC236}">
                    <a16:creationId xmlns:a16="http://schemas.microsoft.com/office/drawing/2014/main" id="{F1AC1A7C-CDE8-4D00-896F-B4B2533826DF}"/>
                  </a:ext>
                </a:extLst>
              </p:cNvPr>
              <p:cNvSpPr/>
              <p:nvPr/>
            </p:nvSpPr>
            <p:spPr>
              <a:xfrm>
                <a:off x="8676369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0" name="组合 1479">
              <a:extLst>
                <a:ext uri="{FF2B5EF4-FFF2-40B4-BE49-F238E27FC236}">
                  <a16:creationId xmlns:a16="http://schemas.microsoft.com/office/drawing/2014/main" id="{1DAA12F5-5C74-4DB6-A2C4-5070DE29CA76}"/>
                </a:ext>
              </a:extLst>
            </p:cNvPr>
            <p:cNvGrpSpPr/>
            <p:nvPr/>
          </p:nvGrpSpPr>
          <p:grpSpPr>
            <a:xfrm>
              <a:off x="6960050" y="1094710"/>
              <a:ext cx="166461" cy="160594"/>
              <a:chOff x="8798956" y="357911"/>
              <a:chExt cx="166461" cy="160594"/>
            </a:xfrm>
          </p:grpSpPr>
          <p:sp>
            <p:nvSpPr>
              <p:cNvPr id="1417" name="矩形 1416">
                <a:extLst>
                  <a:ext uri="{FF2B5EF4-FFF2-40B4-BE49-F238E27FC236}">
                    <a16:creationId xmlns:a16="http://schemas.microsoft.com/office/drawing/2014/main" id="{81C9D6E5-B31E-4350-8AA5-5C22DB107A3A}"/>
                  </a:ext>
                </a:extLst>
              </p:cNvPr>
              <p:cNvSpPr/>
              <p:nvPr/>
            </p:nvSpPr>
            <p:spPr>
              <a:xfrm>
                <a:off x="8798956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8" name="矩形 1417">
                <a:extLst>
                  <a:ext uri="{FF2B5EF4-FFF2-40B4-BE49-F238E27FC236}">
                    <a16:creationId xmlns:a16="http://schemas.microsoft.com/office/drawing/2014/main" id="{736DA9C4-D998-4CF1-827C-BE5ED13D283E}"/>
                  </a:ext>
                </a:extLst>
              </p:cNvPr>
              <p:cNvSpPr/>
              <p:nvPr/>
            </p:nvSpPr>
            <p:spPr>
              <a:xfrm>
                <a:off x="885525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9" name="矩形 1418">
                <a:extLst>
                  <a:ext uri="{FF2B5EF4-FFF2-40B4-BE49-F238E27FC236}">
                    <a16:creationId xmlns:a16="http://schemas.microsoft.com/office/drawing/2014/main" id="{27B272B3-D321-4C3B-85FF-D277F4DA07AB}"/>
                  </a:ext>
                </a:extLst>
              </p:cNvPr>
              <p:cNvSpPr/>
              <p:nvPr/>
            </p:nvSpPr>
            <p:spPr>
              <a:xfrm>
                <a:off x="8909121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0" name="矩形 1419">
                <a:extLst>
                  <a:ext uri="{FF2B5EF4-FFF2-40B4-BE49-F238E27FC236}">
                    <a16:creationId xmlns:a16="http://schemas.microsoft.com/office/drawing/2014/main" id="{D2AD4D9E-2FCA-49B4-8F4E-F18FEEE32A8F}"/>
                  </a:ext>
                </a:extLst>
              </p:cNvPr>
              <p:cNvSpPr/>
              <p:nvPr/>
            </p:nvSpPr>
            <p:spPr>
              <a:xfrm>
                <a:off x="8798956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1" name="矩形 1420">
                <a:extLst>
                  <a:ext uri="{FF2B5EF4-FFF2-40B4-BE49-F238E27FC236}">
                    <a16:creationId xmlns:a16="http://schemas.microsoft.com/office/drawing/2014/main" id="{E25F4E03-800E-4937-B816-F0731905380F}"/>
                  </a:ext>
                </a:extLst>
              </p:cNvPr>
              <p:cNvSpPr/>
              <p:nvPr/>
            </p:nvSpPr>
            <p:spPr>
              <a:xfrm>
                <a:off x="885525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2" name="矩形 1421">
                <a:extLst>
                  <a:ext uri="{FF2B5EF4-FFF2-40B4-BE49-F238E27FC236}">
                    <a16:creationId xmlns:a16="http://schemas.microsoft.com/office/drawing/2014/main" id="{085FBC4E-9368-4037-93E8-28A5C75713F2}"/>
                  </a:ext>
                </a:extLst>
              </p:cNvPr>
              <p:cNvSpPr/>
              <p:nvPr/>
            </p:nvSpPr>
            <p:spPr>
              <a:xfrm>
                <a:off x="8909121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3" name="矩形 1422">
                <a:extLst>
                  <a:ext uri="{FF2B5EF4-FFF2-40B4-BE49-F238E27FC236}">
                    <a16:creationId xmlns:a16="http://schemas.microsoft.com/office/drawing/2014/main" id="{8F81E381-9F11-41B7-A18E-CF4F67B0A98D}"/>
                  </a:ext>
                </a:extLst>
              </p:cNvPr>
              <p:cNvSpPr/>
              <p:nvPr/>
            </p:nvSpPr>
            <p:spPr>
              <a:xfrm>
                <a:off x="8798956" y="46220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4" name="矩形 1423">
                <a:extLst>
                  <a:ext uri="{FF2B5EF4-FFF2-40B4-BE49-F238E27FC236}">
                    <a16:creationId xmlns:a16="http://schemas.microsoft.com/office/drawing/2014/main" id="{A6600605-208E-4A67-8484-062152D0A609}"/>
                  </a:ext>
                </a:extLst>
              </p:cNvPr>
              <p:cNvSpPr/>
              <p:nvPr/>
            </p:nvSpPr>
            <p:spPr>
              <a:xfrm>
                <a:off x="885525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5" name="矩形 1424">
                <a:extLst>
                  <a:ext uri="{FF2B5EF4-FFF2-40B4-BE49-F238E27FC236}">
                    <a16:creationId xmlns:a16="http://schemas.microsoft.com/office/drawing/2014/main" id="{90AC1C0A-45E7-43DD-AD31-AA10E655AB98}"/>
                  </a:ext>
                </a:extLst>
              </p:cNvPr>
              <p:cNvSpPr/>
              <p:nvPr/>
            </p:nvSpPr>
            <p:spPr>
              <a:xfrm>
                <a:off x="8909121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75" name="组合 1474">
              <a:extLst>
                <a:ext uri="{FF2B5EF4-FFF2-40B4-BE49-F238E27FC236}">
                  <a16:creationId xmlns:a16="http://schemas.microsoft.com/office/drawing/2014/main" id="{1D99DF7B-F9C6-4F92-9FB1-D49DD2F759B0}"/>
                </a:ext>
              </a:extLst>
            </p:cNvPr>
            <p:cNvGrpSpPr/>
            <p:nvPr/>
          </p:nvGrpSpPr>
          <p:grpSpPr>
            <a:xfrm>
              <a:off x="9100799" y="1094710"/>
              <a:ext cx="166461" cy="160594"/>
              <a:chOff x="7514892" y="357911"/>
              <a:chExt cx="166461" cy="160594"/>
            </a:xfrm>
          </p:grpSpPr>
          <p:sp>
            <p:nvSpPr>
              <p:cNvPr id="1369" name="矩形 1368">
                <a:extLst>
                  <a:ext uri="{FF2B5EF4-FFF2-40B4-BE49-F238E27FC236}">
                    <a16:creationId xmlns:a16="http://schemas.microsoft.com/office/drawing/2014/main" id="{8C874C6D-1A9C-4849-AF69-CF4E7A42C842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0" name="矩形 1369">
                <a:extLst>
                  <a:ext uri="{FF2B5EF4-FFF2-40B4-BE49-F238E27FC236}">
                    <a16:creationId xmlns:a16="http://schemas.microsoft.com/office/drawing/2014/main" id="{1FB7117F-EE04-4253-9B1D-FD7F8EF60D8C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1" name="矩形 1370">
                <a:extLst>
                  <a:ext uri="{FF2B5EF4-FFF2-40B4-BE49-F238E27FC236}">
                    <a16:creationId xmlns:a16="http://schemas.microsoft.com/office/drawing/2014/main" id="{AB820368-3DB2-40CE-8AF8-780E4EF101E8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2" name="矩形 1371">
                <a:extLst>
                  <a:ext uri="{FF2B5EF4-FFF2-40B4-BE49-F238E27FC236}">
                    <a16:creationId xmlns:a16="http://schemas.microsoft.com/office/drawing/2014/main" id="{4B46552F-3CA9-4D7B-87C2-AD94F39695DA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3" name="矩形 1372">
                <a:extLst>
                  <a:ext uri="{FF2B5EF4-FFF2-40B4-BE49-F238E27FC236}">
                    <a16:creationId xmlns:a16="http://schemas.microsoft.com/office/drawing/2014/main" id="{4942ECE9-AB3F-471D-842D-E9DFB531672A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4" name="矩形 1373">
                <a:extLst>
                  <a:ext uri="{FF2B5EF4-FFF2-40B4-BE49-F238E27FC236}">
                    <a16:creationId xmlns:a16="http://schemas.microsoft.com/office/drawing/2014/main" id="{C3F62091-4159-440B-A0C1-55487BF45BC5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5" name="矩形 1374">
                <a:extLst>
                  <a:ext uri="{FF2B5EF4-FFF2-40B4-BE49-F238E27FC236}">
                    <a16:creationId xmlns:a16="http://schemas.microsoft.com/office/drawing/2014/main" id="{6C1FC12D-BE45-4D62-A59F-91F9326EEAEF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" name="矩形 1375">
                <a:extLst>
                  <a:ext uri="{FF2B5EF4-FFF2-40B4-BE49-F238E27FC236}">
                    <a16:creationId xmlns:a16="http://schemas.microsoft.com/office/drawing/2014/main" id="{18A65269-A86E-4A76-8090-DEC50723D743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7" name="矩形 1376">
                <a:extLst>
                  <a:ext uri="{FF2B5EF4-FFF2-40B4-BE49-F238E27FC236}">
                    <a16:creationId xmlns:a16="http://schemas.microsoft.com/office/drawing/2014/main" id="{B574DF22-615B-49E8-AEF9-E7A5A29EAC8C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6" name="矩形 1425">
                <a:extLst>
                  <a:ext uri="{FF2B5EF4-FFF2-40B4-BE49-F238E27FC236}">
                    <a16:creationId xmlns:a16="http://schemas.microsoft.com/office/drawing/2014/main" id="{A0223A69-77BD-471B-8842-86ED1CC970A4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7" name="矩形 1426">
                <a:extLst>
                  <a:ext uri="{FF2B5EF4-FFF2-40B4-BE49-F238E27FC236}">
                    <a16:creationId xmlns:a16="http://schemas.microsoft.com/office/drawing/2014/main" id="{BF12D946-73E5-4A64-ACEF-BC39F1628A91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8" name="矩形 1427">
                <a:extLst>
                  <a:ext uri="{FF2B5EF4-FFF2-40B4-BE49-F238E27FC236}">
                    <a16:creationId xmlns:a16="http://schemas.microsoft.com/office/drawing/2014/main" id="{709C28ED-2A29-4C5B-AE4D-6C5BA422865A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81" name="组合 1480">
              <a:extLst>
                <a:ext uri="{FF2B5EF4-FFF2-40B4-BE49-F238E27FC236}">
                  <a16:creationId xmlns:a16="http://schemas.microsoft.com/office/drawing/2014/main" id="{8A40CF17-8391-4BC2-B3E2-7B4378388CD8}"/>
                </a:ext>
              </a:extLst>
            </p:cNvPr>
            <p:cNvGrpSpPr/>
            <p:nvPr/>
          </p:nvGrpSpPr>
          <p:grpSpPr>
            <a:xfrm>
              <a:off x="6531914" y="1094710"/>
              <a:ext cx="166461" cy="160594"/>
              <a:chOff x="8273419" y="338057"/>
              <a:chExt cx="166461" cy="160594"/>
            </a:xfrm>
          </p:grpSpPr>
          <p:sp>
            <p:nvSpPr>
              <p:cNvPr id="1482" name="矩形 1481">
                <a:extLst>
                  <a:ext uri="{FF2B5EF4-FFF2-40B4-BE49-F238E27FC236}">
                    <a16:creationId xmlns:a16="http://schemas.microsoft.com/office/drawing/2014/main" id="{54B2AC92-3D0A-40E3-A223-6C89797801DD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3" name="矩形 1482">
                <a:extLst>
                  <a:ext uri="{FF2B5EF4-FFF2-40B4-BE49-F238E27FC236}">
                    <a16:creationId xmlns:a16="http://schemas.microsoft.com/office/drawing/2014/main" id="{CDFA31AD-1D2A-4887-A82A-6E366D897F61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4" name="矩形 1483">
                <a:extLst>
                  <a:ext uri="{FF2B5EF4-FFF2-40B4-BE49-F238E27FC236}">
                    <a16:creationId xmlns:a16="http://schemas.microsoft.com/office/drawing/2014/main" id="{5730BE12-67FF-4478-A51E-F76E914292BB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5" name="矩形 1484">
                <a:extLst>
                  <a:ext uri="{FF2B5EF4-FFF2-40B4-BE49-F238E27FC236}">
                    <a16:creationId xmlns:a16="http://schemas.microsoft.com/office/drawing/2014/main" id="{97D1852F-48AE-41DB-BA32-DD4FDEF68FCD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6" name="矩形 1485">
                <a:extLst>
                  <a:ext uri="{FF2B5EF4-FFF2-40B4-BE49-F238E27FC236}">
                    <a16:creationId xmlns:a16="http://schemas.microsoft.com/office/drawing/2014/main" id="{C16C10A3-7D69-465F-8501-7427B46B39AE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7" name="矩形 1486">
                <a:extLst>
                  <a:ext uri="{FF2B5EF4-FFF2-40B4-BE49-F238E27FC236}">
                    <a16:creationId xmlns:a16="http://schemas.microsoft.com/office/drawing/2014/main" id="{79ED411D-81CB-4F19-9C7F-8E4E132B21DE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8" name="矩形 1487">
                <a:extLst>
                  <a:ext uri="{FF2B5EF4-FFF2-40B4-BE49-F238E27FC236}">
                    <a16:creationId xmlns:a16="http://schemas.microsoft.com/office/drawing/2014/main" id="{DD845EED-706C-43A4-8F67-76DC8ADEDD0C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9" name="矩形 1488">
                <a:extLst>
                  <a:ext uri="{FF2B5EF4-FFF2-40B4-BE49-F238E27FC236}">
                    <a16:creationId xmlns:a16="http://schemas.microsoft.com/office/drawing/2014/main" id="{05AC4842-9CFB-4D28-8EA7-A7C75E860408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0" name="矩形 1489">
                <a:extLst>
                  <a:ext uri="{FF2B5EF4-FFF2-40B4-BE49-F238E27FC236}">
                    <a16:creationId xmlns:a16="http://schemas.microsoft.com/office/drawing/2014/main" id="{2F5D4562-8940-4A45-A390-CEA8FD9D4B64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01" name="组合 1500">
              <a:extLst>
                <a:ext uri="{FF2B5EF4-FFF2-40B4-BE49-F238E27FC236}">
                  <a16:creationId xmlns:a16="http://schemas.microsoft.com/office/drawing/2014/main" id="{D66E2741-29BC-45BE-A44F-FC2BC68EBE52}"/>
                </a:ext>
              </a:extLst>
            </p:cNvPr>
            <p:cNvGrpSpPr/>
            <p:nvPr/>
          </p:nvGrpSpPr>
          <p:grpSpPr>
            <a:xfrm>
              <a:off x="8886731" y="1094710"/>
              <a:ext cx="166461" cy="160594"/>
              <a:chOff x="7514892" y="357911"/>
              <a:chExt cx="166461" cy="160594"/>
            </a:xfrm>
          </p:grpSpPr>
          <p:sp>
            <p:nvSpPr>
              <p:cNvPr id="1502" name="矩形 1501">
                <a:extLst>
                  <a:ext uri="{FF2B5EF4-FFF2-40B4-BE49-F238E27FC236}">
                    <a16:creationId xmlns:a16="http://schemas.microsoft.com/office/drawing/2014/main" id="{25C42EE8-5E4C-4521-BAC1-1FB8E3078775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3" name="矩形 1502">
                <a:extLst>
                  <a:ext uri="{FF2B5EF4-FFF2-40B4-BE49-F238E27FC236}">
                    <a16:creationId xmlns:a16="http://schemas.microsoft.com/office/drawing/2014/main" id="{C1AD9A2E-0009-4DD2-B42A-773B5886C59F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4" name="矩形 1503">
                <a:extLst>
                  <a:ext uri="{FF2B5EF4-FFF2-40B4-BE49-F238E27FC236}">
                    <a16:creationId xmlns:a16="http://schemas.microsoft.com/office/drawing/2014/main" id="{103B7928-36F1-445A-AA63-26409CFA53E2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5" name="矩形 1504">
                <a:extLst>
                  <a:ext uri="{FF2B5EF4-FFF2-40B4-BE49-F238E27FC236}">
                    <a16:creationId xmlns:a16="http://schemas.microsoft.com/office/drawing/2014/main" id="{3536F75B-BE93-4E83-832E-4368A867D791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6" name="矩形 1505">
                <a:extLst>
                  <a:ext uri="{FF2B5EF4-FFF2-40B4-BE49-F238E27FC236}">
                    <a16:creationId xmlns:a16="http://schemas.microsoft.com/office/drawing/2014/main" id="{EFA83510-91B5-43BC-A0CE-C6BA75048222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7" name="矩形 1506">
                <a:extLst>
                  <a:ext uri="{FF2B5EF4-FFF2-40B4-BE49-F238E27FC236}">
                    <a16:creationId xmlns:a16="http://schemas.microsoft.com/office/drawing/2014/main" id="{C51A0E1B-F70B-4D01-81B5-405C7B791A01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8" name="矩形 1507">
                <a:extLst>
                  <a:ext uri="{FF2B5EF4-FFF2-40B4-BE49-F238E27FC236}">
                    <a16:creationId xmlns:a16="http://schemas.microsoft.com/office/drawing/2014/main" id="{F3F345DD-2614-4910-B80C-47A1613433C8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9" name="矩形 1508">
                <a:extLst>
                  <a:ext uri="{FF2B5EF4-FFF2-40B4-BE49-F238E27FC236}">
                    <a16:creationId xmlns:a16="http://schemas.microsoft.com/office/drawing/2014/main" id="{B08B7698-EF27-4666-B6C2-E109F4E34B4B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0" name="矩形 1509">
                <a:extLst>
                  <a:ext uri="{FF2B5EF4-FFF2-40B4-BE49-F238E27FC236}">
                    <a16:creationId xmlns:a16="http://schemas.microsoft.com/office/drawing/2014/main" id="{E6719249-8778-4E9C-AE71-ACEBF2261499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1" name="矩形 1510">
                <a:extLst>
                  <a:ext uri="{FF2B5EF4-FFF2-40B4-BE49-F238E27FC236}">
                    <a16:creationId xmlns:a16="http://schemas.microsoft.com/office/drawing/2014/main" id="{FA5DE377-0BF5-48B4-A3C1-CEF20BF44A0E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2" name="矩形 1511">
                <a:extLst>
                  <a:ext uri="{FF2B5EF4-FFF2-40B4-BE49-F238E27FC236}">
                    <a16:creationId xmlns:a16="http://schemas.microsoft.com/office/drawing/2014/main" id="{87145608-DDB9-4A88-B9C0-6BAE0EDFFB33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3" name="矩形 1512">
                <a:extLst>
                  <a:ext uri="{FF2B5EF4-FFF2-40B4-BE49-F238E27FC236}">
                    <a16:creationId xmlns:a16="http://schemas.microsoft.com/office/drawing/2014/main" id="{409C9CA8-BCCD-4984-832E-3325667DD464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14" name="组合 1513">
              <a:extLst>
                <a:ext uri="{FF2B5EF4-FFF2-40B4-BE49-F238E27FC236}">
                  <a16:creationId xmlns:a16="http://schemas.microsoft.com/office/drawing/2014/main" id="{EDB490EC-FC6E-4917-8F1B-3E64D978CF0E}"/>
                </a:ext>
              </a:extLst>
            </p:cNvPr>
            <p:cNvGrpSpPr/>
            <p:nvPr/>
          </p:nvGrpSpPr>
          <p:grpSpPr>
            <a:xfrm>
              <a:off x="8672663" y="1094710"/>
              <a:ext cx="166461" cy="160594"/>
              <a:chOff x="7220381" y="359423"/>
              <a:chExt cx="166461" cy="160594"/>
            </a:xfrm>
          </p:grpSpPr>
          <p:sp>
            <p:nvSpPr>
              <p:cNvPr id="1515" name="矩形 1514">
                <a:extLst>
                  <a:ext uri="{FF2B5EF4-FFF2-40B4-BE49-F238E27FC236}">
                    <a16:creationId xmlns:a16="http://schemas.microsoft.com/office/drawing/2014/main" id="{B1E0317C-AF9C-4E73-989C-55B3A6F05B90}"/>
                  </a:ext>
                </a:extLst>
              </p:cNvPr>
              <p:cNvSpPr/>
              <p:nvPr/>
            </p:nvSpPr>
            <p:spPr>
              <a:xfrm>
                <a:off x="7220381" y="35942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6" name="矩形 1515">
                <a:extLst>
                  <a:ext uri="{FF2B5EF4-FFF2-40B4-BE49-F238E27FC236}">
                    <a16:creationId xmlns:a16="http://schemas.microsoft.com/office/drawing/2014/main" id="{D6DC3244-81D6-4E53-906E-01367164B24B}"/>
                  </a:ext>
                </a:extLst>
              </p:cNvPr>
              <p:cNvSpPr/>
              <p:nvPr/>
            </p:nvSpPr>
            <p:spPr>
              <a:xfrm>
                <a:off x="7276677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7" name="矩形 1516">
                <a:extLst>
                  <a:ext uri="{FF2B5EF4-FFF2-40B4-BE49-F238E27FC236}">
                    <a16:creationId xmlns:a16="http://schemas.microsoft.com/office/drawing/2014/main" id="{FA747174-8756-471C-B44D-A133D9A76695}"/>
                  </a:ext>
                </a:extLst>
              </p:cNvPr>
              <p:cNvSpPr/>
              <p:nvPr/>
            </p:nvSpPr>
            <p:spPr>
              <a:xfrm>
                <a:off x="7330546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8" name="矩形 1517">
                <a:extLst>
                  <a:ext uri="{FF2B5EF4-FFF2-40B4-BE49-F238E27FC236}">
                    <a16:creationId xmlns:a16="http://schemas.microsoft.com/office/drawing/2014/main" id="{641B39CB-D5AD-4716-AA9C-20CAE6E4A8B5}"/>
                  </a:ext>
                </a:extLst>
              </p:cNvPr>
              <p:cNvSpPr/>
              <p:nvPr/>
            </p:nvSpPr>
            <p:spPr>
              <a:xfrm>
                <a:off x="7220381" y="41227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9" name="矩形 1518">
                <a:extLst>
                  <a:ext uri="{FF2B5EF4-FFF2-40B4-BE49-F238E27FC236}">
                    <a16:creationId xmlns:a16="http://schemas.microsoft.com/office/drawing/2014/main" id="{C0344F42-09B6-4DB3-8540-C6C893D07A78}"/>
                  </a:ext>
                </a:extLst>
              </p:cNvPr>
              <p:cNvSpPr/>
              <p:nvPr/>
            </p:nvSpPr>
            <p:spPr>
              <a:xfrm>
                <a:off x="7276677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0" name="矩形 1519">
                <a:extLst>
                  <a:ext uri="{FF2B5EF4-FFF2-40B4-BE49-F238E27FC236}">
                    <a16:creationId xmlns:a16="http://schemas.microsoft.com/office/drawing/2014/main" id="{0AC79B3F-6AA2-4DE2-93E9-0A576ADA0A74}"/>
                  </a:ext>
                </a:extLst>
              </p:cNvPr>
              <p:cNvSpPr/>
              <p:nvPr/>
            </p:nvSpPr>
            <p:spPr>
              <a:xfrm>
                <a:off x="7330546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1" name="矩形 1520">
                <a:extLst>
                  <a:ext uri="{FF2B5EF4-FFF2-40B4-BE49-F238E27FC236}">
                    <a16:creationId xmlns:a16="http://schemas.microsoft.com/office/drawing/2014/main" id="{63B20E1C-0607-40F2-AD73-8C9CCF37C9A8}"/>
                  </a:ext>
                </a:extLst>
              </p:cNvPr>
              <p:cNvSpPr/>
              <p:nvPr/>
            </p:nvSpPr>
            <p:spPr>
              <a:xfrm>
                <a:off x="7220381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2" name="矩形 1521">
                <a:extLst>
                  <a:ext uri="{FF2B5EF4-FFF2-40B4-BE49-F238E27FC236}">
                    <a16:creationId xmlns:a16="http://schemas.microsoft.com/office/drawing/2014/main" id="{32A6ABDF-0189-4084-9C7C-C5DFDF119A03}"/>
                  </a:ext>
                </a:extLst>
              </p:cNvPr>
              <p:cNvSpPr/>
              <p:nvPr/>
            </p:nvSpPr>
            <p:spPr>
              <a:xfrm>
                <a:off x="7276677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3" name="矩形 1522">
                <a:extLst>
                  <a:ext uri="{FF2B5EF4-FFF2-40B4-BE49-F238E27FC236}">
                    <a16:creationId xmlns:a16="http://schemas.microsoft.com/office/drawing/2014/main" id="{824D54E1-5623-46DD-80AE-EC8284F60E5A}"/>
                  </a:ext>
                </a:extLst>
              </p:cNvPr>
              <p:cNvSpPr/>
              <p:nvPr/>
            </p:nvSpPr>
            <p:spPr>
              <a:xfrm>
                <a:off x="7330546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24" name="组合 1523">
              <a:extLst>
                <a:ext uri="{FF2B5EF4-FFF2-40B4-BE49-F238E27FC236}">
                  <a16:creationId xmlns:a16="http://schemas.microsoft.com/office/drawing/2014/main" id="{BEC01D8F-0153-45C8-8E07-AD81FCE02C95}"/>
                </a:ext>
              </a:extLst>
            </p:cNvPr>
            <p:cNvGrpSpPr/>
            <p:nvPr/>
          </p:nvGrpSpPr>
          <p:grpSpPr>
            <a:xfrm>
              <a:off x="8458526" y="1094710"/>
              <a:ext cx="166530" cy="160594"/>
              <a:chOff x="6932008" y="362759"/>
              <a:chExt cx="166530" cy="160594"/>
            </a:xfrm>
          </p:grpSpPr>
          <p:sp>
            <p:nvSpPr>
              <p:cNvPr id="1525" name="矩形 1524">
                <a:extLst>
                  <a:ext uri="{FF2B5EF4-FFF2-40B4-BE49-F238E27FC236}">
                    <a16:creationId xmlns:a16="http://schemas.microsoft.com/office/drawing/2014/main" id="{59C9F534-E94D-40D4-AF71-5B3B5711BB68}"/>
                  </a:ext>
                </a:extLst>
              </p:cNvPr>
              <p:cNvSpPr/>
              <p:nvPr/>
            </p:nvSpPr>
            <p:spPr>
              <a:xfrm>
                <a:off x="6932008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6" name="矩形 1525">
                <a:extLst>
                  <a:ext uri="{FF2B5EF4-FFF2-40B4-BE49-F238E27FC236}">
                    <a16:creationId xmlns:a16="http://schemas.microsoft.com/office/drawing/2014/main" id="{691C6F63-3105-4E74-8380-7F030F2E11B0}"/>
                  </a:ext>
                </a:extLst>
              </p:cNvPr>
              <p:cNvSpPr/>
              <p:nvPr/>
            </p:nvSpPr>
            <p:spPr>
              <a:xfrm>
                <a:off x="6988304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7" name="矩形 1526">
                <a:extLst>
                  <a:ext uri="{FF2B5EF4-FFF2-40B4-BE49-F238E27FC236}">
                    <a16:creationId xmlns:a16="http://schemas.microsoft.com/office/drawing/2014/main" id="{E0D24CC6-4C05-4CBA-BB4E-A998A7522562}"/>
                  </a:ext>
                </a:extLst>
              </p:cNvPr>
              <p:cNvSpPr/>
              <p:nvPr/>
            </p:nvSpPr>
            <p:spPr>
              <a:xfrm>
                <a:off x="7042173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8" name="矩形 1527">
                <a:extLst>
                  <a:ext uri="{FF2B5EF4-FFF2-40B4-BE49-F238E27FC236}">
                    <a16:creationId xmlns:a16="http://schemas.microsoft.com/office/drawing/2014/main" id="{4EE7D340-FB64-40FC-BD81-30EB2CCE8C6E}"/>
                  </a:ext>
                </a:extLst>
              </p:cNvPr>
              <p:cNvSpPr/>
              <p:nvPr/>
            </p:nvSpPr>
            <p:spPr>
              <a:xfrm>
                <a:off x="6932008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9" name="矩形 1528">
                <a:extLst>
                  <a:ext uri="{FF2B5EF4-FFF2-40B4-BE49-F238E27FC236}">
                    <a16:creationId xmlns:a16="http://schemas.microsoft.com/office/drawing/2014/main" id="{AD7CE564-05E3-4217-8961-023AA5D65999}"/>
                  </a:ext>
                </a:extLst>
              </p:cNvPr>
              <p:cNvSpPr/>
              <p:nvPr/>
            </p:nvSpPr>
            <p:spPr>
              <a:xfrm>
                <a:off x="6988304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0" name="矩形 1529">
                <a:extLst>
                  <a:ext uri="{FF2B5EF4-FFF2-40B4-BE49-F238E27FC236}">
                    <a16:creationId xmlns:a16="http://schemas.microsoft.com/office/drawing/2014/main" id="{458164D0-2963-4799-8331-03CE2EBC8FB1}"/>
                  </a:ext>
                </a:extLst>
              </p:cNvPr>
              <p:cNvSpPr/>
              <p:nvPr/>
            </p:nvSpPr>
            <p:spPr>
              <a:xfrm>
                <a:off x="7042173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1" name="矩形 1530">
                <a:extLst>
                  <a:ext uri="{FF2B5EF4-FFF2-40B4-BE49-F238E27FC236}">
                    <a16:creationId xmlns:a16="http://schemas.microsoft.com/office/drawing/2014/main" id="{07141BB6-76AF-4B57-8E6F-47124466C666}"/>
                  </a:ext>
                </a:extLst>
              </p:cNvPr>
              <p:cNvSpPr/>
              <p:nvPr/>
            </p:nvSpPr>
            <p:spPr>
              <a:xfrm>
                <a:off x="6932008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2" name="矩形 1531">
                <a:extLst>
                  <a:ext uri="{FF2B5EF4-FFF2-40B4-BE49-F238E27FC236}">
                    <a16:creationId xmlns:a16="http://schemas.microsoft.com/office/drawing/2014/main" id="{5AAEF706-9B69-45B7-9894-4A066474A3EE}"/>
                  </a:ext>
                </a:extLst>
              </p:cNvPr>
              <p:cNvSpPr/>
              <p:nvPr/>
            </p:nvSpPr>
            <p:spPr>
              <a:xfrm>
                <a:off x="6988304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3" name="矩形 1532">
                <a:extLst>
                  <a:ext uri="{FF2B5EF4-FFF2-40B4-BE49-F238E27FC236}">
                    <a16:creationId xmlns:a16="http://schemas.microsoft.com/office/drawing/2014/main" id="{767ED1CC-30D5-419D-AA61-066D42BB2E2C}"/>
                  </a:ext>
                </a:extLst>
              </p:cNvPr>
              <p:cNvSpPr/>
              <p:nvPr/>
            </p:nvSpPr>
            <p:spPr>
              <a:xfrm>
                <a:off x="7042173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4" name="矩形 1533">
                <a:extLst>
                  <a:ext uri="{FF2B5EF4-FFF2-40B4-BE49-F238E27FC236}">
                    <a16:creationId xmlns:a16="http://schemas.microsoft.com/office/drawing/2014/main" id="{D4434404-082F-42D9-8148-F27E89F580EA}"/>
                  </a:ext>
                </a:extLst>
              </p:cNvPr>
              <p:cNvSpPr/>
              <p:nvPr/>
            </p:nvSpPr>
            <p:spPr>
              <a:xfrm>
                <a:off x="6932077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5" name="矩形 1534">
                <a:extLst>
                  <a:ext uri="{FF2B5EF4-FFF2-40B4-BE49-F238E27FC236}">
                    <a16:creationId xmlns:a16="http://schemas.microsoft.com/office/drawing/2014/main" id="{4FF66F00-A208-4EEC-A7A2-0DBAA91BB87E}"/>
                  </a:ext>
                </a:extLst>
              </p:cNvPr>
              <p:cNvSpPr/>
              <p:nvPr/>
            </p:nvSpPr>
            <p:spPr>
              <a:xfrm>
                <a:off x="6988373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6" name="矩形 1535">
                <a:extLst>
                  <a:ext uri="{FF2B5EF4-FFF2-40B4-BE49-F238E27FC236}">
                    <a16:creationId xmlns:a16="http://schemas.microsoft.com/office/drawing/2014/main" id="{7A24EE96-BB8A-4597-A7C8-05B93EE09A76}"/>
                  </a:ext>
                </a:extLst>
              </p:cNvPr>
              <p:cNvSpPr/>
              <p:nvPr/>
            </p:nvSpPr>
            <p:spPr>
              <a:xfrm>
                <a:off x="7042242" y="41592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50" name="组合 1549">
              <a:extLst>
                <a:ext uri="{FF2B5EF4-FFF2-40B4-BE49-F238E27FC236}">
                  <a16:creationId xmlns:a16="http://schemas.microsoft.com/office/drawing/2014/main" id="{195D032B-7F48-470F-A598-0CA66344741D}"/>
                </a:ext>
              </a:extLst>
            </p:cNvPr>
            <p:cNvGrpSpPr/>
            <p:nvPr/>
          </p:nvGrpSpPr>
          <p:grpSpPr>
            <a:xfrm>
              <a:off x="8244458" y="1094710"/>
              <a:ext cx="166461" cy="160594"/>
              <a:chOff x="6932008" y="623598"/>
              <a:chExt cx="166461" cy="160594"/>
            </a:xfrm>
          </p:grpSpPr>
          <p:sp>
            <p:nvSpPr>
              <p:cNvPr id="1551" name="矩形 1550">
                <a:extLst>
                  <a:ext uri="{FF2B5EF4-FFF2-40B4-BE49-F238E27FC236}">
                    <a16:creationId xmlns:a16="http://schemas.microsoft.com/office/drawing/2014/main" id="{4C6D8088-0F3C-4EE6-9FC7-E79537328CA3}"/>
                  </a:ext>
                </a:extLst>
              </p:cNvPr>
              <p:cNvSpPr/>
              <p:nvPr/>
            </p:nvSpPr>
            <p:spPr>
              <a:xfrm>
                <a:off x="6932008" y="62359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2" name="矩形 1551">
                <a:extLst>
                  <a:ext uri="{FF2B5EF4-FFF2-40B4-BE49-F238E27FC236}">
                    <a16:creationId xmlns:a16="http://schemas.microsoft.com/office/drawing/2014/main" id="{3CFD7F36-FFA6-45A6-BFAE-88F16967D8F5}"/>
                  </a:ext>
                </a:extLst>
              </p:cNvPr>
              <p:cNvSpPr/>
              <p:nvPr/>
            </p:nvSpPr>
            <p:spPr>
              <a:xfrm>
                <a:off x="6988304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3" name="矩形 1552">
                <a:extLst>
                  <a:ext uri="{FF2B5EF4-FFF2-40B4-BE49-F238E27FC236}">
                    <a16:creationId xmlns:a16="http://schemas.microsoft.com/office/drawing/2014/main" id="{453F03F2-E383-4F46-87DD-DADC7B95961D}"/>
                  </a:ext>
                </a:extLst>
              </p:cNvPr>
              <p:cNvSpPr/>
              <p:nvPr/>
            </p:nvSpPr>
            <p:spPr>
              <a:xfrm>
                <a:off x="7042173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4" name="矩形 1553">
                <a:extLst>
                  <a:ext uri="{FF2B5EF4-FFF2-40B4-BE49-F238E27FC236}">
                    <a16:creationId xmlns:a16="http://schemas.microsoft.com/office/drawing/2014/main" id="{5A6B093B-D893-4A94-AA9C-4A82B884A5DB}"/>
                  </a:ext>
                </a:extLst>
              </p:cNvPr>
              <p:cNvSpPr/>
              <p:nvPr/>
            </p:nvSpPr>
            <p:spPr>
              <a:xfrm>
                <a:off x="6932008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5" name="矩形 1554">
                <a:extLst>
                  <a:ext uri="{FF2B5EF4-FFF2-40B4-BE49-F238E27FC236}">
                    <a16:creationId xmlns:a16="http://schemas.microsoft.com/office/drawing/2014/main" id="{DFD4A2E4-410B-47F7-BB89-65B9809F46B3}"/>
                  </a:ext>
                </a:extLst>
              </p:cNvPr>
              <p:cNvSpPr/>
              <p:nvPr/>
            </p:nvSpPr>
            <p:spPr>
              <a:xfrm>
                <a:off x="6988304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6" name="矩形 1555">
                <a:extLst>
                  <a:ext uri="{FF2B5EF4-FFF2-40B4-BE49-F238E27FC236}">
                    <a16:creationId xmlns:a16="http://schemas.microsoft.com/office/drawing/2014/main" id="{237E90D3-D7F9-4928-8BB0-2D5C32935671}"/>
                  </a:ext>
                </a:extLst>
              </p:cNvPr>
              <p:cNvSpPr/>
              <p:nvPr/>
            </p:nvSpPr>
            <p:spPr>
              <a:xfrm>
                <a:off x="7042173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7" name="矩形 1556">
                <a:extLst>
                  <a:ext uri="{FF2B5EF4-FFF2-40B4-BE49-F238E27FC236}">
                    <a16:creationId xmlns:a16="http://schemas.microsoft.com/office/drawing/2014/main" id="{A5545E03-F767-4226-8B1E-4806F77B86CA}"/>
                  </a:ext>
                </a:extLst>
              </p:cNvPr>
              <p:cNvSpPr/>
              <p:nvPr/>
            </p:nvSpPr>
            <p:spPr>
              <a:xfrm>
                <a:off x="6932008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8" name="矩形 1557">
                <a:extLst>
                  <a:ext uri="{FF2B5EF4-FFF2-40B4-BE49-F238E27FC236}">
                    <a16:creationId xmlns:a16="http://schemas.microsoft.com/office/drawing/2014/main" id="{019BE61A-9910-493B-9720-BF392744839E}"/>
                  </a:ext>
                </a:extLst>
              </p:cNvPr>
              <p:cNvSpPr/>
              <p:nvPr/>
            </p:nvSpPr>
            <p:spPr>
              <a:xfrm>
                <a:off x="6988304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9" name="矩形 1558">
                <a:extLst>
                  <a:ext uri="{FF2B5EF4-FFF2-40B4-BE49-F238E27FC236}">
                    <a16:creationId xmlns:a16="http://schemas.microsoft.com/office/drawing/2014/main" id="{FCCD258A-7D13-40C1-A410-56F26956F8AB}"/>
                  </a:ext>
                </a:extLst>
              </p:cNvPr>
              <p:cNvSpPr/>
              <p:nvPr/>
            </p:nvSpPr>
            <p:spPr>
              <a:xfrm>
                <a:off x="7042173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60" name="组合 1559">
              <a:extLst>
                <a:ext uri="{FF2B5EF4-FFF2-40B4-BE49-F238E27FC236}">
                  <a16:creationId xmlns:a16="http://schemas.microsoft.com/office/drawing/2014/main" id="{C242B8D5-F7D9-4043-A375-2389C67151C9}"/>
                </a:ext>
              </a:extLst>
            </p:cNvPr>
            <p:cNvGrpSpPr/>
            <p:nvPr/>
          </p:nvGrpSpPr>
          <p:grpSpPr>
            <a:xfrm>
              <a:off x="8030390" y="1094710"/>
              <a:ext cx="166461" cy="160594"/>
              <a:chOff x="6621719" y="651746"/>
              <a:chExt cx="166461" cy="160594"/>
            </a:xfrm>
          </p:grpSpPr>
          <p:sp>
            <p:nvSpPr>
              <p:cNvPr id="1561" name="矩形 1560">
                <a:extLst>
                  <a:ext uri="{FF2B5EF4-FFF2-40B4-BE49-F238E27FC236}">
                    <a16:creationId xmlns:a16="http://schemas.microsoft.com/office/drawing/2014/main" id="{BA3B9A87-6622-41DB-891E-0BE10061D4DA}"/>
                  </a:ext>
                </a:extLst>
              </p:cNvPr>
              <p:cNvSpPr/>
              <p:nvPr/>
            </p:nvSpPr>
            <p:spPr>
              <a:xfrm>
                <a:off x="6621719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2" name="矩形 1561">
                <a:extLst>
                  <a:ext uri="{FF2B5EF4-FFF2-40B4-BE49-F238E27FC236}">
                    <a16:creationId xmlns:a16="http://schemas.microsoft.com/office/drawing/2014/main" id="{8EC35485-33C0-4225-AC3B-E8DD7C04403C}"/>
                  </a:ext>
                </a:extLst>
              </p:cNvPr>
              <p:cNvSpPr/>
              <p:nvPr/>
            </p:nvSpPr>
            <p:spPr>
              <a:xfrm>
                <a:off x="6678015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3" name="矩形 1562">
                <a:extLst>
                  <a:ext uri="{FF2B5EF4-FFF2-40B4-BE49-F238E27FC236}">
                    <a16:creationId xmlns:a16="http://schemas.microsoft.com/office/drawing/2014/main" id="{DCA5B803-09BF-43BA-B57A-9E0663EDA06C}"/>
                  </a:ext>
                </a:extLst>
              </p:cNvPr>
              <p:cNvSpPr/>
              <p:nvPr/>
            </p:nvSpPr>
            <p:spPr>
              <a:xfrm>
                <a:off x="6731884" y="65174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4" name="矩形 1563">
                <a:extLst>
                  <a:ext uri="{FF2B5EF4-FFF2-40B4-BE49-F238E27FC236}">
                    <a16:creationId xmlns:a16="http://schemas.microsoft.com/office/drawing/2014/main" id="{91EB1E24-E7E5-4373-880D-92EB4E8C51E7}"/>
                  </a:ext>
                </a:extLst>
              </p:cNvPr>
              <p:cNvSpPr/>
              <p:nvPr/>
            </p:nvSpPr>
            <p:spPr>
              <a:xfrm>
                <a:off x="6621719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5" name="矩形 1564">
                <a:extLst>
                  <a:ext uri="{FF2B5EF4-FFF2-40B4-BE49-F238E27FC236}">
                    <a16:creationId xmlns:a16="http://schemas.microsoft.com/office/drawing/2014/main" id="{8BC66AEA-0205-478E-8468-E3D2FB36FC52}"/>
                  </a:ext>
                </a:extLst>
              </p:cNvPr>
              <p:cNvSpPr/>
              <p:nvPr/>
            </p:nvSpPr>
            <p:spPr>
              <a:xfrm>
                <a:off x="6678015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6" name="矩形 1565">
                <a:extLst>
                  <a:ext uri="{FF2B5EF4-FFF2-40B4-BE49-F238E27FC236}">
                    <a16:creationId xmlns:a16="http://schemas.microsoft.com/office/drawing/2014/main" id="{7CD391F0-69F2-47CA-BD84-57F7BD3F07C6}"/>
                  </a:ext>
                </a:extLst>
              </p:cNvPr>
              <p:cNvSpPr/>
              <p:nvPr/>
            </p:nvSpPr>
            <p:spPr>
              <a:xfrm>
                <a:off x="6731884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7" name="矩形 1566">
                <a:extLst>
                  <a:ext uri="{FF2B5EF4-FFF2-40B4-BE49-F238E27FC236}">
                    <a16:creationId xmlns:a16="http://schemas.microsoft.com/office/drawing/2014/main" id="{FD02D359-3638-4E6C-BB7E-DA3BDC23E404}"/>
                  </a:ext>
                </a:extLst>
              </p:cNvPr>
              <p:cNvSpPr/>
              <p:nvPr/>
            </p:nvSpPr>
            <p:spPr>
              <a:xfrm>
                <a:off x="6621719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8" name="矩形 1567">
                <a:extLst>
                  <a:ext uri="{FF2B5EF4-FFF2-40B4-BE49-F238E27FC236}">
                    <a16:creationId xmlns:a16="http://schemas.microsoft.com/office/drawing/2014/main" id="{A7F25D98-0B33-4A04-B3BE-57B2A7536807}"/>
                  </a:ext>
                </a:extLst>
              </p:cNvPr>
              <p:cNvSpPr/>
              <p:nvPr/>
            </p:nvSpPr>
            <p:spPr>
              <a:xfrm>
                <a:off x="6678015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9" name="矩形 1568">
                <a:extLst>
                  <a:ext uri="{FF2B5EF4-FFF2-40B4-BE49-F238E27FC236}">
                    <a16:creationId xmlns:a16="http://schemas.microsoft.com/office/drawing/2014/main" id="{C7A73BB8-8071-41E7-B03D-EB27B63C5386}"/>
                  </a:ext>
                </a:extLst>
              </p:cNvPr>
              <p:cNvSpPr/>
              <p:nvPr/>
            </p:nvSpPr>
            <p:spPr>
              <a:xfrm>
                <a:off x="6731884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70" name="组合 1569">
              <a:extLst>
                <a:ext uri="{FF2B5EF4-FFF2-40B4-BE49-F238E27FC236}">
                  <a16:creationId xmlns:a16="http://schemas.microsoft.com/office/drawing/2014/main" id="{263BE1C8-DF3C-4C4D-B091-73216A46AD48}"/>
                </a:ext>
              </a:extLst>
            </p:cNvPr>
            <p:cNvGrpSpPr/>
            <p:nvPr/>
          </p:nvGrpSpPr>
          <p:grpSpPr>
            <a:xfrm>
              <a:off x="7174118" y="1094710"/>
              <a:ext cx="166461" cy="160594"/>
              <a:chOff x="6316633" y="354406"/>
              <a:chExt cx="166461" cy="160594"/>
            </a:xfrm>
          </p:grpSpPr>
          <p:sp>
            <p:nvSpPr>
              <p:cNvPr id="1571" name="矩形 1570">
                <a:extLst>
                  <a:ext uri="{FF2B5EF4-FFF2-40B4-BE49-F238E27FC236}">
                    <a16:creationId xmlns:a16="http://schemas.microsoft.com/office/drawing/2014/main" id="{210414EE-B6FF-4D64-8371-8D24D3512AAA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2" name="矩形 1571">
                <a:extLst>
                  <a:ext uri="{FF2B5EF4-FFF2-40B4-BE49-F238E27FC236}">
                    <a16:creationId xmlns:a16="http://schemas.microsoft.com/office/drawing/2014/main" id="{134F1D21-FD1C-478A-90AB-8ED4EC1E1838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3" name="矩形 1572">
                <a:extLst>
                  <a:ext uri="{FF2B5EF4-FFF2-40B4-BE49-F238E27FC236}">
                    <a16:creationId xmlns:a16="http://schemas.microsoft.com/office/drawing/2014/main" id="{FF8A0F7F-4A37-4D24-98AD-2B7CC1752AF3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4" name="矩形 1573">
                <a:extLst>
                  <a:ext uri="{FF2B5EF4-FFF2-40B4-BE49-F238E27FC236}">
                    <a16:creationId xmlns:a16="http://schemas.microsoft.com/office/drawing/2014/main" id="{4E931A26-64DB-49C0-A542-084EBD2500DB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5" name="矩形 1574">
                <a:extLst>
                  <a:ext uri="{FF2B5EF4-FFF2-40B4-BE49-F238E27FC236}">
                    <a16:creationId xmlns:a16="http://schemas.microsoft.com/office/drawing/2014/main" id="{D1EAB280-A65F-44AB-AE1F-55BA530AF2EB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6" name="矩形 1575">
                <a:extLst>
                  <a:ext uri="{FF2B5EF4-FFF2-40B4-BE49-F238E27FC236}">
                    <a16:creationId xmlns:a16="http://schemas.microsoft.com/office/drawing/2014/main" id="{98523E85-A978-4B97-86BF-FF1D8F58DFB6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7" name="矩形 1576">
                <a:extLst>
                  <a:ext uri="{FF2B5EF4-FFF2-40B4-BE49-F238E27FC236}">
                    <a16:creationId xmlns:a16="http://schemas.microsoft.com/office/drawing/2014/main" id="{CE90C2D8-AE6C-4166-BC81-D7BD3FCA1A33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8" name="矩形 1577">
                <a:extLst>
                  <a:ext uri="{FF2B5EF4-FFF2-40B4-BE49-F238E27FC236}">
                    <a16:creationId xmlns:a16="http://schemas.microsoft.com/office/drawing/2014/main" id="{B1C5D034-DD44-4367-A96F-4400D507C68C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9" name="矩形 1578">
                <a:extLst>
                  <a:ext uri="{FF2B5EF4-FFF2-40B4-BE49-F238E27FC236}">
                    <a16:creationId xmlns:a16="http://schemas.microsoft.com/office/drawing/2014/main" id="{1C8C05F3-1607-4985-BC18-E35AC890F1FB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80" name="组合 1579">
              <a:extLst>
                <a:ext uri="{FF2B5EF4-FFF2-40B4-BE49-F238E27FC236}">
                  <a16:creationId xmlns:a16="http://schemas.microsoft.com/office/drawing/2014/main" id="{725D901D-E93F-4D76-8F89-BF5AB01E66BA}"/>
                </a:ext>
              </a:extLst>
            </p:cNvPr>
            <p:cNvGrpSpPr/>
            <p:nvPr/>
          </p:nvGrpSpPr>
          <p:grpSpPr>
            <a:xfrm>
              <a:off x="7388186" y="1094710"/>
              <a:ext cx="166461" cy="160594"/>
              <a:chOff x="6316633" y="354406"/>
              <a:chExt cx="166461" cy="160594"/>
            </a:xfrm>
          </p:grpSpPr>
          <p:sp>
            <p:nvSpPr>
              <p:cNvPr id="1581" name="矩形 1580">
                <a:extLst>
                  <a:ext uri="{FF2B5EF4-FFF2-40B4-BE49-F238E27FC236}">
                    <a16:creationId xmlns:a16="http://schemas.microsoft.com/office/drawing/2014/main" id="{16CD3196-B189-461F-B34D-83D92366B9EE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2" name="矩形 1581">
                <a:extLst>
                  <a:ext uri="{FF2B5EF4-FFF2-40B4-BE49-F238E27FC236}">
                    <a16:creationId xmlns:a16="http://schemas.microsoft.com/office/drawing/2014/main" id="{D7561F7C-D47A-4848-A2A8-B58C26DBC419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3" name="矩形 1582">
                <a:extLst>
                  <a:ext uri="{FF2B5EF4-FFF2-40B4-BE49-F238E27FC236}">
                    <a16:creationId xmlns:a16="http://schemas.microsoft.com/office/drawing/2014/main" id="{72F9DBBA-2D02-4737-9BE8-6E9CB860D2EC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4" name="矩形 1583">
                <a:extLst>
                  <a:ext uri="{FF2B5EF4-FFF2-40B4-BE49-F238E27FC236}">
                    <a16:creationId xmlns:a16="http://schemas.microsoft.com/office/drawing/2014/main" id="{DADB1281-621A-406D-8E71-148331E24250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5" name="矩形 1584">
                <a:extLst>
                  <a:ext uri="{FF2B5EF4-FFF2-40B4-BE49-F238E27FC236}">
                    <a16:creationId xmlns:a16="http://schemas.microsoft.com/office/drawing/2014/main" id="{B443AA75-8493-4677-8070-7404EFA8306A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6" name="矩形 1585">
                <a:extLst>
                  <a:ext uri="{FF2B5EF4-FFF2-40B4-BE49-F238E27FC236}">
                    <a16:creationId xmlns:a16="http://schemas.microsoft.com/office/drawing/2014/main" id="{AB50277D-8C83-449D-8703-53860738825F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7" name="矩形 1586">
                <a:extLst>
                  <a:ext uri="{FF2B5EF4-FFF2-40B4-BE49-F238E27FC236}">
                    <a16:creationId xmlns:a16="http://schemas.microsoft.com/office/drawing/2014/main" id="{185A4AB0-AC7E-46CB-8348-E3267B4FBDDA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8" name="矩形 1587">
                <a:extLst>
                  <a:ext uri="{FF2B5EF4-FFF2-40B4-BE49-F238E27FC236}">
                    <a16:creationId xmlns:a16="http://schemas.microsoft.com/office/drawing/2014/main" id="{FC7B3341-217E-4BEF-9153-F961C46FC86C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9" name="矩形 1588">
                <a:extLst>
                  <a:ext uri="{FF2B5EF4-FFF2-40B4-BE49-F238E27FC236}">
                    <a16:creationId xmlns:a16="http://schemas.microsoft.com/office/drawing/2014/main" id="{9B714D01-985D-4D34-981D-4F13780CB42F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90" name="组合 1589">
              <a:extLst>
                <a:ext uri="{FF2B5EF4-FFF2-40B4-BE49-F238E27FC236}">
                  <a16:creationId xmlns:a16="http://schemas.microsoft.com/office/drawing/2014/main" id="{06DF64A4-EE8D-4AC9-8105-60821C46C085}"/>
                </a:ext>
              </a:extLst>
            </p:cNvPr>
            <p:cNvGrpSpPr/>
            <p:nvPr/>
          </p:nvGrpSpPr>
          <p:grpSpPr>
            <a:xfrm>
              <a:off x="7602254" y="1094710"/>
              <a:ext cx="166461" cy="160594"/>
              <a:chOff x="6316633" y="354406"/>
              <a:chExt cx="166461" cy="160594"/>
            </a:xfrm>
          </p:grpSpPr>
          <p:sp>
            <p:nvSpPr>
              <p:cNvPr id="1591" name="矩形 1590">
                <a:extLst>
                  <a:ext uri="{FF2B5EF4-FFF2-40B4-BE49-F238E27FC236}">
                    <a16:creationId xmlns:a16="http://schemas.microsoft.com/office/drawing/2014/main" id="{14E9F314-AAFF-47EF-9D38-2B7D6B00F53F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2" name="矩形 1591">
                <a:extLst>
                  <a:ext uri="{FF2B5EF4-FFF2-40B4-BE49-F238E27FC236}">
                    <a16:creationId xmlns:a16="http://schemas.microsoft.com/office/drawing/2014/main" id="{66645C4D-02DC-4EE6-89C0-28F4C2E81AC0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3" name="矩形 1592">
                <a:extLst>
                  <a:ext uri="{FF2B5EF4-FFF2-40B4-BE49-F238E27FC236}">
                    <a16:creationId xmlns:a16="http://schemas.microsoft.com/office/drawing/2014/main" id="{C4B1F634-BE08-4998-94AC-68E2DF3834FE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4" name="矩形 1593">
                <a:extLst>
                  <a:ext uri="{FF2B5EF4-FFF2-40B4-BE49-F238E27FC236}">
                    <a16:creationId xmlns:a16="http://schemas.microsoft.com/office/drawing/2014/main" id="{68EFEAE8-9083-46C4-AAEC-579387B1C23D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5" name="矩形 1594">
                <a:extLst>
                  <a:ext uri="{FF2B5EF4-FFF2-40B4-BE49-F238E27FC236}">
                    <a16:creationId xmlns:a16="http://schemas.microsoft.com/office/drawing/2014/main" id="{DBE96D0B-58D4-4FF6-BE27-9E92C2816D41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6" name="矩形 1595">
                <a:extLst>
                  <a:ext uri="{FF2B5EF4-FFF2-40B4-BE49-F238E27FC236}">
                    <a16:creationId xmlns:a16="http://schemas.microsoft.com/office/drawing/2014/main" id="{F2DAE73F-2F4C-450C-94D8-F81702315DB6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7" name="矩形 1596">
                <a:extLst>
                  <a:ext uri="{FF2B5EF4-FFF2-40B4-BE49-F238E27FC236}">
                    <a16:creationId xmlns:a16="http://schemas.microsoft.com/office/drawing/2014/main" id="{43B328DB-545E-41F7-AB83-E8F90C3ACDB3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矩形 1597">
                <a:extLst>
                  <a:ext uri="{FF2B5EF4-FFF2-40B4-BE49-F238E27FC236}">
                    <a16:creationId xmlns:a16="http://schemas.microsoft.com/office/drawing/2014/main" id="{DFD97659-2143-4BD9-A183-0666C1978AEB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矩形 1598">
                <a:extLst>
                  <a:ext uri="{FF2B5EF4-FFF2-40B4-BE49-F238E27FC236}">
                    <a16:creationId xmlns:a16="http://schemas.microsoft.com/office/drawing/2014/main" id="{A31324CF-0459-4CA3-8926-4B8DF2D1C019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00" name="组合 1599">
              <a:extLst>
                <a:ext uri="{FF2B5EF4-FFF2-40B4-BE49-F238E27FC236}">
                  <a16:creationId xmlns:a16="http://schemas.microsoft.com/office/drawing/2014/main" id="{1CAB68BC-D2CA-431E-8340-03DBDC0811B7}"/>
                </a:ext>
              </a:extLst>
            </p:cNvPr>
            <p:cNvGrpSpPr/>
            <p:nvPr/>
          </p:nvGrpSpPr>
          <p:grpSpPr>
            <a:xfrm>
              <a:off x="7816322" y="1094710"/>
              <a:ext cx="166461" cy="160594"/>
              <a:chOff x="6316633" y="354406"/>
              <a:chExt cx="166461" cy="160594"/>
            </a:xfrm>
          </p:grpSpPr>
          <p:sp>
            <p:nvSpPr>
              <p:cNvPr id="1601" name="矩形 1600">
                <a:extLst>
                  <a:ext uri="{FF2B5EF4-FFF2-40B4-BE49-F238E27FC236}">
                    <a16:creationId xmlns:a16="http://schemas.microsoft.com/office/drawing/2014/main" id="{875FCFF6-B488-4BA9-9B72-AE577AA5ADFC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2" name="矩形 1601">
                <a:extLst>
                  <a:ext uri="{FF2B5EF4-FFF2-40B4-BE49-F238E27FC236}">
                    <a16:creationId xmlns:a16="http://schemas.microsoft.com/office/drawing/2014/main" id="{658ECF68-8894-4BBB-B21B-69D11CD403E9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3" name="矩形 1602">
                <a:extLst>
                  <a:ext uri="{FF2B5EF4-FFF2-40B4-BE49-F238E27FC236}">
                    <a16:creationId xmlns:a16="http://schemas.microsoft.com/office/drawing/2014/main" id="{B6A5A86B-6DCF-4FD7-8A33-05408DDF99CA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4" name="矩形 1603">
                <a:extLst>
                  <a:ext uri="{FF2B5EF4-FFF2-40B4-BE49-F238E27FC236}">
                    <a16:creationId xmlns:a16="http://schemas.microsoft.com/office/drawing/2014/main" id="{1090D579-F06E-457A-B070-137AD2150EC4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矩形 1604">
                <a:extLst>
                  <a:ext uri="{FF2B5EF4-FFF2-40B4-BE49-F238E27FC236}">
                    <a16:creationId xmlns:a16="http://schemas.microsoft.com/office/drawing/2014/main" id="{7B7E6172-7BE5-4F8F-ACEC-2A6492DD651D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6" name="矩形 1605">
                <a:extLst>
                  <a:ext uri="{FF2B5EF4-FFF2-40B4-BE49-F238E27FC236}">
                    <a16:creationId xmlns:a16="http://schemas.microsoft.com/office/drawing/2014/main" id="{5724A4D1-62FB-4E5F-A2AD-7B34BB536309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7" name="矩形 1606">
                <a:extLst>
                  <a:ext uri="{FF2B5EF4-FFF2-40B4-BE49-F238E27FC236}">
                    <a16:creationId xmlns:a16="http://schemas.microsoft.com/office/drawing/2014/main" id="{98AC82F9-6B3C-4CA2-A744-E8E23CF3AB04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8" name="矩形 1607">
                <a:extLst>
                  <a:ext uri="{FF2B5EF4-FFF2-40B4-BE49-F238E27FC236}">
                    <a16:creationId xmlns:a16="http://schemas.microsoft.com/office/drawing/2014/main" id="{2EF2C1FE-0677-4D19-8F4F-C0BE9E8E2996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9" name="矩形 1608">
                <a:extLst>
                  <a:ext uri="{FF2B5EF4-FFF2-40B4-BE49-F238E27FC236}">
                    <a16:creationId xmlns:a16="http://schemas.microsoft.com/office/drawing/2014/main" id="{73E23025-B24A-4C36-969C-D4F3C34B9522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30" name="组合 1629">
              <a:extLst>
                <a:ext uri="{FF2B5EF4-FFF2-40B4-BE49-F238E27FC236}">
                  <a16:creationId xmlns:a16="http://schemas.microsoft.com/office/drawing/2014/main" id="{3276D12A-16B4-4B5E-B491-A053B8DE4893}"/>
                </a:ext>
              </a:extLst>
            </p:cNvPr>
            <p:cNvGrpSpPr/>
            <p:nvPr/>
          </p:nvGrpSpPr>
          <p:grpSpPr>
            <a:xfrm>
              <a:off x="6317846" y="1303121"/>
              <a:ext cx="166461" cy="160594"/>
              <a:chOff x="7514892" y="357911"/>
              <a:chExt cx="166461" cy="160594"/>
            </a:xfrm>
          </p:grpSpPr>
          <p:sp>
            <p:nvSpPr>
              <p:cNvPr id="1631" name="矩形 1630">
                <a:extLst>
                  <a:ext uri="{FF2B5EF4-FFF2-40B4-BE49-F238E27FC236}">
                    <a16:creationId xmlns:a16="http://schemas.microsoft.com/office/drawing/2014/main" id="{4EFE9938-0B1A-4682-8A55-A1D31893CC72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2" name="矩形 1631">
                <a:extLst>
                  <a:ext uri="{FF2B5EF4-FFF2-40B4-BE49-F238E27FC236}">
                    <a16:creationId xmlns:a16="http://schemas.microsoft.com/office/drawing/2014/main" id="{C2862E21-D517-4AAE-817D-BA3D44ACE0E5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3" name="矩形 1632">
                <a:extLst>
                  <a:ext uri="{FF2B5EF4-FFF2-40B4-BE49-F238E27FC236}">
                    <a16:creationId xmlns:a16="http://schemas.microsoft.com/office/drawing/2014/main" id="{4BA8185F-9109-48E5-AE86-3237BB78FCC3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4" name="矩形 1633">
                <a:extLst>
                  <a:ext uri="{FF2B5EF4-FFF2-40B4-BE49-F238E27FC236}">
                    <a16:creationId xmlns:a16="http://schemas.microsoft.com/office/drawing/2014/main" id="{FA73B7D2-DCAF-4772-8812-787A28628D03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5" name="矩形 1634">
                <a:extLst>
                  <a:ext uri="{FF2B5EF4-FFF2-40B4-BE49-F238E27FC236}">
                    <a16:creationId xmlns:a16="http://schemas.microsoft.com/office/drawing/2014/main" id="{C9C6C729-40F4-4278-86EC-38FA823A9DAA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6" name="矩形 1635">
                <a:extLst>
                  <a:ext uri="{FF2B5EF4-FFF2-40B4-BE49-F238E27FC236}">
                    <a16:creationId xmlns:a16="http://schemas.microsoft.com/office/drawing/2014/main" id="{7410D841-5A0A-4CF1-821D-0F716CE853A6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7" name="矩形 1636">
                <a:extLst>
                  <a:ext uri="{FF2B5EF4-FFF2-40B4-BE49-F238E27FC236}">
                    <a16:creationId xmlns:a16="http://schemas.microsoft.com/office/drawing/2014/main" id="{141434FF-FDC0-42D5-80C8-767D348F6383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8" name="矩形 1637">
                <a:extLst>
                  <a:ext uri="{FF2B5EF4-FFF2-40B4-BE49-F238E27FC236}">
                    <a16:creationId xmlns:a16="http://schemas.microsoft.com/office/drawing/2014/main" id="{9E597EB0-28A5-40F2-B154-1AB732E9635F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9" name="矩形 1638">
                <a:extLst>
                  <a:ext uri="{FF2B5EF4-FFF2-40B4-BE49-F238E27FC236}">
                    <a16:creationId xmlns:a16="http://schemas.microsoft.com/office/drawing/2014/main" id="{7D67E290-F22D-46AC-A405-410E8391AD03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0" name="矩形 1639">
                <a:extLst>
                  <a:ext uri="{FF2B5EF4-FFF2-40B4-BE49-F238E27FC236}">
                    <a16:creationId xmlns:a16="http://schemas.microsoft.com/office/drawing/2014/main" id="{8051EE6E-4778-436E-835D-7B2476AA7C11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1" name="矩形 1640">
                <a:extLst>
                  <a:ext uri="{FF2B5EF4-FFF2-40B4-BE49-F238E27FC236}">
                    <a16:creationId xmlns:a16="http://schemas.microsoft.com/office/drawing/2014/main" id="{FC6F7F5C-2109-48DA-84F7-765C12D70F26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2" name="矩形 1641">
                <a:extLst>
                  <a:ext uri="{FF2B5EF4-FFF2-40B4-BE49-F238E27FC236}">
                    <a16:creationId xmlns:a16="http://schemas.microsoft.com/office/drawing/2014/main" id="{AE9B1B99-5378-47F7-9720-3C1959A4BABD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43" name="组合 1642">
              <a:extLst>
                <a:ext uri="{FF2B5EF4-FFF2-40B4-BE49-F238E27FC236}">
                  <a16:creationId xmlns:a16="http://schemas.microsoft.com/office/drawing/2014/main" id="{40889EE1-18C7-4D68-895C-F029269DCF6E}"/>
                </a:ext>
              </a:extLst>
            </p:cNvPr>
            <p:cNvGrpSpPr/>
            <p:nvPr/>
          </p:nvGrpSpPr>
          <p:grpSpPr>
            <a:xfrm>
              <a:off x="6532199" y="1303121"/>
              <a:ext cx="166461" cy="160594"/>
              <a:chOff x="7514892" y="357911"/>
              <a:chExt cx="166461" cy="160594"/>
            </a:xfrm>
          </p:grpSpPr>
          <p:sp>
            <p:nvSpPr>
              <p:cNvPr id="1644" name="矩形 1643">
                <a:extLst>
                  <a:ext uri="{FF2B5EF4-FFF2-40B4-BE49-F238E27FC236}">
                    <a16:creationId xmlns:a16="http://schemas.microsoft.com/office/drawing/2014/main" id="{B68BB19D-4FE6-4BA0-8B68-50FD83A24F00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5" name="矩形 1644">
                <a:extLst>
                  <a:ext uri="{FF2B5EF4-FFF2-40B4-BE49-F238E27FC236}">
                    <a16:creationId xmlns:a16="http://schemas.microsoft.com/office/drawing/2014/main" id="{A0E376A2-C4D6-4432-B25E-4FB6D8DC1CC4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6" name="矩形 1645">
                <a:extLst>
                  <a:ext uri="{FF2B5EF4-FFF2-40B4-BE49-F238E27FC236}">
                    <a16:creationId xmlns:a16="http://schemas.microsoft.com/office/drawing/2014/main" id="{4A5DDF43-4302-4B4A-AF43-3672BD03F5F3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7" name="矩形 1646">
                <a:extLst>
                  <a:ext uri="{FF2B5EF4-FFF2-40B4-BE49-F238E27FC236}">
                    <a16:creationId xmlns:a16="http://schemas.microsoft.com/office/drawing/2014/main" id="{401D0D00-A5A8-4B5B-B944-3D6B024E71EA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8" name="矩形 1647">
                <a:extLst>
                  <a:ext uri="{FF2B5EF4-FFF2-40B4-BE49-F238E27FC236}">
                    <a16:creationId xmlns:a16="http://schemas.microsoft.com/office/drawing/2014/main" id="{967422FB-358C-48CF-BDB0-EE16848C7F46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9" name="矩形 1648">
                <a:extLst>
                  <a:ext uri="{FF2B5EF4-FFF2-40B4-BE49-F238E27FC236}">
                    <a16:creationId xmlns:a16="http://schemas.microsoft.com/office/drawing/2014/main" id="{2615DCFE-C27A-4D2A-9DA7-14FE969DF18D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0" name="矩形 1649">
                <a:extLst>
                  <a:ext uri="{FF2B5EF4-FFF2-40B4-BE49-F238E27FC236}">
                    <a16:creationId xmlns:a16="http://schemas.microsoft.com/office/drawing/2014/main" id="{32FA6880-BF26-4396-BD93-B0A7D6933D9B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1" name="矩形 1650">
                <a:extLst>
                  <a:ext uri="{FF2B5EF4-FFF2-40B4-BE49-F238E27FC236}">
                    <a16:creationId xmlns:a16="http://schemas.microsoft.com/office/drawing/2014/main" id="{A2317064-4041-4194-89D4-04AA6E8A5BB3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2" name="矩形 1651">
                <a:extLst>
                  <a:ext uri="{FF2B5EF4-FFF2-40B4-BE49-F238E27FC236}">
                    <a16:creationId xmlns:a16="http://schemas.microsoft.com/office/drawing/2014/main" id="{F3793110-2EB0-4333-87A4-6AF744F64AC5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3" name="矩形 1652">
                <a:extLst>
                  <a:ext uri="{FF2B5EF4-FFF2-40B4-BE49-F238E27FC236}">
                    <a16:creationId xmlns:a16="http://schemas.microsoft.com/office/drawing/2014/main" id="{D0E8EDC1-A1E1-4CF1-A83B-FEA850E5446C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4" name="矩形 1653">
                <a:extLst>
                  <a:ext uri="{FF2B5EF4-FFF2-40B4-BE49-F238E27FC236}">
                    <a16:creationId xmlns:a16="http://schemas.microsoft.com/office/drawing/2014/main" id="{297CC55A-66F1-4F04-9977-E8D4EF148298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5" name="矩形 1654">
                <a:extLst>
                  <a:ext uri="{FF2B5EF4-FFF2-40B4-BE49-F238E27FC236}">
                    <a16:creationId xmlns:a16="http://schemas.microsoft.com/office/drawing/2014/main" id="{650948C8-A964-4AAC-B095-650A96B4D244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56" name="组合 1655">
              <a:extLst>
                <a:ext uri="{FF2B5EF4-FFF2-40B4-BE49-F238E27FC236}">
                  <a16:creationId xmlns:a16="http://schemas.microsoft.com/office/drawing/2014/main" id="{198BB989-D77C-442F-9D09-172CB719FA2A}"/>
                </a:ext>
              </a:extLst>
            </p:cNvPr>
            <p:cNvGrpSpPr/>
            <p:nvPr/>
          </p:nvGrpSpPr>
          <p:grpSpPr>
            <a:xfrm>
              <a:off x="6746552" y="1303121"/>
              <a:ext cx="166461" cy="160594"/>
              <a:chOff x="7775048" y="349558"/>
              <a:chExt cx="166461" cy="160594"/>
            </a:xfrm>
          </p:grpSpPr>
          <p:sp>
            <p:nvSpPr>
              <p:cNvPr id="1657" name="矩形 1656">
                <a:extLst>
                  <a:ext uri="{FF2B5EF4-FFF2-40B4-BE49-F238E27FC236}">
                    <a16:creationId xmlns:a16="http://schemas.microsoft.com/office/drawing/2014/main" id="{BBD22976-2233-4F38-AA06-408643A244ED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8" name="矩形 1657">
                <a:extLst>
                  <a:ext uri="{FF2B5EF4-FFF2-40B4-BE49-F238E27FC236}">
                    <a16:creationId xmlns:a16="http://schemas.microsoft.com/office/drawing/2014/main" id="{E8E61028-BBCF-474C-8F08-78D68F016826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9" name="矩形 1658">
                <a:extLst>
                  <a:ext uri="{FF2B5EF4-FFF2-40B4-BE49-F238E27FC236}">
                    <a16:creationId xmlns:a16="http://schemas.microsoft.com/office/drawing/2014/main" id="{BBF58FD5-E6D1-4291-A4E7-192BDF639E0C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0" name="矩形 1659">
                <a:extLst>
                  <a:ext uri="{FF2B5EF4-FFF2-40B4-BE49-F238E27FC236}">
                    <a16:creationId xmlns:a16="http://schemas.microsoft.com/office/drawing/2014/main" id="{89FA4252-B8CF-4AC8-B8C4-71A71F4AC7CA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1" name="矩形 1660">
                <a:extLst>
                  <a:ext uri="{FF2B5EF4-FFF2-40B4-BE49-F238E27FC236}">
                    <a16:creationId xmlns:a16="http://schemas.microsoft.com/office/drawing/2014/main" id="{E2A66B5F-D855-4409-A83D-6A15D4A89F6F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2" name="矩形 1661">
                <a:extLst>
                  <a:ext uri="{FF2B5EF4-FFF2-40B4-BE49-F238E27FC236}">
                    <a16:creationId xmlns:a16="http://schemas.microsoft.com/office/drawing/2014/main" id="{9DB7B421-A954-46B2-9D1A-C7710BAF7A3E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3" name="矩形 1662">
                <a:extLst>
                  <a:ext uri="{FF2B5EF4-FFF2-40B4-BE49-F238E27FC236}">
                    <a16:creationId xmlns:a16="http://schemas.microsoft.com/office/drawing/2014/main" id="{7F9E5C7A-731B-4883-9420-504B3D125431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4" name="矩形 1663">
                <a:extLst>
                  <a:ext uri="{FF2B5EF4-FFF2-40B4-BE49-F238E27FC236}">
                    <a16:creationId xmlns:a16="http://schemas.microsoft.com/office/drawing/2014/main" id="{C0BB7D0B-8812-46F5-9892-2B353BA6F207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5" name="矩形 1664">
                <a:extLst>
                  <a:ext uri="{FF2B5EF4-FFF2-40B4-BE49-F238E27FC236}">
                    <a16:creationId xmlns:a16="http://schemas.microsoft.com/office/drawing/2014/main" id="{877558C9-2E8F-4ACE-90D8-821081BE82D4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6" name="组合 1665">
              <a:extLst>
                <a:ext uri="{FF2B5EF4-FFF2-40B4-BE49-F238E27FC236}">
                  <a16:creationId xmlns:a16="http://schemas.microsoft.com/office/drawing/2014/main" id="{725EFFCF-C7C4-492A-859D-C9AE582AE278}"/>
                </a:ext>
              </a:extLst>
            </p:cNvPr>
            <p:cNvGrpSpPr/>
            <p:nvPr/>
          </p:nvGrpSpPr>
          <p:grpSpPr>
            <a:xfrm>
              <a:off x="6960905" y="1303121"/>
              <a:ext cx="166504" cy="160594"/>
              <a:chOff x="8008739" y="338057"/>
              <a:chExt cx="166504" cy="160594"/>
            </a:xfrm>
          </p:grpSpPr>
          <p:sp>
            <p:nvSpPr>
              <p:cNvPr id="1667" name="矩形 1666">
                <a:extLst>
                  <a:ext uri="{FF2B5EF4-FFF2-40B4-BE49-F238E27FC236}">
                    <a16:creationId xmlns:a16="http://schemas.microsoft.com/office/drawing/2014/main" id="{E37218EA-BEF8-472B-B974-BEC3C05C6D9F}"/>
                  </a:ext>
                </a:extLst>
              </p:cNvPr>
              <p:cNvSpPr/>
              <p:nvPr/>
            </p:nvSpPr>
            <p:spPr>
              <a:xfrm>
                <a:off x="800873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8" name="矩形 1667">
                <a:extLst>
                  <a:ext uri="{FF2B5EF4-FFF2-40B4-BE49-F238E27FC236}">
                    <a16:creationId xmlns:a16="http://schemas.microsoft.com/office/drawing/2014/main" id="{A8AE8C26-BB76-4208-9149-9400D2EE1770}"/>
                  </a:ext>
                </a:extLst>
              </p:cNvPr>
              <p:cNvSpPr/>
              <p:nvPr/>
            </p:nvSpPr>
            <p:spPr>
              <a:xfrm>
                <a:off x="806503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9" name="矩形 1668">
                <a:extLst>
                  <a:ext uri="{FF2B5EF4-FFF2-40B4-BE49-F238E27FC236}">
                    <a16:creationId xmlns:a16="http://schemas.microsoft.com/office/drawing/2014/main" id="{CA4772F5-B2B9-4659-A1E7-CF0211AA459A}"/>
                  </a:ext>
                </a:extLst>
              </p:cNvPr>
              <p:cNvSpPr/>
              <p:nvPr/>
            </p:nvSpPr>
            <p:spPr>
              <a:xfrm>
                <a:off x="811890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0" name="矩形 1669">
                <a:extLst>
                  <a:ext uri="{FF2B5EF4-FFF2-40B4-BE49-F238E27FC236}">
                    <a16:creationId xmlns:a16="http://schemas.microsoft.com/office/drawing/2014/main" id="{248B85A2-D67D-4B8D-85C3-1854AEA8131F}"/>
                  </a:ext>
                </a:extLst>
              </p:cNvPr>
              <p:cNvSpPr/>
              <p:nvPr/>
            </p:nvSpPr>
            <p:spPr>
              <a:xfrm>
                <a:off x="800873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1" name="矩形 1670">
                <a:extLst>
                  <a:ext uri="{FF2B5EF4-FFF2-40B4-BE49-F238E27FC236}">
                    <a16:creationId xmlns:a16="http://schemas.microsoft.com/office/drawing/2014/main" id="{F83BCC7D-A2DF-4FC4-8D94-DAA8B2559573}"/>
                  </a:ext>
                </a:extLst>
              </p:cNvPr>
              <p:cNvSpPr/>
              <p:nvPr/>
            </p:nvSpPr>
            <p:spPr>
              <a:xfrm>
                <a:off x="806503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2" name="矩形 1671">
                <a:extLst>
                  <a:ext uri="{FF2B5EF4-FFF2-40B4-BE49-F238E27FC236}">
                    <a16:creationId xmlns:a16="http://schemas.microsoft.com/office/drawing/2014/main" id="{5DB7238B-6599-4AE8-94E7-95A913FC8AC7}"/>
                  </a:ext>
                </a:extLst>
              </p:cNvPr>
              <p:cNvSpPr/>
              <p:nvPr/>
            </p:nvSpPr>
            <p:spPr>
              <a:xfrm>
                <a:off x="811890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3" name="矩形 1672">
                <a:extLst>
                  <a:ext uri="{FF2B5EF4-FFF2-40B4-BE49-F238E27FC236}">
                    <a16:creationId xmlns:a16="http://schemas.microsoft.com/office/drawing/2014/main" id="{C815873C-7E30-4D0D-938C-0E05D5B4EFCB}"/>
                  </a:ext>
                </a:extLst>
              </p:cNvPr>
              <p:cNvSpPr/>
              <p:nvPr/>
            </p:nvSpPr>
            <p:spPr>
              <a:xfrm>
                <a:off x="8008739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4" name="矩形 1673">
                <a:extLst>
                  <a:ext uri="{FF2B5EF4-FFF2-40B4-BE49-F238E27FC236}">
                    <a16:creationId xmlns:a16="http://schemas.microsoft.com/office/drawing/2014/main" id="{C42450E3-F882-4173-9773-BDAEE2713751}"/>
                  </a:ext>
                </a:extLst>
              </p:cNvPr>
              <p:cNvSpPr/>
              <p:nvPr/>
            </p:nvSpPr>
            <p:spPr>
              <a:xfrm>
                <a:off x="8065035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5" name="矩形 1674">
                <a:extLst>
                  <a:ext uri="{FF2B5EF4-FFF2-40B4-BE49-F238E27FC236}">
                    <a16:creationId xmlns:a16="http://schemas.microsoft.com/office/drawing/2014/main" id="{0D88778B-8332-491E-8A6F-F91AC377A55B}"/>
                  </a:ext>
                </a:extLst>
              </p:cNvPr>
              <p:cNvSpPr/>
              <p:nvPr/>
            </p:nvSpPr>
            <p:spPr>
              <a:xfrm>
                <a:off x="8118904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6" name="矩形 1675">
                <a:extLst>
                  <a:ext uri="{FF2B5EF4-FFF2-40B4-BE49-F238E27FC236}">
                    <a16:creationId xmlns:a16="http://schemas.microsoft.com/office/drawing/2014/main" id="{26E60E3D-0445-4214-9DA4-ED31EA13AB4D}"/>
                  </a:ext>
                </a:extLst>
              </p:cNvPr>
              <p:cNvSpPr/>
              <p:nvPr/>
            </p:nvSpPr>
            <p:spPr>
              <a:xfrm>
                <a:off x="8008782" y="39090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7" name="矩形 1676">
                <a:extLst>
                  <a:ext uri="{FF2B5EF4-FFF2-40B4-BE49-F238E27FC236}">
                    <a16:creationId xmlns:a16="http://schemas.microsoft.com/office/drawing/2014/main" id="{87329747-8392-4A62-81C9-9541D724C0D2}"/>
                  </a:ext>
                </a:extLst>
              </p:cNvPr>
              <p:cNvSpPr/>
              <p:nvPr/>
            </p:nvSpPr>
            <p:spPr>
              <a:xfrm>
                <a:off x="8065078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8" name="矩形 1677">
                <a:extLst>
                  <a:ext uri="{FF2B5EF4-FFF2-40B4-BE49-F238E27FC236}">
                    <a16:creationId xmlns:a16="http://schemas.microsoft.com/office/drawing/2014/main" id="{C08076E3-B068-45D5-B427-9DBC9B68DD3F}"/>
                  </a:ext>
                </a:extLst>
              </p:cNvPr>
              <p:cNvSpPr/>
              <p:nvPr/>
            </p:nvSpPr>
            <p:spPr>
              <a:xfrm>
                <a:off x="8118947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79" name="组合 1678">
              <a:extLst>
                <a:ext uri="{FF2B5EF4-FFF2-40B4-BE49-F238E27FC236}">
                  <a16:creationId xmlns:a16="http://schemas.microsoft.com/office/drawing/2014/main" id="{56433164-2E09-47AD-9B13-81CCDFF7FA2B}"/>
                </a:ext>
              </a:extLst>
            </p:cNvPr>
            <p:cNvGrpSpPr/>
            <p:nvPr/>
          </p:nvGrpSpPr>
          <p:grpSpPr>
            <a:xfrm>
              <a:off x="7175301" y="1303121"/>
              <a:ext cx="166461" cy="160594"/>
              <a:chOff x="8273419" y="338057"/>
              <a:chExt cx="166461" cy="160594"/>
            </a:xfrm>
          </p:grpSpPr>
          <p:sp>
            <p:nvSpPr>
              <p:cNvPr id="1680" name="矩形 1679">
                <a:extLst>
                  <a:ext uri="{FF2B5EF4-FFF2-40B4-BE49-F238E27FC236}">
                    <a16:creationId xmlns:a16="http://schemas.microsoft.com/office/drawing/2014/main" id="{CCE2FA4F-E75A-44F6-B824-133ECB24784C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1" name="矩形 1680">
                <a:extLst>
                  <a:ext uri="{FF2B5EF4-FFF2-40B4-BE49-F238E27FC236}">
                    <a16:creationId xmlns:a16="http://schemas.microsoft.com/office/drawing/2014/main" id="{9D541D65-2BCE-4522-8D0E-F42EF9750333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2" name="矩形 1681">
                <a:extLst>
                  <a:ext uri="{FF2B5EF4-FFF2-40B4-BE49-F238E27FC236}">
                    <a16:creationId xmlns:a16="http://schemas.microsoft.com/office/drawing/2014/main" id="{906EB48B-3CC1-4124-B15C-9EC77B01C936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3" name="矩形 1682">
                <a:extLst>
                  <a:ext uri="{FF2B5EF4-FFF2-40B4-BE49-F238E27FC236}">
                    <a16:creationId xmlns:a16="http://schemas.microsoft.com/office/drawing/2014/main" id="{F6C39DC6-749D-4BD6-AB54-9A824BDFDF24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4" name="矩形 1683">
                <a:extLst>
                  <a:ext uri="{FF2B5EF4-FFF2-40B4-BE49-F238E27FC236}">
                    <a16:creationId xmlns:a16="http://schemas.microsoft.com/office/drawing/2014/main" id="{D7344D5C-D4E6-4066-98DD-B395DCFC530C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5" name="矩形 1684">
                <a:extLst>
                  <a:ext uri="{FF2B5EF4-FFF2-40B4-BE49-F238E27FC236}">
                    <a16:creationId xmlns:a16="http://schemas.microsoft.com/office/drawing/2014/main" id="{2F5E3EC5-84FB-4256-9C17-D2E7AEB2586C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6" name="矩形 1685">
                <a:extLst>
                  <a:ext uri="{FF2B5EF4-FFF2-40B4-BE49-F238E27FC236}">
                    <a16:creationId xmlns:a16="http://schemas.microsoft.com/office/drawing/2014/main" id="{52F5FEB6-0C06-487B-82C6-D3A640E44631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7" name="矩形 1686">
                <a:extLst>
                  <a:ext uri="{FF2B5EF4-FFF2-40B4-BE49-F238E27FC236}">
                    <a16:creationId xmlns:a16="http://schemas.microsoft.com/office/drawing/2014/main" id="{DFBC6B6E-D6B2-4BAF-9B1A-6DF1F7C0129B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8" name="矩形 1687">
                <a:extLst>
                  <a:ext uri="{FF2B5EF4-FFF2-40B4-BE49-F238E27FC236}">
                    <a16:creationId xmlns:a16="http://schemas.microsoft.com/office/drawing/2014/main" id="{399F3EB4-025F-4F37-A83D-24ACDD28385A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89" name="组合 1688">
              <a:extLst>
                <a:ext uri="{FF2B5EF4-FFF2-40B4-BE49-F238E27FC236}">
                  <a16:creationId xmlns:a16="http://schemas.microsoft.com/office/drawing/2014/main" id="{0F467717-DFB9-47BC-97A8-BC398DA02361}"/>
                </a:ext>
              </a:extLst>
            </p:cNvPr>
            <p:cNvGrpSpPr/>
            <p:nvPr/>
          </p:nvGrpSpPr>
          <p:grpSpPr>
            <a:xfrm>
              <a:off x="7389654" y="1303121"/>
              <a:ext cx="166461" cy="160594"/>
              <a:chOff x="8273419" y="338057"/>
              <a:chExt cx="166461" cy="160594"/>
            </a:xfrm>
          </p:grpSpPr>
          <p:sp>
            <p:nvSpPr>
              <p:cNvPr id="1690" name="矩形 1689">
                <a:extLst>
                  <a:ext uri="{FF2B5EF4-FFF2-40B4-BE49-F238E27FC236}">
                    <a16:creationId xmlns:a16="http://schemas.microsoft.com/office/drawing/2014/main" id="{D4E28AF6-CF12-4308-8676-1F38A14F389C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1" name="矩形 1690">
                <a:extLst>
                  <a:ext uri="{FF2B5EF4-FFF2-40B4-BE49-F238E27FC236}">
                    <a16:creationId xmlns:a16="http://schemas.microsoft.com/office/drawing/2014/main" id="{D0909CFD-3A74-4E15-80CA-30A1D4055077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2" name="矩形 1691">
                <a:extLst>
                  <a:ext uri="{FF2B5EF4-FFF2-40B4-BE49-F238E27FC236}">
                    <a16:creationId xmlns:a16="http://schemas.microsoft.com/office/drawing/2014/main" id="{787BB662-277D-4265-A446-5543488BB735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3" name="矩形 1692">
                <a:extLst>
                  <a:ext uri="{FF2B5EF4-FFF2-40B4-BE49-F238E27FC236}">
                    <a16:creationId xmlns:a16="http://schemas.microsoft.com/office/drawing/2014/main" id="{B11B47D4-8692-463A-8349-F5AC1E9E08AF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4" name="矩形 1693">
                <a:extLst>
                  <a:ext uri="{FF2B5EF4-FFF2-40B4-BE49-F238E27FC236}">
                    <a16:creationId xmlns:a16="http://schemas.microsoft.com/office/drawing/2014/main" id="{678CE18D-738C-4B51-AF5F-667003F7F47C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5" name="矩形 1694">
                <a:extLst>
                  <a:ext uri="{FF2B5EF4-FFF2-40B4-BE49-F238E27FC236}">
                    <a16:creationId xmlns:a16="http://schemas.microsoft.com/office/drawing/2014/main" id="{837F4488-C565-4236-B758-E5DA2690F410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6" name="矩形 1695">
                <a:extLst>
                  <a:ext uri="{FF2B5EF4-FFF2-40B4-BE49-F238E27FC236}">
                    <a16:creationId xmlns:a16="http://schemas.microsoft.com/office/drawing/2014/main" id="{FD2820C3-FC10-4CF0-BEC5-9678D199B417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7" name="矩形 1696">
                <a:extLst>
                  <a:ext uri="{FF2B5EF4-FFF2-40B4-BE49-F238E27FC236}">
                    <a16:creationId xmlns:a16="http://schemas.microsoft.com/office/drawing/2014/main" id="{1392D96C-278D-4095-BE2D-FB3F685CC4FC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8" name="矩形 1697">
                <a:extLst>
                  <a:ext uri="{FF2B5EF4-FFF2-40B4-BE49-F238E27FC236}">
                    <a16:creationId xmlns:a16="http://schemas.microsoft.com/office/drawing/2014/main" id="{D8800DD4-28B2-4B7C-B351-99374068EFB4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99" name="组合 1698">
              <a:extLst>
                <a:ext uri="{FF2B5EF4-FFF2-40B4-BE49-F238E27FC236}">
                  <a16:creationId xmlns:a16="http://schemas.microsoft.com/office/drawing/2014/main" id="{D419C6F4-29D4-4B58-BF2D-499F0375DAD7}"/>
                </a:ext>
              </a:extLst>
            </p:cNvPr>
            <p:cNvGrpSpPr/>
            <p:nvPr/>
          </p:nvGrpSpPr>
          <p:grpSpPr>
            <a:xfrm>
              <a:off x="7604007" y="1303121"/>
              <a:ext cx="166461" cy="160594"/>
              <a:chOff x="8566204" y="349558"/>
              <a:chExt cx="166461" cy="160594"/>
            </a:xfrm>
          </p:grpSpPr>
          <p:sp>
            <p:nvSpPr>
              <p:cNvPr id="1700" name="矩形 1699">
                <a:extLst>
                  <a:ext uri="{FF2B5EF4-FFF2-40B4-BE49-F238E27FC236}">
                    <a16:creationId xmlns:a16="http://schemas.microsoft.com/office/drawing/2014/main" id="{80B8C9C6-0549-462C-9C5B-34068424B62B}"/>
                  </a:ext>
                </a:extLst>
              </p:cNvPr>
              <p:cNvSpPr/>
              <p:nvPr/>
            </p:nvSpPr>
            <p:spPr>
              <a:xfrm>
                <a:off x="856620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1" name="矩形 1700">
                <a:extLst>
                  <a:ext uri="{FF2B5EF4-FFF2-40B4-BE49-F238E27FC236}">
                    <a16:creationId xmlns:a16="http://schemas.microsoft.com/office/drawing/2014/main" id="{DFF97649-BC3F-4950-81B0-B726773ED838}"/>
                  </a:ext>
                </a:extLst>
              </p:cNvPr>
              <p:cNvSpPr/>
              <p:nvPr/>
            </p:nvSpPr>
            <p:spPr>
              <a:xfrm>
                <a:off x="8622500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2" name="矩形 1701">
                <a:extLst>
                  <a:ext uri="{FF2B5EF4-FFF2-40B4-BE49-F238E27FC236}">
                    <a16:creationId xmlns:a16="http://schemas.microsoft.com/office/drawing/2014/main" id="{0253D5E7-1AC4-4C78-BAEB-A1760C1E3C0C}"/>
                  </a:ext>
                </a:extLst>
              </p:cNvPr>
              <p:cNvSpPr/>
              <p:nvPr/>
            </p:nvSpPr>
            <p:spPr>
              <a:xfrm>
                <a:off x="8676369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3" name="矩形 1702">
                <a:extLst>
                  <a:ext uri="{FF2B5EF4-FFF2-40B4-BE49-F238E27FC236}">
                    <a16:creationId xmlns:a16="http://schemas.microsoft.com/office/drawing/2014/main" id="{59D0257B-52F3-4D9D-8B62-C79B089E1767}"/>
                  </a:ext>
                </a:extLst>
              </p:cNvPr>
              <p:cNvSpPr/>
              <p:nvPr/>
            </p:nvSpPr>
            <p:spPr>
              <a:xfrm>
                <a:off x="8566204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4" name="矩形 1703">
                <a:extLst>
                  <a:ext uri="{FF2B5EF4-FFF2-40B4-BE49-F238E27FC236}">
                    <a16:creationId xmlns:a16="http://schemas.microsoft.com/office/drawing/2014/main" id="{7A96146C-CB7C-4393-A9AB-E0C793FFDA97}"/>
                  </a:ext>
                </a:extLst>
              </p:cNvPr>
              <p:cNvSpPr/>
              <p:nvPr/>
            </p:nvSpPr>
            <p:spPr>
              <a:xfrm>
                <a:off x="8622500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5" name="矩形 1704">
                <a:extLst>
                  <a:ext uri="{FF2B5EF4-FFF2-40B4-BE49-F238E27FC236}">
                    <a16:creationId xmlns:a16="http://schemas.microsoft.com/office/drawing/2014/main" id="{FAA8FCE2-3689-4444-B0FE-BFFA51FE6D04}"/>
                  </a:ext>
                </a:extLst>
              </p:cNvPr>
              <p:cNvSpPr/>
              <p:nvPr/>
            </p:nvSpPr>
            <p:spPr>
              <a:xfrm>
                <a:off x="8676369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6" name="矩形 1705">
                <a:extLst>
                  <a:ext uri="{FF2B5EF4-FFF2-40B4-BE49-F238E27FC236}">
                    <a16:creationId xmlns:a16="http://schemas.microsoft.com/office/drawing/2014/main" id="{C9AB2D71-C128-40AA-8939-8997117E2AFC}"/>
                  </a:ext>
                </a:extLst>
              </p:cNvPr>
              <p:cNvSpPr/>
              <p:nvPr/>
            </p:nvSpPr>
            <p:spPr>
              <a:xfrm>
                <a:off x="8566204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7" name="矩形 1706">
                <a:extLst>
                  <a:ext uri="{FF2B5EF4-FFF2-40B4-BE49-F238E27FC236}">
                    <a16:creationId xmlns:a16="http://schemas.microsoft.com/office/drawing/2014/main" id="{5652195E-CFFA-4108-BAFE-15B645DDFB7A}"/>
                  </a:ext>
                </a:extLst>
              </p:cNvPr>
              <p:cNvSpPr/>
              <p:nvPr/>
            </p:nvSpPr>
            <p:spPr>
              <a:xfrm>
                <a:off x="8622500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8" name="矩形 1707">
                <a:extLst>
                  <a:ext uri="{FF2B5EF4-FFF2-40B4-BE49-F238E27FC236}">
                    <a16:creationId xmlns:a16="http://schemas.microsoft.com/office/drawing/2014/main" id="{24E4B8EA-7AE9-4138-A517-53A9026A70A5}"/>
                  </a:ext>
                </a:extLst>
              </p:cNvPr>
              <p:cNvSpPr/>
              <p:nvPr/>
            </p:nvSpPr>
            <p:spPr>
              <a:xfrm>
                <a:off x="8676369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09" name="组合 1708">
              <a:extLst>
                <a:ext uri="{FF2B5EF4-FFF2-40B4-BE49-F238E27FC236}">
                  <a16:creationId xmlns:a16="http://schemas.microsoft.com/office/drawing/2014/main" id="{61BCF6E2-74B7-43C4-884C-41F8F1C54AD2}"/>
                </a:ext>
              </a:extLst>
            </p:cNvPr>
            <p:cNvGrpSpPr/>
            <p:nvPr/>
          </p:nvGrpSpPr>
          <p:grpSpPr>
            <a:xfrm>
              <a:off x="7818360" y="1303121"/>
              <a:ext cx="166461" cy="160594"/>
              <a:chOff x="8798956" y="357911"/>
              <a:chExt cx="166461" cy="160594"/>
            </a:xfrm>
          </p:grpSpPr>
          <p:sp>
            <p:nvSpPr>
              <p:cNvPr id="1710" name="矩形 1709">
                <a:extLst>
                  <a:ext uri="{FF2B5EF4-FFF2-40B4-BE49-F238E27FC236}">
                    <a16:creationId xmlns:a16="http://schemas.microsoft.com/office/drawing/2014/main" id="{3DEA0843-7D98-4A3D-957A-D96C055A3778}"/>
                  </a:ext>
                </a:extLst>
              </p:cNvPr>
              <p:cNvSpPr/>
              <p:nvPr/>
            </p:nvSpPr>
            <p:spPr>
              <a:xfrm>
                <a:off x="8798956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1" name="矩形 1710">
                <a:extLst>
                  <a:ext uri="{FF2B5EF4-FFF2-40B4-BE49-F238E27FC236}">
                    <a16:creationId xmlns:a16="http://schemas.microsoft.com/office/drawing/2014/main" id="{C7C7C2F8-DA4F-469E-A70F-74E5CD48A8B2}"/>
                  </a:ext>
                </a:extLst>
              </p:cNvPr>
              <p:cNvSpPr/>
              <p:nvPr/>
            </p:nvSpPr>
            <p:spPr>
              <a:xfrm>
                <a:off x="885525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2" name="矩形 1711">
                <a:extLst>
                  <a:ext uri="{FF2B5EF4-FFF2-40B4-BE49-F238E27FC236}">
                    <a16:creationId xmlns:a16="http://schemas.microsoft.com/office/drawing/2014/main" id="{B66F01A1-FD7D-45CF-B239-E8513BC77565}"/>
                  </a:ext>
                </a:extLst>
              </p:cNvPr>
              <p:cNvSpPr/>
              <p:nvPr/>
            </p:nvSpPr>
            <p:spPr>
              <a:xfrm>
                <a:off x="8909121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3" name="矩形 1712">
                <a:extLst>
                  <a:ext uri="{FF2B5EF4-FFF2-40B4-BE49-F238E27FC236}">
                    <a16:creationId xmlns:a16="http://schemas.microsoft.com/office/drawing/2014/main" id="{FCB387E7-0B9B-43A5-B6D0-D87D2526D8BA}"/>
                  </a:ext>
                </a:extLst>
              </p:cNvPr>
              <p:cNvSpPr/>
              <p:nvPr/>
            </p:nvSpPr>
            <p:spPr>
              <a:xfrm>
                <a:off x="8798956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4" name="矩形 1713">
                <a:extLst>
                  <a:ext uri="{FF2B5EF4-FFF2-40B4-BE49-F238E27FC236}">
                    <a16:creationId xmlns:a16="http://schemas.microsoft.com/office/drawing/2014/main" id="{46AF1085-AFC9-432B-AE5F-68961A2B3DCF}"/>
                  </a:ext>
                </a:extLst>
              </p:cNvPr>
              <p:cNvSpPr/>
              <p:nvPr/>
            </p:nvSpPr>
            <p:spPr>
              <a:xfrm>
                <a:off x="885525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5" name="矩形 1714">
                <a:extLst>
                  <a:ext uri="{FF2B5EF4-FFF2-40B4-BE49-F238E27FC236}">
                    <a16:creationId xmlns:a16="http://schemas.microsoft.com/office/drawing/2014/main" id="{839EDA3D-EBA5-44A0-B0C8-7EF35029D77D}"/>
                  </a:ext>
                </a:extLst>
              </p:cNvPr>
              <p:cNvSpPr/>
              <p:nvPr/>
            </p:nvSpPr>
            <p:spPr>
              <a:xfrm>
                <a:off x="8909121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6" name="矩形 1715">
                <a:extLst>
                  <a:ext uri="{FF2B5EF4-FFF2-40B4-BE49-F238E27FC236}">
                    <a16:creationId xmlns:a16="http://schemas.microsoft.com/office/drawing/2014/main" id="{5D8BB430-6BCD-4AAC-A67E-5DB67E6DB8E1}"/>
                  </a:ext>
                </a:extLst>
              </p:cNvPr>
              <p:cNvSpPr/>
              <p:nvPr/>
            </p:nvSpPr>
            <p:spPr>
              <a:xfrm>
                <a:off x="8798956" y="46220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7" name="矩形 1716">
                <a:extLst>
                  <a:ext uri="{FF2B5EF4-FFF2-40B4-BE49-F238E27FC236}">
                    <a16:creationId xmlns:a16="http://schemas.microsoft.com/office/drawing/2014/main" id="{0C418F28-BF0D-4A14-B08A-0BDA44945A32}"/>
                  </a:ext>
                </a:extLst>
              </p:cNvPr>
              <p:cNvSpPr/>
              <p:nvPr/>
            </p:nvSpPr>
            <p:spPr>
              <a:xfrm>
                <a:off x="885525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8" name="矩形 1717">
                <a:extLst>
                  <a:ext uri="{FF2B5EF4-FFF2-40B4-BE49-F238E27FC236}">
                    <a16:creationId xmlns:a16="http://schemas.microsoft.com/office/drawing/2014/main" id="{E965F391-C563-4A41-B2FF-7FA1EDFB3205}"/>
                  </a:ext>
                </a:extLst>
              </p:cNvPr>
              <p:cNvSpPr/>
              <p:nvPr/>
            </p:nvSpPr>
            <p:spPr>
              <a:xfrm>
                <a:off x="8909121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19" name="组合 1718">
              <a:extLst>
                <a:ext uri="{FF2B5EF4-FFF2-40B4-BE49-F238E27FC236}">
                  <a16:creationId xmlns:a16="http://schemas.microsoft.com/office/drawing/2014/main" id="{741CCD0F-58C5-4A5B-BE14-4368A35D66A5}"/>
                </a:ext>
              </a:extLst>
            </p:cNvPr>
            <p:cNvGrpSpPr/>
            <p:nvPr/>
          </p:nvGrpSpPr>
          <p:grpSpPr>
            <a:xfrm>
              <a:off x="9104478" y="1303121"/>
              <a:ext cx="166461" cy="160594"/>
              <a:chOff x="6649867" y="354406"/>
              <a:chExt cx="166461" cy="160594"/>
            </a:xfrm>
          </p:grpSpPr>
          <p:sp>
            <p:nvSpPr>
              <p:cNvPr id="1720" name="矩形 1719">
                <a:extLst>
                  <a:ext uri="{FF2B5EF4-FFF2-40B4-BE49-F238E27FC236}">
                    <a16:creationId xmlns:a16="http://schemas.microsoft.com/office/drawing/2014/main" id="{89C1D3FC-FF56-4B08-AF53-ADB057ACB426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1" name="矩形 1720">
                <a:extLst>
                  <a:ext uri="{FF2B5EF4-FFF2-40B4-BE49-F238E27FC236}">
                    <a16:creationId xmlns:a16="http://schemas.microsoft.com/office/drawing/2014/main" id="{42D8EAED-6215-48E5-A04B-678D9038586B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2" name="矩形 1721">
                <a:extLst>
                  <a:ext uri="{FF2B5EF4-FFF2-40B4-BE49-F238E27FC236}">
                    <a16:creationId xmlns:a16="http://schemas.microsoft.com/office/drawing/2014/main" id="{8FC3B6EA-5FC6-41DF-9CC5-880FAD8D2662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3" name="矩形 1722">
                <a:extLst>
                  <a:ext uri="{FF2B5EF4-FFF2-40B4-BE49-F238E27FC236}">
                    <a16:creationId xmlns:a16="http://schemas.microsoft.com/office/drawing/2014/main" id="{8C8ADF6D-8DFF-4498-8910-45BD389118A1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4" name="矩形 1723">
                <a:extLst>
                  <a:ext uri="{FF2B5EF4-FFF2-40B4-BE49-F238E27FC236}">
                    <a16:creationId xmlns:a16="http://schemas.microsoft.com/office/drawing/2014/main" id="{420E6A3A-FCD0-4301-B805-3AEA535F534B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5" name="矩形 1724">
                <a:extLst>
                  <a:ext uri="{FF2B5EF4-FFF2-40B4-BE49-F238E27FC236}">
                    <a16:creationId xmlns:a16="http://schemas.microsoft.com/office/drawing/2014/main" id="{0EAD55C9-4D08-46AA-B47E-EDD8F4CBA813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6" name="矩形 1725">
                <a:extLst>
                  <a:ext uri="{FF2B5EF4-FFF2-40B4-BE49-F238E27FC236}">
                    <a16:creationId xmlns:a16="http://schemas.microsoft.com/office/drawing/2014/main" id="{E7356139-4F82-48BB-940E-AE292343CB7F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7" name="矩形 1726">
                <a:extLst>
                  <a:ext uri="{FF2B5EF4-FFF2-40B4-BE49-F238E27FC236}">
                    <a16:creationId xmlns:a16="http://schemas.microsoft.com/office/drawing/2014/main" id="{69420897-6534-40CB-89F3-DB83A954BD20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8" name="矩形 1727">
                <a:extLst>
                  <a:ext uri="{FF2B5EF4-FFF2-40B4-BE49-F238E27FC236}">
                    <a16:creationId xmlns:a16="http://schemas.microsoft.com/office/drawing/2014/main" id="{1EC98C44-DFCC-472C-81D8-ED3A568E5E72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29" name="组合 1728">
              <a:extLst>
                <a:ext uri="{FF2B5EF4-FFF2-40B4-BE49-F238E27FC236}">
                  <a16:creationId xmlns:a16="http://schemas.microsoft.com/office/drawing/2014/main" id="{16609E49-9008-4FD2-A2EE-7B7C90696725}"/>
                </a:ext>
              </a:extLst>
            </p:cNvPr>
            <p:cNvGrpSpPr/>
            <p:nvPr/>
          </p:nvGrpSpPr>
          <p:grpSpPr>
            <a:xfrm>
              <a:off x="8890125" y="1303121"/>
              <a:ext cx="166461" cy="160594"/>
              <a:chOff x="6649867" y="354406"/>
              <a:chExt cx="166461" cy="160594"/>
            </a:xfrm>
          </p:grpSpPr>
          <p:sp>
            <p:nvSpPr>
              <p:cNvPr id="1730" name="矩形 1729">
                <a:extLst>
                  <a:ext uri="{FF2B5EF4-FFF2-40B4-BE49-F238E27FC236}">
                    <a16:creationId xmlns:a16="http://schemas.microsoft.com/office/drawing/2014/main" id="{155044F4-3C7F-41D4-89C1-9726D2EDACFE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1" name="矩形 1730">
                <a:extLst>
                  <a:ext uri="{FF2B5EF4-FFF2-40B4-BE49-F238E27FC236}">
                    <a16:creationId xmlns:a16="http://schemas.microsoft.com/office/drawing/2014/main" id="{0C785203-BC0A-4DFB-BA79-91E6832ECA88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2" name="矩形 1731">
                <a:extLst>
                  <a:ext uri="{FF2B5EF4-FFF2-40B4-BE49-F238E27FC236}">
                    <a16:creationId xmlns:a16="http://schemas.microsoft.com/office/drawing/2014/main" id="{83148B8D-863A-4184-8C94-B83E7A64E5FD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3" name="矩形 1732">
                <a:extLst>
                  <a:ext uri="{FF2B5EF4-FFF2-40B4-BE49-F238E27FC236}">
                    <a16:creationId xmlns:a16="http://schemas.microsoft.com/office/drawing/2014/main" id="{6E7727C6-CB85-469C-BD56-8F44789E6967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4" name="矩形 1733">
                <a:extLst>
                  <a:ext uri="{FF2B5EF4-FFF2-40B4-BE49-F238E27FC236}">
                    <a16:creationId xmlns:a16="http://schemas.microsoft.com/office/drawing/2014/main" id="{1B253AAA-8E35-493B-BE88-A41181013EF6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5" name="矩形 1734">
                <a:extLst>
                  <a:ext uri="{FF2B5EF4-FFF2-40B4-BE49-F238E27FC236}">
                    <a16:creationId xmlns:a16="http://schemas.microsoft.com/office/drawing/2014/main" id="{CC205B13-3772-4353-AC72-0993FA58DDEB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6" name="矩形 1735">
                <a:extLst>
                  <a:ext uri="{FF2B5EF4-FFF2-40B4-BE49-F238E27FC236}">
                    <a16:creationId xmlns:a16="http://schemas.microsoft.com/office/drawing/2014/main" id="{35A53331-7A0C-4F4B-9AD7-5BAB006C1EF6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7" name="矩形 1736">
                <a:extLst>
                  <a:ext uri="{FF2B5EF4-FFF2-40B4-BE49-F238E27FC236}">
                    <a16:creationId xmlns:a16="http://schemas.microsoft.com/office/drawing/2014/main" id="{BFCB4266-58F3-4FD6-B80B-1820C9609105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8" name="矩形 1737">
                <a:extLst>
                  <a:ext uri="{FF2B5EF4-FFF2-40B4-BE49-F238E27FC236}">
                    <a16:creationId xmlns:a16="http://schemas.microsoft.com/office/drawing/2014/main" id="{879E3577-839C-47BA-95F9-CF1CF3BDF2EA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39" name="组合 1738">
              <a:extLst>
                <a:ext uri="{FF2B5EF4-FFF2-40B4-BE49-F238E27FC236}">
                  <a16:creationId xmlns:a16="http://schemas.microsoft.com/office/drawing/2014/main" id="{BC4977BA-B6D5-4BD8-8C0E-9C5D19161D9E}"/>
                </a:ext>
              </a:extLst>
            </p:cNvPr>
            <p:cNvGrpSpPr/>
            <p:nvPr/>
          </p:nvGrpSpPr>
          <p:grpSpPr>
            <a:xfrm>
              <a:off x="8675772" y="1303121"/>
              <a:ext cx="166461" cy="160594"/>
              <a:chOff x="6932008" y="623598"/>
              <a:chExt cx="166461" cy="160594"/>
            </a:xfrm>
          </p:grpSpPr>
          <p:sp>
            <p:nvSpPr>
              <p:cNvPr id="1740" name="矩形 1739">
                <a:extLst>
                  <a:ext uri="{FF2B5EF4-FFF2-40B4-BE49-F238E27FC236}">
                    <a16:creationId xmlns:a16="http://schemas.microsoft.com/office/drawing/2014/main" id="{24254A24-C7F0-429F-86AC-63772E353186}"/>
                  </a:ext>
                </a:extLst>
              </p:cNvPr>
              <p:cNvSpPr/>
              <p:nvPr/>
            </p:nvSpPr>
            <p:spPr>
              <a:xfrm>
                <a:off x="6932008" y="62359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1" name="矩形 1740">
                <a:extLst>
                  <a:ext uri="{FF2B5EF4-FFF2-40B4-BE49-F238E27FC236}">
                    <a16:creationId xmlns:a16="http://schemas.microsoft.com/office/drawing/2014/main" id="{230F1C78-5FAE-427E-9A0A-F91E1FF1B886}"/>
                  </a:ext>
                </a:extLst>
              </p:cNvPr>
              <p:cNvSpPr/>
              <p:nvPr/>
            </p:nvSpPr>
            <p:spPr>
              <a:xfrm>
                <a:off x="6988304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2" name="矩形 1741">
                <a:extLst>
                  <a:ext uri="{FF2B5EF4-FFF2-40B4-BE49-F238E27FC236}">
                    <a16:creationId xmlns:a16="http://schemas.microsoft.com/office/drawing/2014/main" id="{5CCA84CD-2ADB-42FD-9487-E9CEE4392260}"/>
                  </a:ext>
                </a:extLst>
              </p:cNvPr>
              <p:cNvSpPr/>
              <p:nvPr/>
            </p:nvSpPr>
            <p:spPr>
              <a:xfrm>
                <a:off x="7042173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3" name="矩形 1742">
                <a:extLst>
                  <a:ext uri="{FF2B5EF4-FFF2-40B4-BE49-F238E27FC236}">
                    <a16:creationId xmlns:a16="http://schemas.microsoft.com/office/drawing/2014/main" id="{FAFE0FD2-BE15-44EA-B3A2-37A405D76DCF}"/>
                  </a:ext>
                </a:extLst>
              </p:cNvPr>
              <p:cNvSpPr/>
              <p:nvPr/>
            </p:nvSpPr>
            <p:spPr>
              <a:xfrm>
                <a:off x="6932008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4" name="矩形 1743">
                <a:extLst>
                  <a:ext uri="{FF2B5EF4-FFF2-40B4-BE49-F238E27FC236}">
                    <a16:creationId xmlns:a16="http://schemas.microsoft.com/office/drawing/2014/main" id="{19D59036-BEB0-41AB-BFB3-ACA0E67A198E}"/>
                  </a:ext>
                </a:extLst>
              </p:cNvPr>
              <p:cNvSpPr/>
              <p:nvPr/>
            </p:nvSpPr>
            <p:spPr>
              <a:xfrm>
                <a:off x="6988304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5" name="矩形 1744">
                <a:extLst>
                  <a:ext uri="{FF2B5EF4-FFF2-40B4-BE49-F238E27FC236}">
                    <a16:creationId xmlns:a16="http://schemas.microsoft.com/office/drawing/2014/main" id="{AE6F837E-8C74-400A-A38B-9D331AD64EC9}"/>
                  </a:ext>
                </a:extLst>
              </p:cNvPr>
              <p:cNvSpPr/>
              <p:nvPr/>
            </p:nvSpPr>
            <p:spPr>
              <a:xfrm>
                <a:off x="7042173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6" name="矩形 1745">
                <a:extLst>
                  <a:ext uri="{FF2B5EF4-FFF2-40B4-BE49-F238E27FC236}">
                    <a16:creationId xmlns:a16="http://schemas.microsoft.com/office/drawing/2014/main" id="{7DD977E5-8EBF-4D8A-B0AF-0980C440A81F}"/>
                  </a:ext>
                </a:extLst>
              </p:cNvPr>
              <p:cNvSpPr/>
              <p:nvPr/>
            </p:nvSpPr>
            <p:spPr>
              <a:xfrm>
                <a:off x="6932008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7" name="矩形 1746">
                <a:extLst>
                  <a:ext uri="{FF2B5EF4-FFF2-40B4-BE49-F238E27FC236}">
                    <a16:creationId xmlns:a16="http://schemas.microsoft.com/office/drawing/2014/main" id="{845930A9-96E6-41BD-91EF-9549D72CFFFD}"/>
                  </a:ext>
                </a:extLst>
              </p:cNvPr>
              <p:cNvSpPr/>
              <p:nvPr/>
            </p:nvSpPr>
            <p:spPr>
              <a:xfrm>
                <a:off x="6988304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8" name="矩形 1747">
                <a:extLst>
                  <a:ext uri="{FF2B5EF4-FFF2-40B4-BE49-F238E27FC236}">
                    <a16:creationId xmlns:a16="http://schemas.microsoft.com/office/drawing/2014/main" id="{AD495BBB-F332-40D1-BBC3-4474A1B66440}"/>
                  </a:ext>
                </a:extLst>
              </p:cNvPr>
              <p:cNvSpPr/>
              <p:nvPr/>
            </p:nvSpPr>
            <p:spPr>
              <a:xfrm>
                <a:off x="7042173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49" name="组合 1748">
              <a:extLst>
                <a:ext uri="{FF2B5EF4-FFF2-40B4-BE49-F238E27FC236}">
                  <a16:creationId xmlns:a16="http://schemas.microsoft.com/office/drawing/2014/main" id="{324824D4-EE6B-40BC-A770-FD109CD77D7E}"/>
                </a:ext>
              </a:extLst>
            </p:cNvPr>
            <p:cNvGrpSpPr/>
            <p:nvPr/>
          </p:nvGrpSpPr>
          <p:grpSpPr>
            <a:xfrm>
              <a:off x="8461419" y="1303121"/>
              <a:ext cx="166461" cy="160594"/>
              <a:chOff x="6621719" y="651746"/>
              <a:chExt cx="166461" cy="160594"/>
            </a:xfrm>
          </p:grpSpPr>
          <p:sp>
            <p:nvSpPr>
              <p:cNvPr id="1750" name="矩形 1749">
                <a:extLst>
                  <a:ext uri="{FF2B5EF4-FFF2-40B4-BE49-F238E27FC236}">
                    <a16:creationId xmlns:a16="http://schemas.microsoft.com/office/drawing/2014/main" id="{9871A8D7-FF86-402A-AC0B-2C4ACC0DDC81}"/>
                  </a:ext>
                </a:extLst>
              </p:cNvPr>
              <p:cNvSpPr/>
              <p:nvPr/>
            </p:nvSpPr>
            <p:spPr>
              <a:xfrm>
                <a:off x="6621719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1" name="矩形 1750">
                <a:extLst>
                  <a:ext uri="{FF2B5EF4-FFF2-40B4-BE49-F238E27FC236}">
                    <a16:creationId xmlns:a16="http://schemas.microsoft.com/office/drawing/2014/main" id="{1260BE11-9208-489E-A2C8-1E7FD7A72DEE}"/>
                  </a:ext>
                </a:extLst>
              </p:cNvPr>
              <p:cNvSpPr/>
              <p:nvPr/>
            </p:nvSpPr>
            <p:spPr>
              <a:xfrm>
                <a:off x="6678015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2" name="矩形 1751">
                <a:extLst>
                  <a:ext uri="{FF2B5EF4-FFF2-40B4-BE49-F238E27FC236}">
                    <a16:creationId xmlns:a16="http://schemas.microsoft.com/office/drawing/2014/main" id="{31D3241E-17B6-48F6-962F-726497D15E6C}"/>
                  </a:ext>
                </a:extLst>
              </p:cNvPr>
              <p:cNvSpPr/>
              <p:nvPr/>
            </p:nvSpPr>
            <p:spPr>
              <a:xfrm>
                <a:off x="6731884" y="65174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3" name="矩形 1752">
                <a:extLst>
                  <a:ext uri="{FF2B5EF4-FFF2-40B4-BE49-F238E27FC236}">
                    <a16:creationId xmlns:a16="http://schemas.microsoft.com/office/drawing/2014/main" id="{148D04BD-3A21-458E-8803-7B5C81990298}"/>
                  </a:ext>
                </a:extLst>
              </p:cNvPr>
              <p:cNvSpPr/>
              <p:nvPr/>
            </p:nvSpPr>
            <p:spPr>
              <a:xfrm>
                <a:off x="6621719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4" name="矩形 1753">
                <a:extLst>
                  <a:ext uri="{FF2B5EF4-FFF2-40B4-BE49-F238E27FC236}">
                    <a16:creationId xmlns:a16="http://schemas.microsoft.com/office/drawing/2014/main" id="{DADD528E-029A-4C5F-99E7-A3E8B50D5FB5}"/>
                  </a:ext>
                </a:extLst>
              </p:cNvPr>
              <p:cNvSpPr/>
              <p:nvPr/>
            </p:nvSpPr>
            <p:spPr>
              <a:xfrm>
                <a:off x="6678015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5" name="矩形 1754">
                <a:extLst>
                  <a:ext uri="{FF2B5EF4-FFF2-40B4-BE49-F238E27FC236}">
                    <a16:creationId xmlns:a16="http://schemas.microsoft.com/office/drawing/2014/main" id="{F13C0786-7D4B-4919-AB42-C3AB2C2BF588}"/>
                  </a:ext>
                </a:extLst>
              </p:cNvPr>
              <p:cNvSpPr/>
              <p:nvPr/>
            </p:nvSpPr>
            <p:spPr>
              <a:xfrm>
                <a:off x="6731884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6" name="矩形 1755">
                <a:extLst>
                  <a:ext uri="{FF2B5EF4-FFF2-40B4-BE49-F238E27FC236}">
                    <a16:creationId xmlns:a16="http://schemas.microsoft.com/office/drawing/2014/main" id="{A2593D5F-B270-47F4-9764-F14E56963640}"/>
                  </a:ext>
                </a:extLst>
              </p:cNvPr>
              <p:cNvSpPr/>
              <p:nvPr/>
            </p:nvSpPr>
            <p:spPr>
              <a:xfrm>
                <a:off x="6621719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7" name="矩形 1756">
                <a:extLst>
                  <a:ext uri="{FF2B5EF4-FFF2-40B4-BE49-F238E27FC236}">
                    <a16:creationId xmlns:a16="http://schemas.microsoft.com/office/drawing/2014/main" id="{87FC988B-2733-4D61-AE30-1B77A88C07EC}"/>
                  </a:ext>
                </a:extLst>
              </p:cNvPr>
              <p:cNvSpPr/>
              <p:nvPr/>
            </p:nvSpPr>
            <p:spPr>
              <a:xfrm>
                <a:off x="6678015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8" name="矩形 1757">
                <a:extLst>
                  <a:ext uri="{FF2B5EF4-FFF2-40B4-BE49-F238E27FC236}">
                    <a16:creationId xmlns:a16="http://schemas.microsoft.com/office/drawing/2014/main" id="{BE546D1C-C172-4938-983B-6D2428F2F599}"/>
                  </a:ext>
                </a:extLst>
              </p:cNvPr>
              <p:cNvSpPr/>
              <p:nvPr/>
            </p:nvSpPr>
            <p:spPr>
              <a:xfrm>
                <a:off x="6731884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59" name="组合 1758">
              <a:extLst>
                <a:ext uri="{FF2B5EF4-FFF2-40B4-BE49-F238E27FC236}">
                  <a16:creationId xmlns:a16="http://schemas.microsoft.com/office/drawing/2014/main" id="{D9A689E2-19CD-4A68-A349-CCC03E3E5D8E}"/>
                </a:ext>
              </a:extLst>
            </p:cNvPr>
            <p:cNvGrpSpPr/>
            <p:nvPr/>
          </p:nvGrpSpPr>
          <p:grpSpPr>
            <a:xfrm>
              <a:off x="8032713" y="1303121"/>
              <a:ext cx="166461" cy="160594"/>
              <a:chOff x="6316633" y="354406"/>
              <a:chExt cx="166461" cy="160594"/>
            </a:xfrm>
          </p:grpSpPr>
          <p:sp>
            <p:nvSpPr>
              <p:cNvPr id="1760" name="矩形 1759">
                <a:extLst>
                  <a:ext uri="{FF2B5EF4-FFF2-40B4-BE49-F238E27FC236}">
                    <a16:creationId xmlns:a16="http://schemas.microsoft.com/office/drawing/2014/main" id="{586E4512-DC24-4F70-A238-E92A01BE11CB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1" name="矩形 1760">
                <a:extLst>
                  <a:ext uri="{FF2B5EF4-FFF2-40B4-BE49-F238E27FC236}">
                    <a16:creationId xmlns:a16="http://schemas.microsoft.com/office/drawing/2014/main" id="{95F96849-1DAD-4912-9088-19E8B7E43F53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2" name="矩形 1761">
                <a:extLst>
                  <a:ext uri="{FF2B5EF4-FFF2-40B4-BE49-F238E27FC236}">
                    <a16:creationId xmlns:a16="http://schemas.microsoft.com/office/drawing/2014/main" id="{68B92FBD-C243-4CFE-8B4F-642A718FB17A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3" name="矩形 1762">
                <a:extLst>
                  <a:ext uri="{FF2B5EF4-FFF2-40B4-BE49-F238E27FC236}">
                    <a16:creationId xmlns:a16="http://schemas.microsoft.com/office/drawing/2014/main" id="{944E99B1-FAD8-40CC-9B7D-513DCE3D36D1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4" name="矩形 1763">
                <a:extLst>
                  <a:ext uri="{FF2B5EF4-FFF2-40B4-BE49-F238E27FC236}">
                    <a16:creationId xmlns:a16="http://schemas.microsoft.com/office/drawing/2014/main" id="{F97287BC-988F-4177-8D07-313983A10C4B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5" name="矩形 1764">
                <a:extLst>
                  <a:ext uri="{FF2B5EF4-FFF2-40B4-BE49-F238E27FC236}">
                    <a16:creationId xmlns:a16="http://schemas.microsoft.com/office/drawing/2014/main" id="{5DD7F1D6-894C-4F31-BC95-4DC07AC70FA0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6" name="矩形 1765">
                <a:extLst>
                  <a:ext uri="{FF2B5EF4-FFF2-40B4-BE49-F238E27FC236}">
                    <a16:creationId xmlns:a16="http://schemas.microsoft.com/office/drawing/2014/main" id="{E9CCED19-637C-423C-A792-3F77255971CC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7" name="矩形 1766">
                <a:extLst>
                  <a:ext uri="{FF2B5EF4-FFF2-40B4-BE49-F238E27FC236}">
                    <a16:creationId xmlns:a16="http://schemas.microsoft.com/office/drawing/2014/main" id="{1117FEE3-9497-4B43-B390-16B52B877167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8" name="矩形 1767">
                <a:extLst>
                  <a:ext uri="{FF2B5EF4-FFF2-40B4-BE49-F238E27FC236}">
                    <a16:creationId xmlns:a16="http://schemas.microsoft.com/office/drawing/2014/main" id="{6DEA465F-44E8-4E1A-878B-B89F033A7B90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69" name="组合 1768">
              <a:extLst>
                <a:ext uri="{FF2B5EF4-FFF2-40B4-BE49-F238E27FC236}">
                  <a16:creationId xmlns:a16="http://schemas.microsoft.com/office/drawing/2014/main" id="{25494AA6-EC82-4B65-ACDD-04EA62245654}"/>
                </a:ext>
              </a:extLst>
            </p:cNvPr>
            <p:cNvGrpSpPr/>
            <p:nvPr/>
          </p:nvGrpSpPr>
          <p:grpSpPr>
            <a:xfrm>
              <a:off x="8247066" y="1303121"/>
              <a:ext cx="166461" cy="160594"/>
              <a:chOff x="6316633" y="354406"/>
              <a:chExt cx="166461" cy="160594"/>
            </a:xfrm>
          </p:grpSpPr>
          <p:sp>
            <p:nvSpPr>
              <p:cNvPr id="1770" name="矩形 1769">
                <a:extLst>
                  <a:ext uri="{FF2B5EF4-FFF2-40B4-BE49-F238E27FC236}">
                    <a16:creationId xmlns:a16="http://schemas.microsoft.com/office/drawing/2014/main" id="{5D5CF0B5-BC2C-4CF2-9604-376FE8F11935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1" name="矩形 1770">
                <a:extLst>
                  <a:ext uri="{FF2B5EF4-FFF2-40B4-BE49-F238E27FC236}">
                    <a16:creationId xmlns:a16="http://schemas.microsoft.com/office/drawing/2014/main" id="{4A38F065-FFF1-4123-AF08-9A9F6933EEAF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2" name="矩形 1771">
                <a:extLst>
                  <a:ext uri="{FF2B5EF4-FFF2-40B4-BE49-F238E27FC236}">
                    <a16:creationId xmlns:a16="http://schemas.microsoft.com/office/drawing/2014/main" id="{17C29758-F6BC-42EA-8B74-096D2E8B2F7E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3" name="矩形 1772">
                <a:extLst>
                  <a:ext uri="{FF2B5EF4-FFF2-40B4-BE49-F238E27FC236}">
                    <a16:creationId xmlns:a16="http://schemas.microsoft.com/office/drawing/2014/main" id="{95DD792C-DE8B-443F-8C50-F1F3BB68932F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4" name="矩形 1773">
                <a:extLst>
                  <a:ext uri="{FF2B5EF4-FFF2-40B4-BE49-F238E27FC236}">
                    <a16:creationId xmlns:a16="http://schemas.microsoft.com/office/drawing/2014/main" id="{048C3701-15D4-4FC7-A343-5E2A185CCE0C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5" name="矩形 1774">
                <a:extLst>
                  <a:ext uri="{FF2B5EF4-FFF2-40B4-BE49-F238E27FC236}">
                    <a16:creationId xmlns:a16="http://schemas.microsoft.com/office/drawing/2014/main" id="{7EA472FB-6DD0-42E3-8361-CF1FB849D19F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6" name="矩形 1775">
                <a:extLst>
                  <a:ext uri="{FF2B5EF4-FFF2-40B4-BE49-F238E27FC236}">
                    <a16:creationId xmlns:a16="http://schemas.microsoft.com/office/drawing/2014/main" id="{5BF75074-01DE-4710-85DE-D4806B5B30BF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7" name="矩形 1776">
                <a:extLst>
                  <a:ext uri="{FF2B5EF4-FFF2-40B4-BE49-F238E27FC236}">
                    <a16:creationId xmlns:a16="http://schemas.microsoft.com/office/drawing/2014/main" id="{B310E4C8-601E-417F-92A4-754107ECE8A3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8" name="矩形 1777">
                <a:extLst>
                  <a:ext uri="{FF2B5EF4-FFF2-40B4-BE49-F238E27FC236}">
                    <a16:creationId xmlns:a16="http://schemas.microsoft.com/office/drawing/2014/main" id="{3AEBD3E7-EF8D-40A4-AD27-E58EA993FF19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9" name="组合 1798">
              <a:extLst>
                <a:ext uri="{FF2B5EF4-FFF2-40B4-BE49-F238E27FC236}">
                  <a16:creationId xmlns:a16="http://schemas.microsoft.com/office/drawing/2014/main" id="{BBB3E234-C2FE-47DC-9AF0-F183CA86029A}"/>
                </a:ext>
              </a:extLst>
            </p:cNvPr>
            <p:cNvGrpSpPr/>
            <p:nvPr/>
          </p:nvGrpSpPr>
          <p:grpSpPr>
            <a:xfrm>
              <a:off x="6531503" y="1512671"/>
              <a:ext cx="166461" cy="160594"/>
              <a:chOff x="6649867" y="354406"/>
              <a:chExt cx="166461" cy="160594"/>
            </a:xfrm>
          </p:grpSpPr>
          <p:sp>
            <p:nvSpPr>
              <p:cNvPr id="1800" name="矩形 1799">
                <a:extLst>
                  <a:ext uri="{FF2B5EF4-FFF2-40B4-BE49-F238E27FC236}">
                    <a16:creationId xmlns:a16="http://schemas.microsoft.com/office/drawing/2014/main" id="{23257C39-407C-4C57-8ACF-185AA79EA56E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1" name="矩形 1800">
                <a:extLst>
                  <a:ext uri="{FF2B5EF4-FFF2-40B4-BE49-F238E27FC236}">
                    <a16:creationId xmlns:a16="http://schemas.microsoft.com/office/drawing/2014/main" id="{E885FFD2-8277-4715-9794-C7C9D1A99196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2" name="矩形 1801">
                <a:extLst>
                  <a:ext uri="{FF2B5EF4-FFF2-40B4-BE49-F238E27FC236}">
                    <a16:creationId xmlns:a16="http://schemas.microsoft.com/office/drawing/2014/main" id="{4B848E6C-033D-4C3C-A462-5F08E1657D33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3" name="矩形 1802">
                <a:extLst>
                  <a:ext uri="{FF2B5EF4-FFF2-40B4-BE49-F238E27FC236}">
                    <a16:creationId xmlns:a16="http://schemas.microsoft.com/office/drawing/2014/main" id="{90A14437-EB8A-432E-B5C0-59BE067EE6BA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4" name="矩形 1803">
                <a:extLst>
                  <a:ext uri="{FF2B5EF4-FFF2-40B4-BE49-F238E27FC236}">
                    <a16:creationId xmlns:a16="http://schemas.microsoft.com/office/drawing/2014/main" id="{EC050638-4276-41B4-888E-AE85A330B226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5" name="矩形 1804">
                <a:extLst>
                  <a:ext uri="{FF2B5EF4-FFF2-40B4-BE49-F238E27FC236}">
                    <a16:creationId xmlns:a16="http://schemas.microsoft.com/office/drawing/2014/main" id="{05DB0311-89B4-41D7-A508-73404862B986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6" name="矩形 1805">
                <a:extLst>
                  <a:ext uri="{FF2B5EF4-FFF2-40B4-BE49-F238E27FC236}">
                    <a16:creationId xmlns:a16="http://schemas.microsoft.com/office/drawing/2014/main" id="{E2872BE8-7D9D-4537-B838-37A9EB8826E9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7" name="矩形 1806">
                <a:extLst>
                  <a:ext uri="{FF2B5EF4-FFF2-40B4-BE49-F238E27FC236}">
                    <a16:creationId xmlns:a16="http://schemas.microsoft.com/office/drawing/2014/main" id="{30AA2C4D-E777-42C9-BC2B-5F36D0BDA6CD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8" name="矩形 1807">
                <a:extLst>
                  <a:ext uri="{FF2B5EF4-FFF2-40B4-BE49-F238E27FC236}">
                    <a16:creationId xmlns:a16="http://schemas.microsoft.com/office/drawing/2014/main" id="{155CE378-7BC4-4BA2-ABAC-B60F71178E66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09" name="组合 1808">
              <a:extLst>
                <a:ext uri="{FF2B5EF4-FFF2-40B4-BE49-F238E27FC236}">
                  <a16:creationId xmlns:a16="http://schemas.microsoft.com/office/drawing/2014/main" id="{864A000B-B715-4FFD-9D55-F33F8DA61B95}"/>
                </a:ext>
              </a:extLst>
            </p:cNvPr>
            <p:cNvGrpSpPr/>
            <p:nvPr/>
          </p:nvGrpSpPr>
          <p:grpSpPr>
            <a:xfrm>
              <a:off x="6316633" y="1512671"/>
              <a:ext cx="166461" cy="160594"/>
              <a:chOff x="6649867" y="354406"/>
              <a:chExt cx="166461" cy="160594"/>
            </a:xfrm>
          </p:grpSpPr>
          <p:sp>
            <p:nvSpPr>
              <p:cNvPr id="1810" name="矩形 1809">
                <a:extLst>
                  <a:ext uri="{FF2B5EF4-FFF2-40B4-BE49-F238E27FC236}">
                    <a16:creationId xmlns:a16="http://schemas.microsoft.com/office/drawing/2014/main" id="{30BBBE9E-F2CD-4AC4-92E3-E38ACDA22CAB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1" name="矩形 1810">
                <a:extLst>
                  <a:ext uri="{FF2B5EF4-FFF2-40B4-BE49-F238E27FC236}">
                    <a16:creationId xmlns:a16="http://schemas.microsoft.com/office/drawing/2014/main" id="{CC36FA83-DFD7-417B-9ECC-F01921C6086B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2" name="矩形 1811">
                <a:extLst>
                  <a:ext uri="{FF2B5EF4-FFF2-40B4-BE49-F238E27FC236}">
                    <a16:creationId xmlns:a16="http://schemas.microsoft.com/office/drawing/2014/main" id="{E1B83773-8CC5-4D85-8A63-A137DBB2237B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3" name="矩形 1812">
                <a:extLst>
                  <a:ext uri="{FF2B5EF4-FFF2-40B4-BE49-F238E27FC236}">
                    <a16:creationId xmlns:a16="http://schemas.microsoft.com/office/drawing/2014/main" id="{1DA34AAD-D283-4646-A156-354C1804ABE5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4" name="矩形 1813">
                <a:extLst>
                  <a:ext uri="{FF2B5EF4-FFF2-40B4-BE49-F238E27FC236}">
                    <a16:creationId xmlns:a16="http://schemas.microsoft.com/office/drawing/2014/main" id="{27D5A0F7-EB89-476D-9C2D-DE0BE70F35D0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5" name="矩形 1814">
                <a:extLst>
                  <a:ext uri="{FF2B5EF4-FFF2-40B4-BE49-F238E27FC236}">
                    <a16:creationId xmlns:a16="http://schemas.microsoft.com/office/drawing/2014/main" id="{495CCAAD-E6C8-45C2-BBF2-008404CD3C18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6" name="矩形 1815">
                <a:extLst>
                  <a:ext uri="{FF2B5EF4-FFF2-40B4-BE49-F238E27FC236}">
                    <a16:creationId xmlns:a16="http://schemas.microsoft.com/office/drawing/2014/main" id="{F99A50FC-F3B6-4030-AC68-E86738EBBB8D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7" name="矩形 1816">
                <a:extLst>
                  <a:ext uri="{FF2B5EF4-FFF2-40B4-BE49-F238E27FC236}">
                    <a16:creationId xmlns:a16="http://schemas.microsoft.com/office/drawing/2014/main" id="{A50FD0F3-B8E2-4E86-80AE-61D64C057DDF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8" name="矩形 1817">
                <a:extLst>
                  <a:ext uri="{FF2B5EF4-FFF2-40B4-BE49-F238E27FC236}">
                    <a16:creationId xmlns:a16="http://schemas.microsoft.com/office/drawing/2014/main" id="{9BEE603A-75EB-465F-A30C-B84BA4AF75BE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19" name="组合 1818">
              <a:extLst>
                <a:ext uri="{FF2B5EF4-FFF2-40B4-BE49-F238E27FC236}">
                  <a16:creationId xmlns:a16="http://schemas.microsoft.com/office/drawing/2014/main" id="{F785DF84-2308-4DFF-8492-C5D3AA596C4D}"/>
                </a:ext>
              </a:extLst>
            </p:cNvPr>
            <p:cNvGrpSpPr/>
            <p:nvPr/>
          </p:nvGrpSpPr>
          <p:grpSpPr>
            <a:xfrm>
              <a:off x="6746373" y="1512671"/>
              <a:ext cx="166530" cy="160594"/>
              <a:chOff x="6932008" y="362759"/>
              <a:chExt cx="166530" cy="160594"/>
            </a:xfrm>
          </p:grpSpPr>
          <p:sp>
            <p:nvSpPr>
              <p:cNvPr id="1820" name="矩形 1819">
                <a:extLst>
                  <a:ext uri="{FF2B5EF4-FFF2-40B4-BE49-F238E27FC236}">
                    <a16:creationId xmlns:a16="http://schemas.microsoft.com/office/drawing/2014/main" id="{2550DB67-FBF1-4C7F-88E2-CFB434F0BC29}"/>
                  </a:ext>
                </a:extLst>
              </p:cNvPr>
              <p:cNvSpPr/>
              <p:nvPr/>
            </p:nvSpPr>
            <p:spPr>
              <a:xfrm>
                <a:off x="6932008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1" name="矩形 1820">
                <a:extLst>
                  <a:ext uri="{FF2B5EF4-FFF2-40B4-BE49-F238E27FC236}">
                    <a16:creationId xmlns:a16="http://schemas.microsoft.com/office/drawing/2014/main" id="{03574FC8-1791-4A11-9FC4-C2587A79F3E1}"/>
                  </a:ext>
                </a:extLst>
              </p:cNvPr>
              <p:cNvSpPr/>
              <p:nvPr/>
            </p:nvSpPr>
            <p:spPr>
              <a:xfrm>
                <a:off x="6988304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2" name="矩形 1821">
                <a:extLst>
                  <a:ext uri="{FF2B5EF4-FFF2-40B4-BE49-F238E27FC236}">
                    <a16:creationId xmlns:a16="http://schemas.microsoft.com/office/drawing/2014/main" id="{4B99308A-2FE4-4D46-AB31-C32A93278C00}"/>
                  </a:ext>
                </a:extLst>
              </p:cNvPr>
              <p:cNvSpPr/>
              <p:nvPr/>
            </p:nvSpPr>
            <p:spPr>
              <a:xfrm>
                <a:off x="7042173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3" name="矩形 1822">
                <a:extLst>
                  <a:ext uri="{FF2B5EF4-FFF2-40B4-BE49-F238E27FC236}">
                    <a16:creationId xmlns:a16="http://schemas.microsoft.com/office/drawing/2014/main" id="{43151D74-D078-455A-B485-7401D1297F26}"/>
                  </a:ext>
                </a:extLst>
              </p:cNvPr>
              <p:cNvSpPr/>
              <p:nvPr/>
            </p:nvSpPr>
            <p:spPr>
              <a:xfrm>
                <a:off x="6932008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4" name="矩形 1823">
                <a:extLst>
                  <a:ext uri="{FF2B5EF4-FFF2-40B4-BE49-F238E27FC236}">
                    <a16:creationId xmlns:a16="http://schemas.microsoft.com/office/drawing/2014/main" id="{E153A441-07D3-425D-A44B-B83620526C6A}"/>
                  </a:ext>
                </a:extLst>
              </p:cNvPr>
              <p:cNvSpPr/>
              <p:nvPr/>
            </p:nvSpPr>
            <p:spPr>
              <a:xfrm>
                <a:off x="6988304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5" name="矩形 1824">
                <a:extLst>
                  <a:ext uri="{FF2B5EF4-FFF2-40B4-BE49-F238E27FC236}">
                    <a16:creationId xmlns:a16="http://schemas.microsoft.com/office/drawing/2014/main" id="{10D17088-F316-4719-B4F6-C6210F410074}"/>
                  </a:ext>
                </a:extLst>
              </p:cNvPr>
              <p:cNvSpPr/>
              <p:nvPr/>
            </p:nvSpPr>
            <p:spPr>
              <a:xfrm>
                <a:off x="7042173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6" name="矩形 1825">
                <a:extLst>
                  <a:ext uri="{FF2B5EF4-FFF2-40B4-BE49-F238E27FC236}">
                    <a16:creationId xmlns:a16="http://schemas.microsoft.com/office/drawing/2014/main" id="{B567E527-6FCE-4B0F-8413-5416955DF520}"/>
                  </a:ext>
                </a:extLst>
              </p:cNvPr>
              <p:cNvSpPr/>
              <p:nvPr/>
            </p:nvSpPr>
            <p:spPr>
              <a:xfrm>
                <a:off x="6932008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7" name="矩形 1826">
                <a:extLst>
                  <a:ext uri="{FF2B5EF4-FFF2-40B4-BE49-F238E27FC236}">
                    <a16:creationId xmlns:a16="http://schemas.microsoft.com/office/drawing/2014/main" id="{90B5502B-4D69-480C-9ABB-22283ED66C3C}"/>
                  </a:ext>
                </a:extLst>
              </p:cNvPr>
              <p:cNvSpPr/>
              <p:nvPr/>
            </p:nvSpPr>
            <p:spPr>
              <a:xfrm>
                <a:off x="6988304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8" name="矩形 1827">
                <a:extLst>
                  <a:ext uri="{FF2B5EF4-FFF2-40B4-BE49-F238E27FC236}">
                    <a16:creationId xmlns:a16="http://schemas.microsoft.com/office/drawing/2014/main" id="{E9929EDE-A34A-4798-8B44-A43092463A93}"/>
                  </a:ext>
                </a:extLst>
              </p:cNvPr>
              <p:cNvSpPr/>
              <p:nvPr/>
            </p:nvSpPr>
            <p:spPr>
              <a:xfrm>
                <a:off x="7042173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9" name="矩形 1828">
                <a:extLst>
                  <a:ext uri="{FF2B5EF4-FFF2-40B4-BE49-F238E27FC236}">
                    <a16:creationId xmlns:a16="http://schemas.microsoft.com/office/drawing/2014/main" id="{F143B9A5-CA29-4DCE-8D98-AA306EB057BD}"/>
                  </a:ext>
                </a:extLst>
              </p:cNvPr>
              <p:cNvSpPr/>
              <p:nvPr/>
            </p:nvSpPr>
            <p:spPr>
              <a:xfrm>
                <a:off x="6932077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0" name="矩形 1829">
                <a:extLst>
                  <a:ext uri="{FF2B5EF4-FFF2-40B4-BE49-F238E27FC236}">
                    <a16:creationId xmlns:a16="http://schemas.microsoft.com/office/drawing/2014/main" id="{58D15458-E4F5-455C-BFA0-FD23BD78A1FE}"/>
                  </a:ext>
                </a:extLst>
              </p:cNvPr>
              <p:cNvSpPr/>
              <p:nvPr/>
            </p:nvSpPr>
            <p:spPr>
              <a:xfrm>
                <a:off x="6988373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1" name="矩形 1830">
                <a:extLst>
                  <a:ext uri="{FF2B5EF4-FFF2-40B4-BE49-F238E27FC236}">
                    <a16:creationId xmlns:a16="http://schemas.microsoft.com/office/drawing/2014/main" id="{7D795E52-4622-44D2-A7A6-16DC256AA758}"/>
                  </a:ext>
                </a:extLst>
              </p:cNvPr>
              <p:cNvSpPr/>
              <p:nvPr/>
            </p:nvSpPr>
            <p:spPr>
              <a:xfrm>
                <a:off x="7042242" y="41592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32" name="组合 1831">
              <a:extLst>
                <a:ext uri="{FF2B5EF4-FFF2-40B4-BE49-F238E27FC236}">
                  <a16:creationId xmlns:a16="http://schemas.microsoft.com/office/drawing/2014/main" id="{4A3C878B-F4C7-4483-BC18-B28DA866DD94}"/>
                </a:ext>
              </a:extLst>
            </p:cNvPr>
            <p:cNvGrpSpPr/>
            <p:nvPr/>
          </p:nvGrpSpPr>
          <p:grpSpPr>
            <a:xfrm>
              <a:off x="6961312" y="1512671"/>
              <a:ext cx="166461" cy="160594"/>
              <a:chOff x="7220381" y="359423"/>
              <a:chExt cx="166461" cy="160594"/>
            </a:xfrm>
          </p:grpSpPr>
          <p:sp>
            <p:nvSpPr>
              <p:cNvPr id="1833" name="矩形 1832">
                <a:extLst>
                  <a:ext uri="{FF2B5EF4-FFF2-40B4-BE49-F238E27FC236}">
                    <a16:creationId xmlns:a16="http://schemas.microsoft.com/office/drawing/2014/main" id="{FFCF9570-46D3-44B8-BFB1-9D8D0311EC47}"/>
                  </a:ext>
                </a:extLst>
              </p:cNvPr>
              <p:cNvSpPr/>
              <p:nvPr/>
            </p:nvSpPr>
            <p:spPr>
              <a:xfrm>
                <a:off x="7220381" y="35942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4" name="矩形 1833">
                <a:extLst>
                  <a:ext uri="{FF2B5EF4-FFF2-40B4-BE49-F238E27FC236}">
                    <a16:creationId xmlns:a16="http://schemas.microsoft.com/office/drawing/2014/main" id="{655B0D52-3D36-4846-A796-636B7456C706}"/>
                  </a:ext>
                </a:extLst>
              </p:cNvPr>
              <p:cNvSpPr/>
              <p:nvPr/>
            </p:nvSpPr>
            <p:spPr>
              <a:xfrm>
                <a:off x="7276677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5" name="矩形 1834">
                <a:extLst>
                  <a:ext uri="{FF2B5EF4-FFF2-40B4-BE49-F238E27FC236}">
                    <a16:creationId xmlns:a16="http://schemas.microsoft.com/office/drawing/2014/main" id="{D704EB88-4D45-43D8-A8B6-33B6019475EC}"/>
                  </a:ext>
                </a:extLst>
              </p:cNvPr>
              <p:cNvSpPr/>
              <p:nvPr/>
            </p:nvSpPr>
            <p:spPr>
              <a:xfrm>
                <a:off x="7330546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6" name="矩形 1835">
                <a:extLst>
                  <a:ext uri="{FF2B5EF4-FFF2-40B4-BE49-F238E27FC236}">
                    <a16:creationId xmlns:a16="http://schemas.microsoft.com/office/drawing/2014/main" id="{F8E2DFB4-540B-49F2-823F-44CBD1414770}"/>
                  </a:ext>
                </a:extLst>
              </p:cNvPr>
              <p:cNvSpPr/>
              <p:nvPr/>
            </p:nvSpPr>
            <p:spPr>
              <a:xfrm>
                <a:off x="7220381" y="41227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7" name="矩形 1836">
                <a:extLst>
                  <a:ext uri="{FF2B5EF4-FFF2-40B4-BE49-F238E27FC236}">
                    <a16:creationId xmlns:a16="http://schemas.microsoft.com/office/drawing/2014/main" id="{07433229-D585-4B64-9C3D-35706404E02E}"/>
                  </a:ext>
                </a:extLst>
              </p:cNvPr>
              <p:cNvSpPr/>
              <p:nvPr/>
            </p:nvSpPr>
            <p:spPr>
              <a:xfrm>
                <a:off x="7276677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8" name="矩形 1837">
                <a:extLst>
                  <a:ext uri="{FF2B5EF4-FFF2-40B4-BE49-F238E27FC236}">
                    <a16:creationId xmlns:a16="http://schemas.microsoft.com/office/drawing/2014/main" id="{3AD66F0C-2DA9-40A8-AA17-FF9A22F4ED16}"/>
                  </a:ext>
                </a:extLst>
              </p:cNvPr>
              <p:cNvSpPr/>
              <p:nvPr/>
            </p:nvSpPr>
            <p:spPr>
              <a:xfrm>
                <a:off x="7330546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9" name="矩形 1838">
                <a:extLst>
                  <a:ext uri="{FF2B5EF4-FFF2-40B4-BE49-F238E27FC236}">
                    <a16:creationId xmlns:a16="http://schemas.microsoft.com/office/drawing/2014/main" id="{32BA68C6-F1CC-4F4D-9833-B5C06DD6C620}"/>
                  </a:ext>
                </a:extLst>
              </p:cNvPr>
              <p:cNvSpPr/>
              <p:nvPr/>
            </p:nvSpPr>
            <p:spPr>
              <a:xfrm>
                <a:off x="7220381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0" name="矩形 1839">
                <a:extLst>
                  <a:ext uri="{FF2B5EF4-FFF2-40B4-BE49-F238E27FC236}">
                    <a16:creationId xmlns:a16="http://schemas.microsoft.com/office/drawing/2014/main" id="{30EEE3F4-9A0A-4EDC-8FCD-D415F7D0DA0F}"/>
                  </a:ext>
                </a:extLst>
              </p:cNvPr>
              <p:cNvSpPr/>
              <p:nvPr/>
            </p:nvSpPr>
            <p:spPr>
              <a:xfrm>
                <a:off x="7276677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1" name="矩形 1840">
                <a:extLst>
                  <a:ext uri="{FF2B5EF4-FFF2-40B4-BE49-F238E27FC236}">
                    <a16:creationId xmlns:a16="http://schemas.microsoft.com/office/drawing/2014/main" id="{E64C7B17-1EFA-4CA7-80FA-E48A83F32199}"/>
                  </a:ext>
                </a:extLst>
              </p:cNvPr>
              <p:cNvSpPr/>
              <p:nvPr/>
            </p:nvSpPr>
            <p:spPr>
              <a:xfrm>
                <a:off x="7330546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54" name="组合 2153">
              <a:extLst>
                <a:ext uri="{FF2B5EF4-FFF2-40B4-BE49-F238E27FC236}">
                  <a16:creationId xmlns:a16="http://schemas.microsoft.com/office/drawing/2014/main" id="{88F19AB4-ACD3-4C49-801D-5AB6FA62455C}"/>
                </a:ext>
              </a:extLst>
            </p:cNvPr>
            <p:cNvGrpSpPr/>
            <p:nvPr/>
          </p:nvGrpSpPr>
          <p:grpSpPr>
            <a:xfrm>
              <a:off x="7176182" y="1512671"/>
              <a:ext cx="166461" cy="160594"/>
              <a:chOff x="7514892" y="357911"/>
              <a:chExt cx="166461" cy="160594"/>
            </a:xfrm>
          </p:grpSpPr>
          <p:sp>
            <p:nvSpPr>
              <p:cNvPr id="2155" name="矩形 2154">
                <a:extLst>
                  <a:ext uri="{FF2B5EF4-FFF2-40B4-BE49-F238E27FC236}">
                    <a16:creationId xmlns:a16="http://schemas.microsoft.com/office/drawing/2014/main" id="{2FAACD18-5B45-4AEE-8BC0-E93C1862E025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6" name="矩形 2155">
                <a:extLst>
                  <a:ext uri="{FF2B5EF4-FFF2-40B4-BE49-F238E27FC236}">
                    <a16:creationId xmlns:a16="http://schemas.microsoft.com/office/drawing/2014/main" id="{C0D419F0-7BFF-435F-9F01-865270AC4DD5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7" name="矩形 2156">
                <a:extLst>
                  <a:ext uri="{FF2B5EF4-FFF2-40B4-BE49-F238E27FC236}">
                    <a16:creationId xmlns:a16="http://schemas.microsoft.com/office/drawing/2014/main" id="{395CCCCD-D9C4-4429-ACCC-566AC6D354E9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8" name="矩形 2157">
                <a:extLst>
                  <a:ext uri="{FF2B5EF4-FFF2-40B4-BE49-F238E27FC236}">
                    <a16:creationId xmlns:a16="http://schemas.microsoft.com/office/drawing/2014/main" id="{BB3E0FD7-2327-4C08-91C2-7F7066EED011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9" name="矩形 2158">
                <a:extLst>
                  <a:ext uri="{FF2B5EF4-FFF2-40B4-BE49-F238E27FC236}">
                    <a16:creationId xmlns:a16="http://schemas.microsoft.com/office/drawing/2014/main" id="{AA2C6DFC-43B7-47E8-8591-30826B54EBF3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0" name="矩形 2159">
                <a:extLst>
                  <a:ext uri="{FF2B5EF4-FFF2-40B4-BE49-F238E27FC236}">
                    <a16:creationId xmlns:a16="http://schemas.microsoft.com/office/drawing/2014/main" id="{07A49E5E-6796-44F8-8FBF-9F8D44ED9381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1" name="矩形 2160">
                <a:extLst>
                  <a:ext uri="{FF2B5EF4-FFF2-40B4-BE49-F238E27FC236}">
                    <a16:creationId xmlns:a16="http://schemas.microsoft.com/office/drawing/2014/main" id="{5DE83C47-B3F1-4E4F-9572-CE7EDE4517C6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2" name="矩形 2161">
                <a:extLst>
                  <a:ext uri="{FF2B5EF4-FFF2-40B4-BE49-F238E27FC236}">
                    <a16:creationId xmlns:a16="http://schemas.microsoft.com/office/drawing/2014/main" id="{25F1EAC5-E8B8-42AC-A44A-9B5CB2679EE2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3" name="矩形 2162">
                <a:extLst>
                  <a:ext uri="{FF2B5EF4-FFF2-40B4-BE49-F238E27FC236}">
                    <a16:creationId xmlns:a16="http://schemas.microsoft.com/office/drawing/2014/main" id="{90C78BEC-2ACA-447B-9830-04D997272C05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4" name="矩形 2163">
                <a:extLst>
                  <a:ext uri="{FF2B5EF4-FFF2-40B4-BE49-F238E27FC236}">
                    <a16:creationId xmlns:a16="http://schemas.microsoft.com/office/drawing/2014/main" id="{02F56E9D-8305-4A5B-AA51-9936231BAB31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5" name="矩形 2164">
                <a:extLst>
                  <a:ext uri="{FF2B5EF4-FFF2-40B4-BE49-F238E27FC236}">
                    <a16:creationId xmlns:a16="http://schemas.microsoft.com/office/drawing/2014/main" id="{4ED84AE7-B1D5-4664-B761-8E5274D3399C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6" name="矩形 2165">
                <a:extLst>
                  <a:ext uri="{FF2B5EF4-FFF2-40B4-BE49-F238E27FC236}">
                    <a16:creationId xmlns:a16="http://schemas.microsoft.com/office/drawing/2014/main" id="{76984B3D-9674-46AF-85D9-AE9AC130A1EC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67" name="组合 2166">
              <a:extLst>
                <a:ext uri="{FF2B5EF4-FFF2-40B4-BE49-F238E27FC236}">
                  <a16:creationId xmlns:a16="http://schemas.microsoft.com/office/drawing/2014/main" id="{16951C4A-771F-4CBB-9899-D396CB6E2214}"/>
                </a:ext>
              </a:extLst>
            </p:cNvPr>
            <p:cNvGrpSpPr/>
            <p:nvPr/>
          </p:nvGrpSpPr>
          <p:grpSpPr>
            <a:xfrm>
              <a:off x="7391052" y="1512671"/>
              <a:ext cx="166461" cy="160594"/>
              <a:chOff x="7514892" y="357911"/>
              <a:chExt cx="166461" cy="160594"/>
            </a:xfrm>
          </p:grpSpPr>
          <p:sp>
            <p:nvSpPr>
              <p:cNvPr id="2168" name="矩形 2167">
                <a:extLst>
                  <a:ext uri="{FF2B5EF4-FFF2-40B4-BE49-F238E27FC236}">
                    <a16:creationId xmlns:a16="http://schemas.microsoft.com/office/drawing/2014/main" id="{CBBD647A-86EE-4CF7-BC21-BEF98BB25E93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9" name="矩形 2168">
                <a:extLst>
                  <a:ext uri="{FF2B5EF4-FFF2-40B4-BE49-F238E27FC236}">
                    <a16:creationId xmlns:a16="http://schemas.microsoft.com/office/drawing/2014/main" id="{EA643880-2CE5-46FD-B4A4-DE4FB4CDC19D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0" name="矩形 2169">
                <a:extLst>
                  <a:ext uri="{FF2B5EF4-FFF2-40B4-BE49-F238E27FC236}">
                    <a16:creationId xmlns:a16="http://schemas.microsoft.com/office/drawing/2014/main" id="{2401C07B-E4D2-4184-95FA-3D9BD480F639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1" name="矩形 2170">
                <a:extLst>
                  <a:ext uri="{FF2B5EF4-FFF2-40B4-BE49-F238E27FC236}">
                    <a16:creationId xmlns:a16="http://schemas.microsoft.com/office/drawing/2014/main" id="{48FD2276-DC5F-4B06-BE24-813F9A2FE19D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2" name="矩形 2171">
                <a:extLst>
                  <a:ext uri="{FF2B5EF4-FFF2-40B4-BE49-F238E27FC236}">
                    <a16:creationId xmlns:a16="http://schemas.microsoft.com/office/drawing/2014/main" id="{67787756-C4D8-4C68-B8D5-CEFE2081D358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3" name="矩形 2172">
                <a:extLst>
                  <a:ext uri="{FF2B5EF4-FFF2-40B4-BE49-F238E27FC236}">
                    <a16:creationId xmlns:a16="http://schemas.microsoft.com/office/drawing/2014/main" id="{99C2A3DB-5A36-45AD-9144-378E7EBE5555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4" name="矩形 2173">
                <a:extLst>
                  <a:ext uri="{FF2B5EF4-FFF2-40B4-BE49-F238E27FC236}">
                    <a16:creationId xmlns:a16="http://schemas.microsoft.com/office/drawing/2014/main" id="{5D0AEEE8-E547-48C7-AE1B-A6C042FF76D8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5" name="矩形 2174">
                <a:extLst>
                  <a:ext uri="{FF2B5EF4-FFF2-40B4-BE49-F238E27FC236}">
                    <a16:creationId xmlns:a16="http://schemas.microsoft.com/office/drawing/2014/main" id="{92C98F23-C601-494C-94ED-23FA2C67EDB8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6" name="矩形 2175">
                <a:extLst>
                  <a:ext uri="{FF2B5EF4-FFF2-40B4-BE49-F238E27FC236}">
                    <a16:creationId xmlns:a16="http://schemas.microsoft.com/office/drawing/2014/main" id="{5FA4ACCC-BDD5-43A3-98D2-523C04F83AD8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7" name="矩形 2176">
                <a:extLst>
                  <a:ext uri="{FF2B5EF4-FFF2-40B4-BE49-F238E27FC236}">
                    <a16:creationId xmlns:a16="http://schemas.microsoft.com/office/drawing/2014/main" id="{954C04C2-6FB1-4C57-AF7A-A1151A49F011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8" name="矩形 2177">
                <a:extLst>
                  <a:ext uri="{FF2B5EF4-FFF2-40B4-BE49-F238E27FC236}">
                    <a16:creationId xmlns:a16="http://schemas.microsoft.com/office/drawing/2014/main" id="{1F1A855C-8A43-4E72-BAF4-A388A4830649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79" name="矩形 2178">
                <a:extLst>
                  <a:ext uri="{FF2B5EF4-FFF2-40B4-BE49-F238E27FC236}">
                    <a16:creationId xmlns:a16="http://schemas.microsoft.com/office/drawing/2014/main" id="{363B500F-DB52-4C47-89BD-B2A32BA86421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80" name="组合 2179">
              <a:extLst>
                <a:ext uri="{FF2B5EF4-FFF2-40B4-BE49-F238E27FC236}">
                  <a16:creationId xmlns:a16="http://schemas.microsoft.com/office/drawing/2014/main" id="{D9533E08-79CC-4DB2-8FEC-9E528F66750E}"/>
                </a:ext>
              </a:extLst>
            </p:cNvPr>
            <p:cNvGrpSpPr/>
            <p:nvPr/>
          </p:nvGrpSpPr>
          <p:grpSpPr>
            <a:xfrm>
              <a:off x="7605922" y="1512671"/>
              <a:ext cx="166461" cy="160594"/>
              <a:chOff x="7775048" y="349558"/>
              <a:chExt cx="166461" cy="160594"/>
            </a:xfrm>
          </p:grpSpPr>
          <p:sp>
            <p:nvSpPr>
              <p:cNvPr id="2181" name="矩形 2180">
                <a:extLst>
                  <a:ext uri="{FF2B5EF4-FFF2-40B4-BE49-F238E27FC236}">
                    <a16:creationId xmlns:a16="http://schemas.microsoft.com/office/drawing/2014/main" id="{C1C27F74-7650-42D8-8868-5FDFFFC0D6B0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2" name="矩形 2181">
                <a:extLst>
                  <a:ext uri="{FF2B5EF4-FFF2-40B4-BE49-F238E27FC236}">
                    <a16:creationId xmlns:a16="http://schemas.microsoft.com/office/drawing/2014/main" id="{B638B249-44B1-415A-BFED-5996063E7557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3" name="矩形 2182">
                <a:extLst>
                  <a:ext uri="{FF2B5EF4-FFF2-40B4-BE49-F238E27FC236}">
                    <a16:creationId xmlns:a16="http://schemas.microsoft.com/office/drawing/2014/main" id="{F7C46FA8-7762-4896-8BE2-FF82F9655F56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4" name="矩形 2183">
                <a:extLst>
                  <a:ext uri="{FF2B5EF4-FFF2-40B4-BE49-F238E27FC236}">
                    <a16:creationId xmlns:a16="http://schemas.microsoft.com/office/drawing/2014/main" id="{0D152938-374B-4489-9D44-DFDB163C4228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5" name="矩形 2184">
                <a:extLst>
                  <a:ext uri="{FF2B5EF4-FFF2-40B4-BE49-F238E27FC236}">
                    <a16:creationId xmlns:a16="http://schemas.microsoft.com/office/drawing/2014/main" id="{C77519D0-70E6-4636-8120-4D1E4C6806B1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6" name="矩形 2185">
                <a:extLst>
                  <a:ext uri="{FF2B5EF4-FFF2-40B4-BE49-F238E27FC236}">
                    <a16:creationId xmlns:a16="http://schemas.microsoft.com/office/drawing/2014/main" id="{6DD117ED-5155-449D-AD8A-969616D2E9A6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7" name="矩形 2186">
                <a:extLst>
                  <a:ext uri="{FF2B5EF4-FFF2-40B4-BE49-F238E27FC236}">
                    <a16:creationId xmlns:a16="http://schemas.microsoft.com/office/drawing/2014/main" id="{04ED4DB9-95AB-4398-BBE0-118FFDB09647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8" name="矩形 2187">
                <a:extLst>
                  <a:ext uri="{FF2B5EF4-FFF2-40B4-BE49-F238E27FC236}">
                    <a16:creationId xmlns:a16="http://schemas.microsoft.com/office/drawing/2014/main" id="{9B4B9406-4BA3-4D7A-ACF3-1935FDC76EFA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9" name="矩形 2188">
                <a:extLst>
                  <a:ext uri="{FF2B5EF4-FFF2-40B4-BE49-F238E27FC236}">
                    <a16:creationId xmlns:a16="http://schemas.microsoft.com/office/drawing/2014/main" id="{18A4845A-DD1A-4E12-AAEE-779464733D9D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190" name="组合 2189">
              <a:extLst>
                <a:ext uri="{FF2B5EF4-FFF2-40B4-BE49-F238E27FC236}">
                  <a16:creationId xmlns:a16="http://schemas.microsoft.com/office/drawing/2014/main" id="{6F396A5B-EFF4-402D-8EB5-E56E07CED3CA}"/>
                </a:ext>
              </a:extLst>
            </p:cNvPr>
            <p:cNvGrpSpPr/>
            <p:nvPr/>
          </p:nvGrpSpPr>
          <p:grpSpPr>
            <a:xfrm>
              <a:off x="7820792" y="1512671"/>
              <a:ext cx="166504" cy="160594"/>
              <a:chOff x="8008739" y="338057"/>
              <a:chExt cx="166504" cy="160594"/>
            </a:xfrm>
          </p:grpSpPr>
          <p:sp>
            <p:nvSpPr>
              <p:cNvPr id="2191" name="矩形 2190">
                <a:extLst>
                  <a:ext uri="{FF2B5EF4-FFF2-40B4-BE49-F238E27FC236}">
                    <a16:creationId xmlns:a16="http://schemas.microsoft.com/office/drawing/2014/main" id="{574FBA62-4650-4BE9-923F-5658DB0F90B9}"/>
                  </a:ext>
                </a:extLst>
              </p:cNvPr>
              <p:cNvSpPr/>
              <p:nvPr/>
            </p:nvSpPr>
            <p:spPr>
              <a:xfrm>
                <a:off x="800873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2" name="矩形 2191">
                <a:extLst>
                  <a:ext uri="{FF2B5EF4-FFF2-40B4-BE49-F238E27FC236}">
                    <a16:creationId xmlns:a16="http://schemas.microsoft.com/office/drawing/2014/main" id="{7956D782-1128-4445-AE0B-82EC6226FBBB}"/>
                  </a:ext>
                </a:extLst>
              </p:cNvPr>
              <p:cNvSpPr/>
              <p:nvPr/>
            </p:nvSpPr>
            <p:spPr>
              <a:xfrm>
                <a:off x="806503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3" name="矩形 2192">
                <a:extLst>
                  <a:ext uri="{FF2B5EF4-FFF2-40B4-BE49-F238E27FC236}">
                    <a16:creationId xmlns:a16="http://schemas.microsoft.com/office/drawing/2014/main" id="{245A5D61-5929-4269-84A3-29E1E4020337}"/>
                  </a:ext>
                </a:extLst>
              </p:cNvPr>
              <p:cNvSpPr/>
              <p:nvPr/>
            </p:nvSpPr>
            <p:spPr>
              <a:xfrm>
                <a:off x="811890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4" name="矩形 2193">
                <a:extLst>
                  <a:ext uri="{FF2B5EF4-FFF2-40B4-BE49-F238E27FC236}">
                    <a16:creationId xmlns:a16="http://schemas.microsoft.com/office/drawing/2014/main" id="{BD6FE2F3-CC40-4B2B-A9CF-8F7D2A2AB005}"/>
                  </a:ext>
                </a:extLst>
              </p:cNvPr>
              <p:cNvSpPr/>
              <p:nvPr/>
            </p:nvSpPr>
            <p:spPr>
              <a:xfrm>
                <a:off x="800873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5" name="矩形 2194">
                <a:extLst>
                  <a:ext uri="{FF2B5EF4-FFF2-40B4-BE49-F238E27FC236}">
                    <a16:creationId xmlns:a16="http://schemas.microsoft.com/office/drawing/2014/main" id="{40F90D14-BCB7-4A34-BC1A-C92A70F8079A}"/>
                  </a:ext>
                </a:extLst>
              </p:cNvPr>
              <p:cNvSpPr/>
              <p:nvPr/>
            </p:nvSpPr>
            <p:spPr>
              <a:xfrm>
                <a:off x="806503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6" name="矩形 2195">
                <a:extLst>
                  <a:ext uri="{FF2B5EF4-FFF2-40B4-BE49-F238E27FC236}">
                    <a16:creationId xmlns:a16="http://schemas.microsoft.com/office/drawing/2014/main" id="{38FB0013-F90A-482C-B569-0E82B5BDA6FD}"/>
                  </a:ext>
                </a:extLst>
              </p:cNvPr>
              <p:cNvSpPr/>
              <p:nvPr/>
            </p:nvSpPr>
            <p:spPr>
              <a:xfrm>
                <a:off x="811890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7" name="矩形 2196">
                <a:extLst>
                  <a:ext uri="{FF2B5EF4-FFF2-40B4-BE49-F238E27FC236}">
                    <a16:creationId xmlns:a16="http://schemas.microsoft.com/office/drawing/2014/main" id="{A162F694-D8F4-489A-8DB5-B7E5D7C1AC58}"/>
                  </a:ext>
                </a:extLst>
              </p:cNvPr>
              <p:cNvSpPr/>
              <p:nvPr/>
            </p:nvSpPr>
            <p:spPr>
              <a:xfrm>
                <a:off x="8008739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8" name="矩形 2197">
                <a:extLst>
                  <a:ext uri="{FF2B5EF4-FFF2-40B4-BE49-F238E27FC236}">
                    <a16:creationId xmlns:a16="http://schemas.microsoft.com/office/drawing/2014/main" id="{EE0BE334-5882-4BEA-ADDD-CB03BCC68933}"/>
                  </a:ext>
                </a:extLst>
              </p:cNvPr>
              <p:cNvSpPr/>
              <p:nvPr/>
            </p:nvSpPr>
            <p:spPr>
              <a:xfrm>
                <a:off x="8065035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9" name="矩形 2198">
                <a:extLst>
                  <a:ext uri="{FF2B5EF4-FFF2-40B4-BE49-F238E27FC236}">
                    <a16:creationId xmlns:a16="http://schemas.microsoft.com/office/drawing/2014/main" id="{25E19E66-929A-4A20-865C-6114C1C843C2}"/>
                  </a:ext>
                </a:extLst>
              </p:cNvPr>
              <p:cNvSpPr/>
              <p:nvPr/>
            </p:nvSpPr>
            <p:spPr>
              <a:xfrm>
                <a:off x="8118904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0" name="矩形 2199">
                <a:extLst>
                  <a:ext uri="{FF2B5EF4-FFF2-40B4-BE49-F238E27FC236}">
                    <a16:creationId xmlns:a16="http://schemas.microsoft.com/office/drawing/2014/main" id="{726D0421-2019-4864-8C7C-716E74F37098}"/>
                  </a:ext>
                </a:extLst>
              </p:cNvPr>
              <p:cNvSpPr/>
              <p:nvPr/>
            </p:nvSpPr>
            <p:spPr>
              <a:xfrm>
                <a:off x="8008782" y="39090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1" name="矩形 2200">
                <a:extLst>
                  <a:ext uri="{FF2B5EF4-FFF2-40B4-BE49-F238E27FC236}">
                    <a16:creationId xmlns:a16="http://schemas.microsoft.com/office/drawing/2014/main" id="{6D4632CE-F934-474C-914B-AB4C9FF9336B}"/>
                  </a:ext>
                </a:extLst>
              </p:cNvPr>
              <p:cNvSpPr/>
              <p:nvPr/>
            </p:nvSpPr>
            <p:spPr>
              <a:xfrm>
                <a:off x="8065078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2" name="矩形 2201">
                <a:extLst>
                  <a:ext uri="{FF2B5EF4-FFF2-40B4-BE49-F238E27FC236}">
                    <a16:creationId xmlns:a16="http://schemas.microsoft.com/office/drawing/2014/main" id="{CB229BAB-CBAB-4D10-A549-2981F31DAAD4}"/>
                  </a:ext>
                </a:extLst>
              </p:cNvPr>
              <p:cNvSpPr/>
              <p:nvPr/>
            </p:nvSpPr>
            <p:spPr>
              <a:xfrm>
                <a:off x="8118947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03" name="组合 2202">
              <a:extLst>
                <a:ext uri="{FF2B5EF4-FFF2-40B4-BE49-F238E27FC236}">
                  <a16:creationId xmlns:a16="http://schemas.microsoft.com/office/drawing/2014/main" id="{9FC4004D-1DEB-4C7B-95DB-3594C1DAB5D3}"/>
                </a:ext>
              </a:extLst>
            </p:cNvPr>
            <p:cNvGrpSpPr/>
            <p:nvPr/>
          </p:nvGrpSpPr>
          <p:grpSpPr>
            <a:xfrm>
              <a:off x="8035705" y="1512671"/>
              <a:ext cx="166461" cy="160594"/>
              <a:chOff x="8273419" y="338057"/>
              <a:chExt cx="166461" cy="160594"/>
            </a:xfrm>
          </p:grpSpPr>
          <p:sp>
            <p:nvSpPr>
              <p:cNvPr id="2204" name="矩形 2203">
                <a:extLst>
                  <a:ext uri="{FF2B5EF4-FFF2-40B4-BE49-F238E27FC236}">
                    <a16:creationId xmlns:a16="http://schemas.microsoft.com/office/drawing/2014/main" id="{1687EC19-3D27-49B2-B2B0-A627F19BBB34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5" name="矩形 2204">
                <a:extLst>
                  <a:ext uri="{FF2B5EF4-FFF2-40B4-BE49-F238E27FC236}">
                    <a16:creationId xmlns:a16="http://schemas.microsoft.com/office/drawing/2014/main" id="{D9602EF3-A281-418C-AC5E-DFA58664BAD3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6" name="矩形 2205">
                <a:extLst>
                  <a:ext uri="{FF2B5EF4-FFF2-40B4-BE49-F238E27FC236}">
                    <a16:creationId xmlns:a16="http://schemas.microsoft.com/office/drawing/2014/main" id="{629BE1C8-543D-4824-8C2B-B74C322142FC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7" name="矩形 2206">
                <a:extLst>
                  <a:ext uri="{FF2B5EF4-FFF2-40B4-BE49-F238E27FC236}">
                    <a16:creationId xmlns:a16="http://schemas.microsoft.com/office/drawing/2014/main" id="{A5489B66-7D16-4BD5-AEEE-DDAF64306FE2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8" name="矩形 2207">
                <a:extLst>
                  <a:ext uri="{FF2B5EF4-FFF2-40B4-BE49-F238E27FC236}">
                    <a16:creationId xmlns:a16="http://schemas.microsoft.com/office/drawing/2014/main" id="{C1463628-B0E0-4A49-A1D9-01BE8E406942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9" name="矩形 2208">
                <a:extLst>
                  <a:ext uri="{FF2B5EF4-FFF2-40B4-BE49-F238E27FC236}">
                    <a16:creationId xmlns:a16="http://schemas.microsoft.com/office/drawing/2014/main" id="{991B1D9C-CE02-493C-8D12-F888531873EF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0" name="矩形 2209">
                <a:extLst>
                  <a:ext uri="{FF2B5EF4-FFF2-40B4-BE49-F238E27FC236}">
                    <a16:creationId xmlns:a16="http://schemas.microsoft.com/office/drawing/2014/main" id="{1911967A-9138-4FBD-A0FF-E52425735B00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1" name="矩形 2210">
                <a:extLst>
                  <a:ext uri="{FF2B5EF4-FFF2-40B4-BE49-F238E27FC236}">
                    <a16:creationId xmlns:a16="http://schemas.microsoft.com/office/drawing/2014/main" id="{9B4C1E98-EB1F-457B-8FDC-869C63811715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2" name="矩形 2211">
                <a:extLst>
                  <a:ext uri="{FF2B5EF4-FFF2-40B4-BE49-F238E27FC236}">
                    <a16:creationId xmlns:a16="http://schemas.microsoft.com/office/drawing/2014/main" id="{9D922E23-023B-476E-8FE2-F430912A81AB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13" name="组合 2212">
              <a:extLst>
                <a:ext uri="{FF2B5EF4-FFF2-40B4-BE49-F238E27FC236}">
                  <a16:creationId xmlns:a16="http://schemas.microsoft.com/office/drawing/2014/main" id="{F4C31E3B-178E-410F-97A9-11FC379E3688}"/>
                </a:ext>
              </a:extLst>
            </p:cNvPr>
            <p:cNvGrpSpPr/>
            <p:nvPr/>
          </p:nvGrpSpPr>
          <p:grpSpPr>
            <a:xfrm>
              <a:off x="8250575" y="1512671"/>
              <a:ext cx="166461" cy="160594"/>
              <a:chOff x="8273419" y="338057"/>
              <a:chExt cx="166461" cy="160594"/>
            </a:xfrm>
          </p:grpSpPr>
          <p:sp>
            <p:nvSpPr>
              <p:cNvPr id="2214" name="矩形 2213">
                <a:extLst>
                  <a:ext uri="{FF2B5EF4-FFF2-40B4-BE49-F238E27FC236}">
                    <a16:creationId xmlns:a16="http://schemas.microsoft.com/office/drawing/2014/main" id="{9B1281CE-EC52-476F-BFB3-A91B90663E66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5" name="矩形 2214">
                <a:extLst>
                  <a:ext uri="{FF2B5EF4-FFF2-40B4-BE49-F238E27FC236}">
                    <a16:creationId xmlns:a16="http://schemas.microsoft.com/office/drawing/2014/main" id="{C1FB876B-C239-4A24-8212-37DE43E63923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6" name="矩形 2215">
                <a:extLst>
                  <a:ext uri="{FF2B5EF4-FFF2-40B4-BE49-F238E27FC236}">
                    <a16:creationId xmlns:a16="http://schemas.microsoft.com/office/drawing/2014/main" id="{A9ADDF9B-06CC-400F-831B-81671552E1AB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7" name="矩形 2216">
                <a:extLst>
                  <a:ext uri="{FF2B5EF4-FFF2-40B4-BE49-F238E27FC236}">
                    <a16:creationId xmlns:a16="http://schemas.microsoft.com/office/drawing/2014/main" id="{1A322B4E-88B1-4B15-9DE1-FAA877DA93E6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8" name="矩形 2217">
                <a:extLst>
                  <a:ext uri="{FF2B5EF4-FFF2-40B4-BE49-F238E27FC236}">
                    <a16:creationId xmlns:a16="http://schemas.microsoft.com/office/drawing/2014/main" id="{753EB77F-7D31-4C0C-99C5-F26AC22CC4D5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9" name="矩形 2218">
                <a:extLst>
                  <a:ext uri="{FF2B5EF4-FFF2-40B4-BE49-F238E27FC236}">
                    <a16:creationId xmlns:a16="http://schemas.microsoft.com/office/drawing/2014/main" id="{D13CA43C-C7B2-4860-96B5-083843F326E6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0" name="矩形 2219">
                <a:extLst>
                  <a:ext uri="{FF2B5EF4-FFF2-40B4-BE49-F238E27FC236}">
                    <a16:creationId xmlns:a16="http://schemas.microsoft.com/office/drawing/2014/main" id="{D1BD1422-58E3-4D3E-ADEE-EB05FA8C0E3D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1" name="矩形 2220">
                <a:extLst>
                  <a:ext uri="{FF2B5EF4-FFF2-40B4-BE49-F238E27FC236}">
                    <a16:creationId xmlns:a16="http://schemas.microsoft.com/office/drawing/2014/main" id="{926A55AE-A0AB-469F-A060-5582B4F76990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2" name="矩形 2221">
                <a:extLst>
                  <a:ext uri="{FF2B5EF4-FFF2-40B4-BE49-F238E27FC236}">
                    <a16:creationId xmlns:a16="http://schemas.microsoft.com/office/drawing/2014/main" id="{B93894D2-B025-46BB-AAE6-20BC3994F927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23" name="组合 2222">
              <a:extLst>
                <a:ext uri="{FF2B5EF4-FFF2-40B4-BE49-F238E27FC236}">
                  <a16:creationId xmlns:a16="http://schemas.microsoft.com/office/drawing/2014/main" id="{869B585A-2151-4F57-993A-0AEFA20EA208}"/>
                </a:ext>
              </a:extLst>
            </p:cNvPr>
            <p:cNvGrpSpPr/>
            <p:nvPr/>
          </p:nvGrpSpPr>
          <p:grpSpPr>
            <a:xfrm>
              <a:off x="8465445" y="1512671"/>
              <a:ext cx="166461" cy="160594"/>
              <a:chOff x="8566204" y="349558"/>
              <a:chExt cx="166461" cy="160594"/>
            </a:xfrm>
          </p:grpSpPr>
          <p:sp>
            <p:nvSpPr>
              <p:cNvPr id="2224" name="矩形 2223">
                <a:extLst>
                  <a:ext uri="{FF2B5EF4-FFF2-40B4-BE49-F238E27FC236}">
                    <a16:creationId xmlns:a16="http://schemas.microsoft.com/office/drawing/2014/main" id="{2A514762-2019-434D-8BEF-56407FD450B2}"/>
                  </a:ext>
                </a:extLst>
              </p:cNvPr>
              <p:cNvSpPr/>
              <p:nvPr/>
            </p:nvSpPr>
            <p:spPr>
              <a:xfrm>
                <a:off x="856620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5" name="矩形 2224">
                <a:extLst>
                  <a:ext uri="{FF2B5EF4-FFF2-40B4-BE49-F238E27FC236}">
                    <a16:creationId xmlns:a16="http://schemas.microsoft.com/office/drawing/2014/main" id="{E00956D3-9704-48BA-A765-E385CA2A0DC5}"/>
                  </a:ext>
                </a:extLst>
              </p:cNvPr>
              <p:cNvSpPr/>
              <p:nvPr/>
            </p:nvSpPr>
            <p:spPr>
              <a:xfrm>
                <a:off x="8622500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6" name="矩形 2225">
                <a:extLst>
                  <a:ext uri="{FF2B5EF4-FFF2-40B4-BE49-F238E27FC236}">
                    <a16:creationId xmlns:a16="http://schemas.microsoft.com/office/drawing/2014/main" id="{6EB65D16-F781-4BC4-94FC-F6C3E10860E9}"/>
                  </a:ext>
                </a:extLst>
              </p:cNvPr>
              <p:cNvSpPr/>
              <p:nvPr/>
            </p:nvSpPr>
            <p:spPr>
              <a:xfrm>
                <a:off x="8676369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7" name="矩形 2226">
                <a:extLst>
                  <a:ext uri="{FF2B5EF4-FFF2-40B4-BE49-F238E27FC236}">
                    <a16:creationId xmlns:a16="http://schemas.microsoft.com/office/drawing/2014/main" id="{BEF0CFAB-7E38-4F87-A87C-050C8DF45CFF}"/>
                  </a:ext>
                </a:extLst>
              </p:cNvPr>
              <p:cNvSpPr/>
              <p:nvPr/>
            </p:nvSpPr>
            <p:spPr>
              <a:xfrm>
                <a:off x="8566204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8" name="矩形 2227">
                <a:extLst>
                  <a:ext uri="{FF2B5EF4-FFF2-40B4-BE49-F238E27FC236}">
                    <a16:creationId xmlns:a16="http://schemas.microsoft.com/office/drawing/2014/main" id="{E6B12562-ADE9-42F2-8A92-BC5764CE82D0}"/>
                  </a:ext>
                </a:extLst>
              </p:cNvPr>
              <p:cNvSpPr/>
              <p:nvPr/>
            </p:nvSpPr>
            <p:spPr>
              <a:xfrm>
                <a:off x="8622500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9" name="矩形 2228">
                <a:extLst>
                  <a:ext uri="{FF2B5EF4-FFF2-40B4-BE49-F238E27FC236}">
                    <a16:creationId xmlns:a16="http://schemas.microsoft.com/office/drawing/2014/main" id="{984A2D99-DF11-492E-B219-64D588FF9A80}"/>
                  </a:ext>
                </a:extLst>
              </p:cNvPr>
              <p:cNvSpPr/>
              <p:nvPr/>
            </p:nvSpPr>
            <p:spPr>
              <a:xfrm>
                <a:off x="8676369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0" name="矩形 2229">
                <a:extLst>
                  <a:ext uri="{FF2B5EF4-FFF2-40B4-BE49-F238E27FC236}">
                    <a16:creationId xmlns:a16="http://schemas.microsoft.com/office/drawing/2014/main" id="{ECC05FE6-4D16-42E4-B8C8-AE239663E80A}"/>
                  </a:ext>
                </a:extLst>
              </p:cNvPr>
              <p:cNvSpPr/>
              <p:nvPr/>
            </p:nvSpPr>
            <p:spPr>
              <a:xfrm>
                <a:off x="8566204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1" name="矩形 2230">
                <a:extLst>
                  <a:ext uri="{FF2B5EF4-FFF2-40B4-BE49-F238E27FC236}">
                    <a16:creationId xmlns:a16="http://schemas.microsoft.com/office/drawing/2014/main" id="{6CBEB1CE-71FF-427F-8533-5CBCC7D40DA8}"/>
                  </a:ext>
                </a:extLst>
              </p:cNvPr>
              <p:cNvSpPr/>
              <p:nvPr/>
            </p:nvSpPr>
            <p:spPr>
              <a:xfrm>
                <a:off x="8622500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2" name="矩形 2231">
                <a:extLst>
                  <a:ext uri="{FF2B5EF4-FFF2-40B4-BE49-F238E27FC236}">
                    <a16:creationId xmlns:a16="http://schemas.microsoft.com/office/drawing/2014/main" id="{2959F23D-44BB-44A3-8A60-B99502F26A0E}"/>
                  </a:ext>
                </a:extLst>
              </p:cNvPr>
              <p:cNvSpPr/>
              <p:nvPr/>
            </p:nvSpPr>
            <p:spPr>
              <a:xfrm>
                <a:off x="8676369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84A2E0E-B040-4AFA-A5C3-E492DE7E3D90}"/>
                </a:ext>
              </a:extLst>
            </p:cNvPr>
            <p:cNvGrpSpPr/>
            <p:nvPr/>
          </p:nvGrpSpPr>
          <p:grpSpPr>
            <a:xfrm>
              <a:off x="8680315" y="1512671"/>
              <a:ext cx="166461" cy="160594"/>
              <a:chOff x="8798956" y="357911"/>
              <a:chExt cx="166461" cy="160594"/>
            </a:xfrm>
          </p:grpSpPr>
          <p:sp>
            <p:nvSpPr>
              <p:cNvPr id="2234" name="矩形 2233">
                <a:extLst>
                  <a:ext uri="{FF2B5EF4-FFF2-40B4-BE49-F238E27FC236}">
                    <a16:creationId xmlns:a16="http://schemas.microsoft.com/office/drawing/2014/main" id="{9F593C10-AF8F-45B2-9884-37CE76F51206}"/>
                  </a:ext>
                </a:extLst>
              </p:cNvPr>
              <p:cNvSpPr/>
              <p:nvPr/>
            </p:nvSpPr>
            <p:spPr>
              <a:xfrm>
                <a:off x="8798956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5" name="矩形 2234">
                <a:extLst>
                  <a:ext uri="{FF2B5EF4-FFF2-40B4-BE49-F238E27FC236}">
                    <a16:creationId xmlns:a16="http://schemas.microsoft.com/office/drawing/2014/main" id="{185912E9-D9F3-4A95-A074-D94C87EDF389}"/>
                  </a:ext>
                </a:extLst>
              </p:cNvPr>
              <p:cNvSpPr/>
              <p:nvPr/>
            </p:nvSpPr>
            <p:spPr>
              <a:xfrm>
                <a:off x="885525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6" name="矩形 2235">
                <a:extLst>
                  <a:ext uri="{FF2B5EF4-FFF2-40B4-BE49-F238E27FC236}">
                    <a16:creationId xmlns:a16="http://schemas.microsoft.com/office/drawing/2014/main" id="{25549C63-CC3A-4B0F-A20D-45BABAA69524}"/>
                  </a:ext>
                </a:extLst>
              </p:cNvPr>
              <p:cNvSpPr/>
              <p:nvPr/>
            </p:nvSpPr>
            <p:spPr>
              <a:xfrm>
                <a:off x="8909121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7" name="矩形 2236">
                <a:extLst>
                  <a:ext uri="{FF2B5EF4-FFF2-40B4-BE49-F238E27FC236}">
                    <a16:creationId xmlns:a16="http://schemas.microsoft.com/office/drawing/2014/main" id="{F71BCC52-F1BC-427D-8975-08F692D2DA2E}"/>
                  </a:ext>
                </a:extLst>
              </p:cNvPr>
              <p:cNvSpPr/>
              <p:nvPr/>
            </p:nvSpPr>
            <p:spPr>
              <a:xfrm>
                <a:off x="8798956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8" name="矩形 2237">
                <a:extLst>
                  <a:ext uri="{FF2B5EF4-FFF2-40B4-BE49-F238E27FC236}">
                    <a16:creationId xmlns:a16="http://schemas.microsoft.com/office/drawing/2014/main" id="{C58ECE92-8676-4930-8EC6-405DEA25405C}"/>
                  </a:ext>
                </a:extLst>
              </p:cNvPr>
              <p:cNvSpPr/>
              <p:nvPr/>
            </p:nvSpPr>
            <p:spPr>
              <a:xfrm>
                <a:off x="885525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39" name="矩形 2238">
                <a:extLst>
                  <a:ext uri="{FF2B5EF4-FFF2-40B4-BE49-F238E27FC236}">
                    <a16:creationId xmlns:a16="http://schemas.microsoft.com/office/drawing/2014/main" id="{D416661E-94E2-416F-9A14-F88AD4078FDB}"/>
                  </a:ext>
                </a:extLst>
              </p:cNvPr>
              <p:cNvSpPr/>
              <p:nvPr/>
            </p:nvSpPr>
            <p:spPr>
              <a:xfrm>
                <a:off x="8909121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0" name="矩形 2239">
                <a:extLst>
                  <a:ext uri="{FF2B5EF4-FFF2-40B4-BE49-F238E27FC236}">
                    <a16:creationId xmlns:a16="http://schemas.microsoft.com/office/drawing/2014/main" id="{36330264-157F-4B22-888E-623075A21CF4}"/>
                  </a:ext>
                </a:extLst>
              </p:cNvPr>
              <p:cNvSpPr/>
              <p:nvPr/>
            </p:nvSpPr>
            <p:spPr>
              <a:xfrm>
                <a:off x="8798956" y="46220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1" name="矩形 2240">
                <a:extLst>
                  <a:ext uri="{FF2B5EF4-FFF2-40B4-BE49-F238E27FC236}">
                    <a16:creationId xmlns:a16="http://schemas.microsoft.com/office/drawing/2014/main" id="{2307E83A-D7E9-4250-9E3A-EE66A5B22F84}"/>
                  </a:ext>
                </a:extLst>
              </p:cNvPr>
              <p:cNvSpPr/>
              <p:nvPr/>
            </p:nvSpPr>
            <p:spPr>
              <a:xfrm>
                <a:off x="885525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2" name="矩形 2241">
                <a:extLst>
                  <a:ext uri="{FF2B5EF4-FFF2-40B4-BE49-F238E27FC236}">
                    <a16:creationId xmlns:a16="http://schemas.microsoft.com/office/drawing/2014/main" id="{00C02FF4-7914-4324-971E-68A855365E3B}"/>
                  </a:ext>
                </a:extLst>
              </p:cNvPr>
              <p:cNvSpPr/>
              <p:nvPr/>
            </p:nvSpPr>
            <p:spPr>
              <a:xfrm>
                <a:off x="8909121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E62BA66B-1BC2-4BB7-AE6C-B8EF0DA50943}"/>
                </a:ext>
              </a:extLst>
            </p:cNvPr>
            <p:cNvGrpSpPr/>
            <p:nvPr/>
          </p:nvGrpSpPr>
          <p:grpSpPr>
            <a:xfrm>
              <a:off x="8895185" y="1512671"/>
              <a:ext cx="166461" cy="160594"/>
              <a:chOff x="6316633" y="354406"/>
              <a:chExt cx="166461" cy="160594"/>
            </a:xfrm>
          </p:grpSpPr>
          <p:sp>
            <p:nvSpPr>
              <p:cNvPr id="2244" name="矩形 2243">
                <a:extLst>
                  <a:ext uri="{FF2B5EF4-FFF2-40B4-BE49-F238E27FC236}">
                    <a16:creationId xmlns:a16="http://schemas.microsoft.com/office/drawing/2014/main" id="{6E9EBF1A-E29E-4E27-9162-35DE658934EA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5" name="矩形 2244">
                <a:extLst>
                  <a:ext uri="{FF2B5EF4-FFF2-40B4-BE49-F238E27FC236}">
                    <a16:creationId xmlns:a16="http://schemas.microsoft.com/office/drawing/2014/main" id="{C16A2D09-CE22-4274-9BF8-4DE5AA12C60A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6" name="矩形 2245">
                <a:extLst>
                  <a:ext uri="{FF2B5EF4-FFF2-40B4-BE49-F238E27FC236}">
                    <a16:creationId xmlns:a16="http://schemas.microsoft.com/office/drawing/2014/main" id="{7FA1D2A6-65B2-4959-91E1-0C9360007A0A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7" name="矩形 2246">
                <a:extLst>
                  <a:ext uri="{FF2B5EF4-FFF2-40B4-BE49-F238E27FC236}">
                    <a16:creationId xmlns:a16="http://schemas.microsoft.com/office/drawing/2014/main" id="{A876F1BA-DEC4-4DF0-A6F8-415F787F90A8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8" name="矩形 2247">
                <a:extLst>
                  <a:ext uri="{FF2B5EF4-FFF2-40B4-BE49-F238E27FC236}">
                    <a16:creationId xmlns:a16="http://schemas.microsoft.com/office/drawing/2014/main" id="{CA1A31B3-8CD3-4ABA-97FA-89AE4A82814F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49" name="矩形 2248">
                <a:extLst>
                  <a:ext uri="{FF2B5EF4-FFF2-40B4-BE49-F238E27FC236}">
                    <a16:creationId xmlns:a16="http://schemas.microsoft.com/office/drawing/2014/main" id="{1CACD335-85B7-4B0A-BDF8-2A497CA694E4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0" name="矩形 2249">
                <a:extLst>
                  <a:ext uri="{FF2B5EF4-FFF2-40B4-BE49-F238E27FC236}">
                    <a16:creationId xmlns:a16="http://schemas.microsoft.com/office/drawing/2014/main" id="{E90377CD-198E-4126-A482-8449D8D68FB2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1" name="矩形 2250">
                <a:extLst>
                  <a:ext uri="{FF2B5EF4-FFF2-40B4-BE49-F238E27FC236}">
                    <a16:creationId xmlns:a16="http://schemas.microsoft.com/office/drawing/2014/main" id="{E2843043-6EEC-4F7F-83D9-DB4E1E8DC764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2" name="矩形 2251">
                <a:extLst>
                  <a:ext uri="{FF2B5EF4-FFF2-40B4-BE49-F238E27FC236}">
                    <a16:creationId xmlns:a16="http://schemas.microsoft.com/office/drawing/2014/main" id="{F362C7DD-2194-4909-84AD-F9FFF9B53635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53" name="组合 2252">
              <a:extLst>
                <a:ext uri="{FF2B5EF4-FFF2-40B4-BE49-F238E27FC236}">
                  <a16:creationId xmlns:a16="http://schemas.microsoft.com/office/drawing/2014/main" id="{0F79A8B5-C6D5-4D24-B469-227DC89FB7DF}"/>
                </a:ext>
              </a:extLst>
            </p:cNvPr>
            <p:cNvGrpSpPr/>
            <p:nvPr/>
          </p:nvGrpSpPr>
          <p:grpSpPr>
            <a:xfrm>
              <a:off x="9110055" y="1512671"/>
              <a:ext cx="166461" cy="160594"/>
              <a:chOff x="6316633" y="354406"/>
              <a:chExt cx="166461" cy="160594"/>
            </a:xfrm>
          </p:grpSpPr>
          <p:sp>
            <p:nvSpPr>
              <p:cNvPr id="2254" name="矩形 2253">
                <a:extLst>
                  <a:ext uri="{FF2B5EF4-FFF2-40B4-BE49-F238E27FC236}">
                    <a16:creationId xmlns:a16="http://schemas.microsoft.com/office/drawing/2014/main" id="{9DC28020-5725-49D2-8ED8-2C3171C43C93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5" name="矩形 2254">
                <a:extLst>
                  <a:ext uri="{FF2B5EF4-FFF2-40B4-BE49-F238E27FC236}">
                    <a16:creationId xmlns:a16="http://schemas.microsoft.com/office/drawing/2014/main" id="{1DDD2457-72B1-48F3-890C-8382690C5190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6" name="矩形 2255">
                <a:extLst>
                  <a:ext uri="{FF2B5EF4-FFF2-40B4-BE49-F238E27FC236}">
                    <a16:creationId xmlns:a16="http://schemas.microsoft.com/office/drawing/2014/main" id="{A5DE0295-8CAC-4D89-819D-5D400662E42E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7" name="矩形 2256">
                <a:extLst>
                  <a:ext uri="{FF2B5EF4-FFF2-40B4-BE49-F238E27FC236}">
                    <a16:creationId xmlns:a16="http://schemas.microsoft.com/office/drawing/2014/main" id="{9055AE0E-4857-40C8-95E8-94301F389EC7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8" name="矩形 2257">
                <a:extLst>
                  <a:ext uri="{FF2B5EF4-FFF2-40B4-BE49-F238E27FC236}">
                    <a16:creationId xmlns:a16="http://schemas.microsoft.com/office/drawing/2014/main" id="{63284A0D-7E05-4629-81F2-B581FA382867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59" name="矩形 2258">
                <a:extLst>
                  <a:ext uri="{FF2B5EF4-FFF2-40B4-BE49-F238E27FC236}">
                    <a16:creationId xmlns:a16="http://schemas.microsoft.com/office/drawing/2014/main" id="{0F2CA306-CE52-4B58-9F09-ADAF5362D97C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0" name="矩形 2259">
                <a:extLst>
                  <a:ext uri="{FF2B5EF4-FFF2-40B4-BE49-F238E27FC236}">
                    <a16:creationId xmlns:a16="http://schemas.microsoft.com/office/drawing/2014/main" id="{1DBE2E2A-7CB8-4449-8372-B99EC38921AD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1" name="矩形 2260">
                <a:extLst>
                  <a:ext uri="{FF2B5EF4-FFF2-40B4-BE49-F238E27FC236}">
                    <a16:creationId xmlns:a16="http://schemas.microsoft.com/office/drawing/2014/main" id="{6E064158-7027-4397-A523-83A1FCFD7661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2" name="矩形 2261">
                <a:extLst>
                  <a:ext uri="{FF2B5EF4-FFF2-40B4-BE49-F238E27FC236}">
                    <a16:creationId xmlns:a16="http://schemas.microsoft.com/office/drawing/2014/main" id="{A321E109-73CE-4271-A9C5-792B6B586F0A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63" name="组合 2262">
              <a:extLst>
                <a:ext uri="{FF2B5EF4-FFF2-40B4-BE49-F238E27FC236}">
                  <a16:creationId xmlns:a16="http://schemas.microsoft.com/office/drawing/2014/main" id="{9048E087-38DF-4D89-B0D4-CBF6E303D427}"/>
                </a:ext>
              </a:extLst>
            </p:cNvPr>
            <p:cNvGrpSpPr/>
            <p:nvPr/>
          </p:nvGrpSpPr>
          <p:grpSpPr>
            <a:xfrm>
              <a:off x="9324925" y="1512671"/>
              <a:ext cx="166461" cy="160594"/>
              <a:chOff x="6316633" y="354406"/>
              <a:chExt cx="166461" cy="160594"/>
            </a:xfrm>
          </p:grpSpPr>
          <p:sp>
            <p:nvSpPr>
              <p:cNvPr id="2264" name="矩形 2263">
                <a:extLst>
                  <a:ext uri="{FF2B5EF4-FFF2-40B4-BE49-F238E27FC236}">
                    <a16:creationId xmlns:a16="http://schemas.microsoft.com/office/drawing/2014/main" id="{C588BF64-81A3-466E-B568-FFE530387694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5" name="矩形 2264">
                <a:extLst>
                  <a:ext uri="{FF2B5EF4-FFF2-40B4-BE49-F238E27FC236}">
                    <a16:creationId xmlns:a16="http://schemas.microsoft.com/office/drawing/2014/main" id="{4EC44D6C-0918-4840-94BA-29170ED1A234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6" name="矩形 2265">
                <a:extLst>
                  <a:ext uri="{FF2B5EF4-FFF2-40B4-BE49-F238E27FC236}">
                    <a16:creationId xmlns:a16="http://schemas.microsoft.com/office/drawing/2014/main" id="{FCD85DB2-796E-499D-9219-F9137CD0CCF2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7" name="矩形 2266">
                <a:extLst>
                  <a:ext uri="{FF2B5EF4-FFF2-40B4-BE49-F238E27FC236}">
                    <a16:creationId xmlns:a16="http://schemas.microsoft.com/office/drawing/2014/main" id="{6CAC5DF7-5C60-4D20-9EA4-47A7C79C0A23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8" name="矩形 2267">
                <a:extLst>
                  <a:ext uri="{FF2B5EF4-FFF2-40B4-BE49-F238E27FC236}">
                    <a16:creationId xmlns:a16="http://schemas.microsoft.com/office/drawing/2014/main" id="{8B9ED1F6-CFDC-4292-BA8C-2291E1286D8B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9" name="矩形 2268">
                <a:extLst>
                  <a:ext uri="{FF2B5EF4-FFF2-40B4-BE49-F238E27FC236}">
                    <a16:creationId xmlns:a16="http://schemas.microsoft.com/office/drawing/2014/main" id="{F2082F66-04BA-4DA4-A189-3BF323613CFB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0" name="矩形 2269">
                <a:extLst>
                  <a:ext uri="{FF2B5EF4-FFF2-40B4-BE49-F238E27FC236}">
                    <a16:creationId xmlns:a16="http://schemas.microsoft.com/office/drawing/2014/main" id="{FA892A5D-88C4-4CCB-AF59-79BC20473796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1" name="矩形 2270">
                <a:extLst>
                  <a:ext uri="{FF2B5EF4-FFF2-40B4-BE49-F238E27FC236}">
                    <a16:creationId xmlns:a16="http://schemas.microsoft.com/office/drawing/2014/main" id="{8135D088-D7A1-49F3-9A10-6D6E850D8179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2" name="矩形 2271">
                <a:extLst>
                  <a:ext uri="{FF2B5EF4-FFF2-40B4-BE49-F238E27FC236}">
                    <a16:creationId xmlns:a16="http://schemas.microsoft.com/office/drawing/2014/main" id="{B175674B-8764-4BE7-8407-9B021924E55B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73" name="组合 2272">
              <a:extLst>
                <a:ext uri="{FF2B5EF4-FFF2-40B4-BE49-F238E27FC236}">
                  <a16:creationId xmlns:a16="http://schemas.microsoft.com/office/drawing/2014/main" id="{747F6266-2997-4335-BB4D-60515C6F2058}"/>
                </a:ext>
              </a:extLst>
            </p:cNvPr>
            <p:cNvGrpSpPr/>
            <p:nvPr/>
          </p:nvGrpSpPr>
          <p:grpSpPr>
            <a:xfrm>
              <a:off x="9539798" y="1512671"/>
              <a:ext cx="166461" cy="160594"/>
              <a:chOff x="6316633" y="354406"/>
              <a:chExt cx="166461" cy="160594"/>
            </a:xfrm>
          </p:grpSpPr>
          <p:sp>
            <p:nvSpPr>
              <p:cNvPr id="2274" name="矩形 2273">
                <a:extLst>
                  <a:ext uri="{FF2B5EF4-FFF2-40B4-BE49-F238E27FC236}">
                    <a16:creationId xmlns:a16="http://schemas.microsoft.com/office/drawing/2014/main" id="{BFC1D049-64A2-4701-997F-43AF514C7987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5" name="矩形 2274">
                <a:extLst>
                  <a:ext uri="{FF2B5EF4-FFF2-40B4-BE49-F238E27FC236}">
                    <a16:creationId xmlns:a16="http://schemas.microsoft.com/office/drawing/2014/main" id="{F1E0F2F3-1162-4B94-8512-5AA9280BAA58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6" name="矩形 2275">
                <a:extLst>
                  <a:ext uri="{FF2B5EF4-FFF2-40B4-BE49-F238E27FC236}">
                    <a16:creationId xmlns:a16="http://schemas.microsoft.com/office/drawing/2014/main" id="{27A042AD-B010-4C3C-9221-0B31FFAAAE0A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7" name="矩形 2276">
                <a:extLst>
                  <a:ext uri="{FF2B5EF4-FFF2-40B4-BE49-F238E27FC236}">
                    <a16:creationId xmlns:a16="http://schemas.microsoft.com/office/drawing/2014/main" id="{31BA76EB-BC2F-422D-974B-8E7E0C7A94E8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8" name="矩形 2277">
                <a:extLst>
                  <a:ext uri="{FF2B5EF4-FFF2-40B4-BE49-F238E27FC236}">
                    <a16:creationId xmlns:a16="http://schemas.microsoft.com/office/drawing/2014/main" id="{57515CD1-6AE1-495B-8ACD-8DC772EAA29D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9" name="矩形 2278">
                <a:extLst>
                  <a:ext uri="{FF2B5EF4-FFF2-40B4-BE49-F238E27FC236}">
                    <a16:creationId xmlns:a16="http://schemas.microsoft.com/office/drawing/2014/main" id="{1B031E1C-9982-49FD-B947-BCB272152635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0" name="矩形 2279">
                <a:extLst>
                  <a:ext uri="{FF2B5EF4-FFF2-40B4-BE49-F238E27FC236}">
                    <a16:creationId xmlns:a16="http://schemas.microsoft.com/office/drawing/2014/main" id="{AA66965B-FB78-4766-AF10-BA41F8EBEC8E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1" name="矩形 2280">
                <a:extLst>
                  <a:ext uri="{FF2B5EF4-FFF2-40B4-BE49-F238E27FC236}">
                    <a16:creationId xmlns:a16="http://schemas.microsoft.com/office/drawing/2014/main" id="{DE9CF840-097D-42F2-B188-789F24C979E7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2" name="矩形 2281">
                <a:extLst>
                  <a:ext uri="{FF2B5EF4-FFF2-40B4-BE49-F238E27FC236}">
                    <a16:creationId xmlns:a16="http://schemas.microsoft.com/office/drawing/2014/main" id="{0927E41D-88B2-4D4A-AAC3-A3949854CEB4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83" name="组合 2282">
              <a:extLst>
                <a:ext uri="{FF2B5EF4-FFF2-40B4-BE49-F238E27FC236}">
                  <a16:creationId xmlns:a16="http://schemas.microsoft.com/office/drawing/2014/main" id="{45A8CE4F-B5DC-4F29-899A-2C6FEE527878}"/>
                </a:ext>
              </a:extLst>
            </p:cNvPr>
            <p:cNvGrpSpPr/>
            <p:nvPr/>
          </p:nvGrpSpPr>
          <p:grpSpPr>
            <a:xfrm>
              <a:off x="6317743" y="1727705"/>
              <a:ext cx="166461" cy="160594"/>
              <a:chOff x="6316633" y="354406"/>
              <a:chExt cx="166461" cy="160594"/>
            </a:xfrm>
          </p:grpSpPr>
          <p:sp>
            <p:nvSpPr>
              <p:cNvPr id="2284" name="矩形 2283">
                <a:extLst>
                  <a:ext uri="{FF2B5EF4-FFF2-40B4-BE49-F238E27FC236}">
                    <a16:creationId xmlns:a16="http://schemas.microsoft.com/office/drawing/2014/main" id="{5621354F-D05B-4F66-80E1-F7BF034D5A80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5" name="矩形 2284">
                <a:extLst>
                  <a:ext uri="{FF2B5EF4-FFF2-40B4-BE49-F238E27FC236}">
                    <a16:creationId xmlns:a16="http://schemas.microsoft.com/office/drawing/2014/main" id="{DB50A604-698C-41AC-B9C9-04C8E2E8092E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6" name="矩形 2285">
                <a:extLst>
                  <a:ext uri="{FF2B5EF4-FFF2-40B4-BE49-F238E27FC236}">
                    <a16:creationId xmlns:a16="http://schemas.microsoft.com/office/drawing/2014/main" id="{324D6FE7-352D-4AA8-A206-05343EC3C4D5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7" name="矩形 2286">
                <a:extLst>
                  <a:ext uri="{FF2B5EF4-FFF2-40B4-BE49-F238E27FC236}">
                    <a16:creationId xmlns:a16="http://schemas.microsoft.com/office/drawing/2014/main" id="{8EF95586-20CD-4A97-914B-9A6C67C54EBC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8" name="矩形 2287">
                <a:extLst>
                  <a:ext uri="{FF2B5EF4-FFF2-40B4-BE49-F238E27FC236}">
                    <a16:creationId xmlns:a16="http://schemas.microsoft.com/office/drawing/2014/main" id="{E7A1202F-294F-492C-A7AA-83C7A25F5D17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9" name="矩形 2288">
                <a:extLst>
                  <a:ext uri="{FF2B5EF4-FFF2-40B4-BE49-F238E27FC236}">
                    <a16:creationId xmlns:a16="http://schemas.microsoft.com/office/drawing/2014/main" id="{DFD7D3F4-8E97-43C1-AC0D-30478B990D8F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0" name="矩形 2289">
                <a:extLst>
                  <a:ext uri="{FF2B5EF4-FFF2-40B4-BE49-F238E27FC236}">
                    <a16:creationId xmlns:a16="http://schemas.microsoft.com/office/drawing/2014/main" id="{0E61C1EE-0CDC-4974-8102-9E4D0BBF2FA8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1" name="矩形 2290">
                <a:extLst>
                  <a:ext uri="{FF2B5EF4-FFF2-40B4-BE49-F238E27FC236}">
                    <a16:creationId xmlns:a16="http://schemas.microsoft.com/office/drawing/2014/main" id="{86E63FAD-47A4-4FCA-87FC-339A66B7D759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2" name="矩形 2291">
                <a:extLst>
                  <a:ext uri="{FF2B5EF4-FFF2-40B4-BE49-F238E27FC236}">
                    <a16:creationId xmlns:a16="http://schemas.microsoft.com/office/drawing/2014/main" id="{BF4262BD-BC24-4028-A85D-E31AB52E66E4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93" name="组合 2292">
              <a:extLst>
                <a:ext uri="{FF2B5EF4-FFF2-40B4-BE49-F238E27FC236}">
                  <a16:creationId xmlns:a16="http://schemas.microsoft.com/office/drawing/2014/main" id="{35502D04-FA30-4C91-B846-C92C603FEBC0}"/>
                </a:ext>
              </a:extLst>
            </p:cNvPr>
            <p:cNvGrpSpPr/>
            <p:nvPr/>
          </p:nvGrpSpPr>
          <p:grpSpPr>
            <a:xfrm>
              <a:off x="6533130" y="1727705"/>
              <a:ext cx="166461" cy="160594"/>
              <a:chOff x="6316633" y="354406"/>
              <a:chExt cx="166461" cy="160594"/>
            </a:xfrm>
          </p:grpSpPr>
          <p:sp>
            <p:nvSpPr>
              <p:cNvPr id="2294" name="矩形 2293">
                <a:extLst>
                  <a:ext uri="{FF2B5EF4-FFF2-40B4-BE49-F238E27FC236}">
                    <a16:creationId xmlns:a16="http://schemas.microsoft.com/office/drawing/2014/main" id="{D3EFF0B7-56BE-4E61-93A5-CF735E634E47}"/>
                  </a:ext>
                </a:extLst>
              </p:cNvPr>
              <p:cNvSpPr/>
              <p:nvPr/>
            </p:nvSpPr>
            <p:spPr>
              <a:xfrm>
                <a:off x="6316633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5" name="矩形 2294">
                <a:extLst>
                  <a:ext uri="{FF2B5EF4-FFF2-40B4-BE49-F238E27FC236}">
                    <a16:creationId xmlns:a16="http://schemas.microsoft.com/office/drawing/2014/main" id="{6CCE0470-6C64-4133-9875-93626E5FCDB2}"/>
                  </a:ext>
                </a:extLst>
              </p:cNvPr>
              <p:cNvSpPr/>
              <p:nvPr/>
            </p:nvSpPr>
            <p:spPr>
              <a:xfrm>
                <a:off x="6372929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6" name="矩形 2295">
                <a:extLst>
                  <a:ext uri="{FF2B5EF4-FFF2-40B4-BE49-F238E27FC236}">
                    <a16:creationId xmlns:a16="http://schemas.microsoft.com/office/drawing/2014/main" id="{BBDEB7BA-D9A5-46AD-B387-BDD2AD4B2B8C}"/>
                  </a:ext>
                </a:extLst>
              </p:cNvPr>
              <p:cNvSpPr/>
              <p:nvPr/>
            </p:nvSpPr>
            <p:spPr>
              <a:xfrm>
                <a:off x="6426798" y="3544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7" name="矩形 2296">
                <a:extLst>
                  <a:ext uri="{FF2B5EF4-FFF2-40B4-BE49-F238E27FC236}">
                    <a16:creationId xmlns:a16="http://schemas.microsoft.com/office/drawing/2014/main" id="{50FBADD3-82B1-41F1-954E-F861B27470A8}"/>
                  </a:ext>
                </a:extLst>
              </p:cNvPr>
              <p:cNvSpPr/>
              <p:nvPr/>
            </p:nvSpPr>
            <p:spPr>
              <a:xfrm>
                <a:off x="631663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8" name="矩形 2297">
                <a:extLst>
                  <a:ext uri="{FF2B5EF4-FFF2-40B4-BE49-F238E27FC236}">
                    <a16:creationId xmlns:a16="http://schemas.microsoft.com/office/drawing/2014/main" id="{D122F437-D6FF-45FF-BF3D-063103FC0D76}"/>
                  </a:ext>
                </a:extLst>
              </p:cNvPr>
              <p:cNvSpPr/>
              <p:nvPr/>
            </p:nvSpPr>
            <p:spPr>
              <a:xfrm>
                <a:off x="6372929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9" name="矩形 2298">
                <a:extLst>
                  <a:ext uri="{FF2B5EF4-FFF2-40B4-BE49-F238E27FC236}">
                    <a16:creationId xmlns:a16="http://schemas.microsoft.com/office/drawing/2014/main" id="{22EB9CF5-EDB6-44AC-8DA7-356FDA645456}"/>
                  </a:ext>
                </a:extLst>
              </p:cNvPr>
              <p:cNvSpPr/>
              <p:nvPr/>
            </p:nvSpPr>
            <p:spPr>
              <a:xfrm>
                <a:off x="6426798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0" name="矩形 2299">
                <a:extLst>
                  <a:ext uri="{FF2B5EF4-FFF2-40B4-BE49-F238E27FC236}">
                    <a16:creationId xmlns:a16="http://schemas.microsoft.com/office/drawing/2014/main" id="{2E9DE4C2-26FE-4A2F-8217-295013D34B71}"/>
                  </a:ext>
                </a:extLst>
              </p:cNvPr>
              <p:cNvSpPr/>
              <p:nvPr/>
            </p:nvSpPr>
            <p:spPr>
              <a:xfrm>
                <a:off x="631663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1" name="矩形 2300">
                <a:extLst>
                  <a:ext uri="{FF2B5EF4-FFF2-40B4-BE49-F238E27FC236}">
                    <a16:creationId xmlns:a16="http://schemas.microsoft.com/office/drawing/2014/main" id="{F5600FE7-9F78-451B-8962-5417B2B5C82A}"/>
                  </a:ext>
                </a:extLst>
              </p:cNvPr>
              <p:cNvSpPr/>
              <p:nvPr/>
            </p:nvSpPr>
            <p:spPr>
              <a:xfrm>
                <a:off x="6372929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2" name="矩形 2301">
                <a:extLst>
                  <a:ext uri="{FF2B5EF4-FFF2-40B4-BE49-F238E27FC236}">
                    <a16:creationId xmlns:a16="http://schemas.microsoft.com/office/drawing/2014/main" id="{FACD74DD-CB87-4A8D-B187-06EB267A7EEB}"/>
                  </a:ext>
                </a:extLst>
              </p:cNvPr>
              <p:cNvSpPr/>
              <p:nvPr/>
            </p:nvSpPr>
            <p:spPr>
              <a:xfrm>
                <a:off x="6426798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03" name="组合 2302">
              <a:extLst>
                <a:ext uri="{FF2B5EF4-FFF2-40B4-BE49-F238E27FC236}">
                  <a16:creationId xmlns:a16="http://schemas.microsoft.com/office/drawing/2014/main" id="{958921DE-4941-4ACA-BBAD-BDD43696B1D9}"/>
                </a:ext>
              </a:extLst>
            </p:cNvPr>
            <p:cNvGrpSpPr/>
            <p:nvPr/>
          </p:nvGrpSpPr>
          <p:grpSpPr>
            <a:xfrm>
              <a:off x="7394678" y="1727705"/>
              <a:ext cx="166461" cy="160594"/>
              <a:chOff x="6649867" y="354406"/>
              <a:chExt cx="166461" cy="160594"/>
            </a:xfrm>
          </p:grpSpPr>
          <p:sp>
            <p:nvSpPr>
              <p:cNvPr id="2304" name="矩形 2303">
                <a:extLst>
                  <a:ext uri="{FF2B5EF4-FFF2-40B4-BE49-F238E27FC236}">
                    <a16:creationId xmlns:a16="http://schemas.microsoft.com/office/drawing/2014/main" id="{66A70AA4-3693-42B5-AAAE-60EF0C1364BF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5" name="矩形 2304">
                <a:extLst>
                  <a:ext uri="{FF2B5EF4-FFF2-40B4-BE49-F238E27FC236}">
                    <a16:creationId xmlns:a16="http://schemas.microsoft.com/office/drawing/2014/main" id="{4190CEE0-7D6C-4F0C-A9DA-BF490A5B868C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6" name="矩形 2305">
                <a:extLst>
                  <a:ext uri="{FF2B5EF4-FFF2-40B4-BE49-F238E27FC236}">
                    <a16:creationId xmlns:a16="http://schemas.microsoft.com/office/drawing/2014/main" id="{B2A9FD28-1550-4C68-86F0-145DA286E6EC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7" name="矩形 2306">
                <a:extLst>
                  <a:ext uri="{FF2B5EF4-FFF2-40B4-BE49-F238E27FC236}">
                    <a16:creationId xmlns:a16="http://schemas.microsoft.com/office/drawing/2014/main" id="{8F61E1DD-6AFF-4243-A93C-BCE547C9055E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8" name="矩形 2307">
                <a:extLst>
                  <a:ext uri="{FF2B5EF4-FFF2-40B4-BE49-F238E27FC236}">
                    <a16:creationId xmlns:a16="http://schemas.microsoft.com/office/drawing/2014/main" id="{84CFBC19-EB55-4925-BF71-36A1FCC31516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9" name="矩形 2308">
                <a:extLst>
                  <a:ext uri="{FF2B5EF4-FFF2-40B4-BE49-F238E27FC236}">
                    <a16:creationId xmlns:a16="http://schemas.microsoft.com/office/drawing/2014/main" id="{807A0A78-75BF-4CBD-9C89-16B368910E76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0" name="矩形 2309">
                <a:extLst>
                  <a:ext uri="{FF2B5EF4-FFF2-40B4-BE49-F238E27FC236}">
                    <a16:creationId xmlns:a16="http://schemas.microsoft.com/office/drawing/2014/main" id="{AD4685AB-A9A2-4623-83C9-76AC2C5D85F2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1" name="矩形 2310">
                <a:extLst>
                  <a:ext uri="{FF2B5EF4-FFF2-40B4-BE49-F238E27FC236}">
                    <a16:creationId xmlns:a16="http://schemas.microsoft.com/office/drawing/2014/main" id="{FFDDD630-489E-424D-82F1-918C5328BE5E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2" name="矩形 2311">
                <a:extLst>
                  <a:ext uri="{FF2B5EF4-FFF2-40B4-BE49-F238E27FC236}">
                    <a16:creationId xmlns:a16="http://schemas.microsoft.com/office/drawing/2014/main" id="{B35B92F6-CD3D-4834-9569-E11EB821FBEC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13" name="组合 2312">
              <a:extLst>
                <a:ext uri="{FF2B5EF4-FFF2-40B4-BE49-F238E27FC236}">
                  <a16:creationId xmlns:a16="http://schemas.microsoft.com/office/drawing/2014/main" id="{419FFA05-CCCA-4E23-A318-D42BE916C324}"/>
                </a:ext>
              </a:extLst>
            </p:cNvPr>
            <p:cNvGrpSpPr/>
            <p:nvPr/>
          </p:nvGrpSpPr>
          <p:grpSpPr>
            <a:xfrm>
              <a:off x="7179291" y="1727705"/>
              <a:ext cx="166461" cy="160594"/>
              <a:chOff x="6649867" y="354406"/>
              <a:chExt cx="166461" cy="160594"/>
            </a:xfrm>
          </p:grpSpPr>
          <p:sp>
            <p:nvSpPr>
              <p:cNvPr id="2314" name="矩形 2313">
                <a:extLst>
                  <a:ext uri="{FF2B5EF4-FFF2-40B4-BE49-F238E27FC236}">
                    <a16:creationId xmlns:a16="http://schemas.microsoft.com/office/drawing/2014/main" id="{9737D0A1-AAB0-4682-96E4-6368B97126D7}"/>
                  </a:ext>
                </a:extLst>
              </p:cNvPr>
              <p:cNvSpPr/>
              <p:nvPr/>
            </p:nvSpPr>
            <p:spPr>
              <a:xfrm>
                <a:off x="6649867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5" name="矩形 2314">
                <a:extLst>
                  <a:ext uri="{FF2B5EF4-FFF2-40B4-BE49-F238E27FC236}">
                    <a16:creationId xmlns:a16="http://schemas.microsoft.com/office/drawing/2014/main" id="{50C00381-F0D1-4946-9656-8FCB5DC1E5AB}"/>
                  </a:ext>
                </a:extLst>
              </p:cNvPr>
              <p:cNvSpPr/>
              <p:nvPr/>
            </p:nvSpPr>
            <p:spPr>
              <a:xfrm>
                <a:off x="6706163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6" name="矩形 2315">
                <a:extLst>
                  <a:ext uri="{FF2B5EF4-FFF2-40B4-BE49-F238E27FC236}">
                    <a16:creationId xmlns:a16="http://schemas.microsoft.com/office/drawing/2014/main" id="{84317CAB-6B72-4C7F-8987-AC878AEFF125}"/>
                  </a:ext>
                </a:extLst>
              </p:cNvPr>
              <p:cNvSpPr/>
              <p:nvPr/>
            </p:nvSpPr>
            <p:spPr>
              <a:xfrm>
                <a:off x="6760032" y="35440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7" name="矩形 2316">
                <a:extLst>
                  <a:ext uri="{FF2B5EF4-FFF2-40B4-BE49-F238E27FC236}">
                    <a16:creationId xmlns:a16="http://schemas.microsoft.com/office/drawing/2014/main" id="{C86AF8EA-F494-487C-B9CA-D6AC8E35A9E5}"/>
                  </a:ext>
                </a:extLst>
              </p:cNvPr>
              <p:cNvSpPr/>
              <p:nvPr/>
            </p:nvSpPr>
            <p:spPr>
              <a:xfrm>
                <a:off x="6649867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8" name="矩形 2317">
                <a:extLst>
                  <a:ext uri="{FF2B5EF4-FFF2-40B4-BE49-F238E27FC236}">
                    <a16:creationId xmlns:a16="http://schemas.microsoft.com/office/drawing/2014/main" id="{BC1F3D94-6F6B-4DDB-B44C-630614548605}"/>
                  </a:ext>
                </a:extLst>
              </p:cNvPr>
              <p:cNvSpPr/>
              <p:nvPr/>
            </p:nvSpPr>
            <p:spPr>
              <a:xfrm>
                <a:off x="6706163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9" name="矩形 2318">
                <a:extLst>
                  <a:ext uri="{FF2B5EF4-FFF2-40B4-BE49-F238E27FC236}">
                    <a16:creationId xmlns:a16="http://schemas.microsoft.com/office/drawing/2014/main" id="{05BEEA44-1249-4342-A682-B8383A747DBC}"/>
                  </a:ext>
                </a:extLst>
              </p:cNvPr>
              <p:cNvSpPr/>
              <p:nvPr/>
            </p:nvSpPr>
            <p:spPr>
              <a:xfrm>
                <a:off x="6760032" y="4072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0" name="矩形 2319">
                <a:extLst>
                  <a:ext uri="{FF2B5EF4-FFF2-40B4-BE49-F238E27FC236}">
                    <a16:creationId xmlns:a16="http://schemas.microsoft.com/office/drawing/2014/main" id="{16BE860A-16E8-473B-BD53-F93E7BBC7A7A}"/>
                  </a:ext>
                </a:extLst>
              </p:cNvPr>
              <p:cNvSpPr/>
              <p:nvPr/>
            </p:nvSpPr>
            <p:spPr>
              <a:xfrm>
                <a:off x="6649867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1" name="矩形 2320">
                <a:extLst>
                  <a:ext uri="{FF2B5EF4-FFF2-40B4-BE49-F238E27FC236}">
                    <a16:creationId xmlns:a16="http://schemas.microsoft.com/office/drawing/2014/main" id="{7F57C462-8D52-467F-A3D8-69162131126F}"/>
                  </a:ext>
                </a:extLst>
              </p:cNvPr>
              <p:cNvSpPr/>
              <p:nvPr/>
            </p:nvSpPr>
            <p:spPr>
              <a:xfrm>
                <a:off x="6706163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2" name="矩形 2321">
                <a:extLst>
                  <a:ext uri="{FF2B5EF4-FFF2-40B4-BE49-F238E27FC236}">
                    <a16:creationId xmlns:a16="http://schemas.microsoft.com/office/drawing/2014/main" id="{E1999551-F661-423E-9AB8-05C425D57254}"/>
                  </a:ext>
                </a:extLst>
              </p:cNvPr>
              <p:cNvSpPr/>
              <p:nvPr/>
            </p:nvSpPr>
            <p:spPr>
              <a:xfrm>
                <a:off x="6760032" y="4587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23" name="组合 2322">
              <a:extLst>
                <a:ext uri="{FF2B5EF4-FFF2-40B4-BE49-F238E27FC236}">
                  <a16:creationId xmlns:a16="http://schemas.microsoft.com/office/drawing/2014/main" id="{D867C0D5-32FD-482B-98B4-7B8C39204A08}"/>
                </a:ext>
              </a:extLst>
            </p:cNvPr>
            <p:cNvGrpSpPr/>
            <p:nvPr/>
          </p:nvGrpSpPr>
          <p:grpSpPr>
            <a:xfrm>
              <a:off x="7610065" y="1727705"/>
              <a:ext cx="166530" cy="160594"/>
              <a:chOff x="6932008" y="362759"/>
              <a:chExt cx="166530" cy="160594"/>
            </a:xfrm>
          </p:grpSpPr>
          <p:sp>
            <p:nvSpPr>
              <p:cNvPr id="2324" name="矩形 2323">
                <a:extLst>
                  <a:ext uri="{FF2B5EF4-FFF2-40B4-BE49-F238E27FC236}">
                    <a16:creationId xmlns:a16="http://schemas.microsoft.com/office/drawing/2014/main" id="{CB552BFF-EDA8-404A-B6A0-155CBDE103FE}"/>
                  </a:ext>
                </a:extLst>
              </p:cNvPr>
              <p:cNvSpPr/>
              <p:nvPr/>
            </p:nvSpPr>
            <p:spPr>
              <a:xfrm>
                <a:off x="6932008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5" name="矩形 2324">
                <a:extLst>
                  <a:ext uri="{FF2B5EF4-FFF2-40B4-BE49-F238E27FC236}">
                    <a16:creationId xmlns:a16="http://schemas.microsoft.com/office/drawing/2014/main" id="{7E61E59D-411C-438F-A00D-508E08E01556}"/>
                  </a:ext>
                </a:extLst>
              </p:cNvPr>
              <p:cNvSpPr/>
              <p:nvPr/>
            </p:nvSpPr>
            <p:spPr>
              <a:xfrm>
                <a:off x="6988304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6" name="矩形 2325">
                <a:extLst>
                  <a:ext uri="{FF2B5EF4-FFF2-40B4-BE49-F238E27FC236}">
                    <a16:creationId xmlns:a16="http://schemas.microsoft.com/office/drawing/2014/main" id="{3870ED24-DA5C-4568-9970-815043DBBB17}"/>
                  </a:ext>
                </a:extLst>
              </p:cNvPr>
              <p:cNvSpPr/>
              <p:nvPr/>
            </p:nvSpPr>
            <p:spPr>
              <a:xfrm>
                <a:off x="7042173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7" name="矩形 2326">
                <a:extLst>
                  <a:ext uri="{FF2B5EF4-FFF2-40B4-BE49-F238E27FC236}">
                    <a16:creationId xmlns:a16="http://schemas.microsoft.com/office/drawing/2014/main" id="{DB0A7B83-263F-4D79-B3D2-A98EA1554A69}"/>
                  </a:ext>
                </a:extLst>
              </p:cNvPr>
              <p:cNvSpPr/>
              <p:nvPr/>
            </p:nvSpPr>
            <p:spPr>
              <a:xfrm>
                <a:off x="6932008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8" name="矩形 2327">
                <a:extLst>
                  <a:ext uri="{FF2B5EF4-FFF2-40B4-BE49-F238E27FC236}">
                    <a16:creationId xmlns:a16="http://schemas.microsoft.com/office/drawing/2014/main" id="{215D6568-4DEA-4C75-AC59-13B387878A80}"/>
                  </a:ext>
                </a:extLst>
              </p:cNvPr>
              <p:cNvSpPr/>
              <p:nvPr/>
            </p:nvSpPr>
            <p:spPr>
              <a:xfrm>
                <a:off x="6988304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29" name="矩形 2328">
                <a:extLst>
                  <a:ext uri="{FF2B5EF4-FFF2-40B4-BE49-F238E27FC236}">
                    <a16:creationId xmlns:a16="http://schemas.microsoft.com/office/drawing/2014/main" id="{12E3DA69-9F89-4A7C-8CF5-0BBCBB8ADED1}"/>
                  </a:ext>
                </a:extLst>
              </p:cNvPr>
              <p:cNvSpPr/>
              <p:nvPr/>
            </p:nvSpPr>
            <p:spPr>
              <a:xfrm>
                <a:off x="7042173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0" name="矩形 2329">
                <a:extLst>
                  <a:ext uri="{FF2B5EF4-FFF2-40B4-BE49-F238E27FC236}">
                    <a16:creationId xmlns:a16="http://schemas.microsoft.com/office/drawing/2014/main" id="{AA187957-34D0-4B72-B473-8E765514ACDE}"/>
                  </a:ext>
                </a:extLst>
              </p:cNvPr>
              <p:cNvSpPr/>
              <p:nvPr/>
            </p:nvSpPr>
            <p:spPr>
              <a:xfrm>
                <a:off x="6932008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4DD72E54-292A-451D-AC4D-ECF5ED7A7F91}"/>
                  </a:ext>
                </a:extLst>
              </p:cNvPr>
              <p:cNvSpPr/>
              <p:nvPr/>
            </p:nvSpPr>
            <p:spPr>
              <a:xfrm>
                <a:off x="6988304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AA6E00C9-875F-4218-A2EC-1E828BF3D766}"/>
                  </a:ext>
                </a:extLst>
              </p:cNvPr>
              <p:cNvSpPr/>
              <p:nvPr/>
            </p:nvSpPr>
            <p:spPr>
              <a:xfrm>
                <a:off x="7042173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33D20AF9-3244-48B6-9322-46A71CB4C5AC}"/>
                  </a:ext>
                </a:extLst>
              </p:cNvPr>
              <p:cNvSpPr/>
              <p:nvPr/>
            </p:nvSpPr>
            <p:spPr>
              <a:xfrm>
                <a:off x="6932077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F0885554-1172-4351-8560-ABE77DAB3558}"/>
                  </a:ext>
                </a:extLst>
              </p:cNvPr>
              <p:cNvSpPr/>
              <p:nvPr/>
            </p:nvSpPr>
            <p:spPr>
              <a:xfrm>
                <a:off x="6988373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85100170-2A1F-428A-B6B1-0D6B64534174}"/>
                  </a:ext>
                </a:extLst>
              </p:cNvPr>
              <p:cNvSpPr/>
              <p:nvPr/>
            </p:nvSpPr>
            <p:spPr>
              <a:xfrm>
                <a:off x="7042242" y="41592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36" name="组合 2335">
              <a:extLst>
                <a:ext uri="{FF2B5EF4-FFF2-40B4-BE49-F238E27FC236}">
                  <a16:creationId xmlns:a16="http://schemas.microsoft.com/office/drawing/2014/main" id="{E3B3073E-79E3-497A-9E47-695D13D102B6}"/>
                </a:ext>
              </a:extLst>
            </p:cNvPr>
            <p:cNvGrpSpPr/>
            <p:nvPr/>
          </p:nvGrpSpPr>
          <p:grpSpPr>
            <a:xfrm>
              <a:off x="7825521" y="1727705"/>
              <a:ext cx="166461" cy="160594"/>
              <a:chOff x="7220381" y="359423"/>
              <a:chExt cx="166461" cy="160594"/>
            </a:xfrm>
          </p:grpSpPr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65D13494-2106-49A8-8145-1C5B413B7400}"/>
                  </a:ext>
                </a:extLst>
              </p:cNvPr>
              <p:cNvSpPr/>
              <p:nvPr/>
            </p:nvSpPr>
            <p:spPr>
              <a:xfrm>
                <a:off x="7220381" y="35942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75E27045-8D97-412E-9F98-701054BE428E}"/>
                  </a:ext>
                </a:extLst>
              </p:cNvPr>
              <p:cNvSpPr/>
              <p:nvPr/>
            </p:nvSpPr>
            <p:spPr>
              <a:xfrm>
                <a:off x="7276677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CB13D961-00F4-4283-910D-EE01ADCCCB9B}"/>
                  </a:ext>
                </a:extLst>
              </p:cNvPr>
              <p:cNvSpPr/>
              <p:nvPr/>
            </p:nvSpPr>
            <p:spPr>
              <a:xfrm>
                <a:off x="7330546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087E6FF7-D1A0-423B-A22C-BE1BCD52C6E6}"/>
                  </a:ext>
                </a:extLst>
              </p:cNvPr>
              <p:cNvSpPr/>
              <p:nvPr/>
            </p:nvSpPr>
            <p:spPr>
              <a:xfrm>
                <a:off x="7220381" y="41227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5ABCF6F9-922D-4C57-95C8-46869F75F4E7}"/>
                  </a:ext>
                </a:extLst>
              </p:cNvPr>
              <p:cNvSpPr/>
              <p:nvPr/>
            </p:nvSpPr>
            <p:spPr>
              <a:xfrm>
                <a:off x="7276677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303646F-6315-4EC5-B038-F7A134FBE06A}"/>
                  </a:ext>
                </a:extLst>
              </p:cNvPr>
              <p:cNvSpPr/>
              <p:nvPr/>
            </p:nvSpPr>
            <p:spPr>
              <a:xfrm>
                <a:off x="7330546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0546F174-3729-4206-9646-D842765C6AB3}"/>
                  </a:ext>
                </a:extLst>
              </p:cNvPr>
              <p:cNvSpPr/>
              <p:nvPr/>
            </p:nvSpPr>
            <p:spPr>
              <a:xfrm>
                <a:off x="7220381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C063A977-86E0-438C-AABF-59A46C85D77F}"/>
                  </a:ext>
                </a:extLst>
              </p:cNvPr>
              <p:cNvSpPr/>
              <p:nvPr/>
            </p:nvSpPr>
            <p:spPr>
              <a:xfrm>
                <a:off x="7276677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5" name="矩形 2344">
                <a:extLst>
                  <a:ext uri="{FF2B5EF4-FFF2-40B4-BE49-F238E27FC236}">
                    <a16:creationId xmlns:a16="http://schemas.microsoft.com/office/drawing/2014/main" id="{EC4C18AB-3573-4480-92BB-B056DF56BE9E}"/>
                  </a:ext>
                </a:extLst>
              </p:cNvPr>
              <p:cNvSpPr/>
              <p:nvPr/>
            </p:nvSpPr>
            <p:spPr>
              <a:xfrm>
                <a:off x="7330546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46" name="组合 2345">
              <a:extLst>
                <a:ext uri="{FF2B5EF4-FFF2-40B4-BE49-F238E27FC236}">
                  <a16:creationId xmlns:a16="http://schemas.microsoft.com/office/drawing/2014/main" id="{33D7E7B3-2559-4E89-B693-81C6B79227AB}"/>
                </a:ext>
              </a:extLst>
            </p:cNvPr>
            <p:cNvGrpSpPr/>
            <p:nvPr/>
          </p:nvGrpSpPr>
          <p:grpSpPr>
            <a:xfrm>
              <a:off x="8040908" y="1727705"/>
              <a:ext cx="166461" cy="160594"/>
              <a:chOff x="7514892" y="357911"/>
              <a:chExt cx="166461" cy="160594"/>
            </a:xfrm>
          </p:grpSpPr>
          <p:sp>
            <p:nvSpPr>
              <p:cNvPr id="2347" name="矩形 2346">
                <a:extLst>
                  <a:ext uri="{FF2B5EF4-FFF2-40B4-BE49-F238E27FC236}">
                    <a16:creationId xmlns:a16="http://schemas.microsoft.com/office/drawing/2014/main" id="{D13D8BA8-8A79-4AAF-B4E3-6A73111117F5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8" name="矩形 2347">
                <a:extLst>
                  <a:ext uri="{FF2B5EF4-FFF2-40B4-BE49-F238E27FC236}">
                    <a16:creationId xmlns:a16="http://schemas.microsoft.com/office/drawing/2014/main" id="{57DCCDB9-6544-491E-9D5E-98670E50DA42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9" name="矩形 2348">
                <a:extLst>
                  <a:ext uri="{FF2B5EF4-FFF2-40B4-BE49-F238E27FC236}">
                    <a16:creationId xmlns:a16="http://schemas.microsoft.com/office/drawing/2014/main" id="{BEE72807-5B82-4A2B-9E41-A6F8931A487E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0" name="矩形 2349">
                <a:extLst>
                  <a:ext uri="{FF2B5EF4-FFF2-40B4-BE49-F238E27FC236}">
                    <a16:creationId xmlns:a16="http://schemas.microsoft.com/office/drawing/2014/main" id="{DA2C712D-F010-4801-A0E3-85CE162D1077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1" name="矩形 2350">
                <a:extLst>
                  <a:ext uri="{FF2B5EF4-FFF2-40B4-BE49-F238E27FC236}">
                    <a16:creationId xmlns:a16="http://schemas.microsoft.com/office/drawing/2014/main" id="{6094C9B0-6B91-4ACE-A9E9-B00AE7E87C2C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2" name="矩形 2351">
                <a:extLst>
                  <a:ext uri="{FF2B5EF4-FFF2-40B4-BE49-F238E27FC236}">
                    <a16:creationId xmlns:a16="http://schemas.microsoft.com/office/drawing/2014/main" id="{4B9A1B81-A71A-46B6-98DD-ECF7900E1925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3" name="矩形 2352">
                <a:extLst>
                  <a:ext uri="{FF2B5EF4-FFF2-40B4-BE49-F238E27FC236}">
                    <a16:creationId xmlns:a16="http://schemas.microsoft.com/office/drawing/2014/main" id="{753EA64F-00B6-45FA-BB5D-7E80B63EB748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22D85CA4-3D65-4FBF-A7EB-3D6588EE57C9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F23DB67C-91B3-4209-9512-18F9B28CF612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6" name="矩形 2355">
                <a:extLst>
                  <a:ext uri="{FF2B5EF4-FFF2-40B4-BE49-F238E27FC236}">
                    <a16:creationId xmlns:a16="http://schemas.microsoft.com/office/drawing/2014/main" id="{166C9FB4-0523-4A6D-9934-C81FB89211B0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A7F90527-1426-4EF4-880E-16D2C9F03AC8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C9739B0A-E0AF-4440-8EAD-FAD1F2AF0331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59" name="组合 2358">
              <a:extLst>
                <a:ext uri="{FF2B5EF4-FFF2-40B4-BE49-F238E27FC236}">
                  <a16:creationId xmlns:a16="http://schemas.microsoft.com/office/drawing/2014/main" id="{B853A809-7C47-4C60-ACDB-2743ABDA52E6}"/>
                </a:ext>
              </a:extLst>
            </p:cNvPr>
            <p:cNvGrpSpPr/>
            <p:nvPr/>
          </p:nvGrpSpPr>
          <p:grpSpPr>
            <a:xfrm>
              <a:off x="8256295" y="1727705"/>
              <a:ext cx="166461" cy="160594"/>
              <a:chOff x="7514892" y="357911"/>
              <a:chExt cx="166461" cy="160594"/>
            </a:xfrm>
          </p:grpSpPr>
          <p:sp>
            <p:nvSpPr>
              <p:cNvPr id="2360" name="矩形 2359">
                <a:extLst>
                  <a:ext uri="{FF2B5EF4-FFF2-40B4-BE49-F238E27FC236}">
                    <a16:creationId xmlns:a16="http://schemas.microsoft.com/office/drawing/2014/main" id="{3539E55A-542E-4D49-9BE0-13EA26F4C233}"/>
                  </a:ext>
                </a:extLst>
              </p:cNvPr>
              <p:cNvSpPr/>
              <p:nvPr/>
            </p:nvSpPr>
            <p:spPr>
              <a:xfrm>
                <a:off x="751489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1" name="矩形 2360">
                <a:extLst>
                  <a:ext uri="{FF2B5EF4-FFF2-40B4-BE49-F238E27FC236}">
                    <a16:creationId xmlns:a16="http://schemas.microsoft.com/office/drawing/2014/main" id="{2C74BDE2-D05B-4F6F-B2E8-CCA22864F625}"/>
                  </a:ext>
                </a:extLst>
              </p:cNvPr>
              <p:cNvSpPr/>
              <p:nvPr/>
            </p:nvSpPr>
            <p:spPr>
              <a:xfrm>
                <a:off x="7571188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2" name="矩形 2361">
                <a:extLst>
                  <a:ext uri="{FF2B5EF4-FFF2-40B4-BE49-F238E27FC236}">
                    <a16:creationId xmlns:a16="http://schemas.microsoft.com/office/drawing/2014/main" id="{58DAE2FD-0435-481A-9CDA-2DC37FD7A971}"/>
                  </a:ext>
                </a:extLst>
              </p:cNvPr>
              <p:cNvSpPr/>
              <p:nvPr/>
            </p:nvSpPr>
            <p:spPr>
              <a:xfrm>
                <a:off x="7625057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3" name="矩形 2362">
                <a:extLst>
                  <a:ext uri="{FF2B5EF4-FFF2-40B4-BE49-F238E27FC236}">
                    <a16:creationId xmlns:a16="http://schemas.microsoft.com/office/drawing/2014/main" id="{A6104018-F68F-4BAB-AA0D-2465D53AE768}"/>
                  </a:ext>
                </a:extLst>
              </p:cNvPr>
              <p:cNvSpPr/>
              <p:nvPr/>
            </p:nvSpPr>
            <p:spPr>
              <a:xfrm>
                <a:off x="751489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4" name="矩形 2363">
                <a:extLst>
                  <a:ext uri="{FF2B5EF4-FFF2-40B4-BE49-F238E27FC236}">
                    <a16:creationId xmlns:a16="http://schemas.microsoft.com/office/drawing/2014/main" id="{96331231-0C85-421B-8FC3-206A2D90673D}"/>
                  </a:ext>
                </a:extLst>
              </p:cNvPr>
              <p:cNvSpPr/>
              <p:nvPr/>
            </p:nvSpPr>
            <p:spPr>
              <a:xfrm>
                <a:off x="7571188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5" name="矩形 2364">
                <a:extLst>
                  <a:ext uri="{FF2B5EF4-FFF2-40B4-BE49-F238E27FC236}">
                    <a16:creationId xmlns:a16="http://schemas.microsoft.com/office/drawing/2014/main" id="{66A4310F-0E57-435A-BBAD-4CB4BCAA57B3}"/>
                  </a:ext>
                </a:extLst>
              </p:cNvPr>
              <p:cNvSpPr/>
              <p:nvPr/>
            </p:nvSpPr>
            <p:spPr>
              <a:xfrm>
                <a:off x="7625057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6" name="矩形 2365">
                <a:extLst>
                  <a:ext uri="{FF2B5EF4-FFF2-40B4-BE49-F238E27FC236}">
                    <a16:creationId xmlns:a16="http://schemas.microsoft.com/office/drawing/2014/main" id="{6668605F-8340-4346-9126-043BC63AB348}"/>
                  </a:ext>
                </a:extLst>
              </p:cNvPr>
              <p:cNvSpPr/>
              <p:nvPr/>
            </p:nvSpPr>
            <p:spPr>
              <a:xfrm>
                <a:off x="751489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7" name="矩形 2366">
                <a:extLst>
                  <a:ext uri="{FF2B5EF4-FFF2-40B4-BE49-F238E27FC236}">
                    <a16:creationId xmlns:a16="http://schemas.microsoft.com/office/drawing/2014/main" id="{DA0A957A-E843-405E-BA3A-332A8EE2AE7B}"/>
                  </a:ext>
                </a:extLst>
              </p:cNvPr>
              <p:cNvSpPr/>
              <p:nvPr/>
            </p:nvSpPr>
            <p:spPr>
              <a:xfrm>
                <a:off x="7571188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8" name="矩形 2367">
                <a:extLst>
                  <a:ext uri="{FF2B5EF4-FFF2-40B4-BE49-F238E27FC236}">
                    <a16:creationId xmlns:a16="http://schemas.microsoft.com/office/drawing/2014/main" id="{A7D3BB1D-33A8-466F-A5D0-7DDB661BA783}"/>
                  </a:ext>
                </a:extLst>
              </p:cNvPr>
              <p:cNvSpPr/>
              <p:nvPr/>
            </p:nvSpPr>
            <p:spPr>
              <a:xfrm>
                <a:off x="7625057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9" name="矩形 2368">
                <a:extLst>
                  <a:ext uri="{FF2B5EF4-FFF2-40B4-BE49-F238E27FC236}">
                    <a16:creationId xmlns:a16="http://schemas.microsoft.com/office/drawing/2014/main" id="{FD2230E1-B75C-41F8-B7BE-635760BE141D}"/>
                  </a:ext>
                </a:extLst>
              </p:cNvPr>
              <p:cNvSpPr/>
              <p:nvPr/>
            </p:nvSpPr>
            <p:spPr>
              <a:xfrm>
                <a:off x="7514892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0" name="矩形 2369">
                <a:extLst>
                  <a:ext uri="{FF2B5EF4-FFF2-40B4-BE49-F238E27FC236}">
                    <a16:creationId xmlns:a16="http://schemas.microsoft.com/office/drawing/2014/main" id="{F496CD3B-98E4-4FCE-8412-5A4BFEA2F581}"/>
                  </a:ext>
                </a:extLst>
              </p:cNvPr>
              <p:cNvSpPr/>
              <p:nvPr/>
            </p:nvSpPr>
            <p:spPr>
              <a:xfrm>
                <a:off x="7571188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1" name="矩形 2370">
                <a:extLst>
                  <a:ext uri="{FF2B5EF4-FFF2-40B4-BE49-F238E27FC236}">
                    <a16:creationId xmlns:a16="http://schemas.microsoft.com/office/drawing/2014/main" id="{D62E4395-29EC-462F-A5EB-5527B079D296}"/>
                  </a:ext>
                </a:extLst>
              </p:cNvPr>
              <p:cNvSpPr/>
              <p:nvPr/>
            </p:nvSpPr>
            <p:spPr>
              <a:xfrm>
                <a:off x="7625057" y="410292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72" name="组合 2371">
              <a:extLst>
                <a:ext uri="{FF2B5EF4-FFF2-40B4-BE49-F238E27FC236}">
                  <a16:creationId xmlns:a16="http://schemas.microsoft.com/office/drawing/2014/main" id="{0D62ACA3-DC54-49A1-B03E-A60A0A15F9AC}"/>
                </a:ext>
              </a:extLst>
            </p:cNvPr>
            <p:cNvGrpSpPr/>
            <p:nvPr/>
          </p:nvGrpSpPr>
          <p:grpSpPr>
            <a:xfrm>
              <a:off x="8471682" y="1727705"/>
              <a:ext cx="166461" cy="160594"/>
              <a:chOff x="7775048" y="349558"/>
              <a:chExt cx="166461" cy="160594"/>
            </a:xfrm>
          </p:grpSpPr>
          <p:sp>
            <p:nvSpPr>
              <p:cNvPr id="2373" name="矩形 2372">
                <a:extLst>
                  <a:ext uri="{FF2B5EF4-FFF2-40B4-BE49-F238E27FC236}">
                    <a16:creationId xmlns:a16="http://schemas.microsoft.com/office/drawing/2014/main" id="{F6665B50-007E-4A37-BD75-9EC7D0C1D147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4" name="矩形 2373">
                <a:extLst>
                  <a:ext uri="{FF2B5EF4-FFF2-40B4-BE49-F238E27FC236}">
                    <a16:creationId xmlns:a16="http://schemas.microsoft.com/office/drawing/2014/main" id="{95A081F7-134E-436C-9741-B68DCDB62E98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5" name="矩形 2374">
                <a:extLst>
                  <a:ext uri="{FF2B5EF4-FFF2-40B4-BE49-F238E27FC236}">
                    <a16:creationId xmlns:a16="http://schemas.microsoft.com/office/drawing/2014/main" id="{3EEE4E5F-E0B4-4EE1-B6F9-12DE116DB1FD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6" name="矩形 2375">
                <a:extLst>
                  <a:ext uri="{FF2B5EF4-FFF2-40B4-BE49-F238E27FC236}">
                    <a16:creationId xmlns:a16="http://schemas.microsoft.com/office/drawing/2014/main" id="{58B0F596-D26B-4368-AD07-B3443A4E2E89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7" name="矩形 2376">
                <a:extLst>
                  <a:ext uri="{FF2B5EF4-FFF2-40B4-BE49-F238E27FC236}">
                    <a16:creationId xmlns:a16="http://schemas.microsoft.com/office/drawing/2014/main" id="{47905DCD-2D5E-4644-88CC-45440514757D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8" name="矩形 2377">
                <a:extLst>
                  <a:ext uri="{FF2B5EF4-FFF2-40B4-BE49-F238E27FC236}">
                    <a16:creationId xmlns:a16="http://schemas.microsoft.com/office/drawing/2014/main" id="{47D1A2E5-4AB2-4242-BA2C-BECBC47815BA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79" name="矩形 2378">
                <a:extLst>
                  <a:ext uri="{FF2B5EF4-FFF2-40B4-BE49-F238E27FC236}">
                    <a16:creationId xmlns:a16="http://schemas.microsoft.com/office/drawing/2014/main" id="{CD91AD3D-6F10-4F69-9293-3E7329B80963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0" name="矩形 2379">
                <a:extLst>
                  <a:ext uri="{FF2B5EF4-FFF2-40B4-BE49-F238E27FC236}">
                    <a16:creationId xmlns:a16="http://schemas.microsoft.com/office/drawing/2014/main" id="{3AA682EB-820E-46A3-8D24-D4389D0297E0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1" name="矩形 2380">
                <a:extLst>
                  <a:ext uri="{FF2B5EF4-FFF2-40B4-BE49-F238E27FC236}">
                    <a16:creationId xmlns:a16="http://schemas.microsoft.com/office/drawing/2014/main" id="{3752C8F0-FC8D-45CF-AF52-D0364CAC3C34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82" name="组合 2381">
              <a:extLst>
                <a:ext uri="{FF2B5EF4-FFF2-40B4-BE49-F238E27FC236}">
                  <a16:creationId xmlns:a16="http://schemas.microsoft.com/office/drawing/2014/main" id="{568CAFDC-2D61-4EF3-8250-80B8364326E0}"/>
                </a:ext>
              </a:extLst>
            </p:cNvPr>
            <p:cNvGrpSpPr/>
            <p:nvPr/>
          </p:nvGrpSpPr>
          <p:grpSpPr>
            <a:xfrm>
              <a:off x="8687069" y="1727705"/>
              <a:ext cx="166504" cy="160594"/>
              <a:chOff x="8008739" y="338057"/>
              <a:chExt cx="166504" cy="160594"/>
            </a:xfrm>
          </p:grpSpPr>
          <p:sp>
            <p:nvSpPr>
              <p:cNvPr id="2383" name="矩形 2382">
                <a:extLst>
                  <a:ext uri="{FF2B5EF4-FFF2-40B4-BE49-F238E27FC236}">
                    <a16:creationId xmlns:a16="http://schemas.microsoft.com/office/drawing/2014/main" id="{F9AA0E55-D1B3-4BBE-9DAA-52E5A9CA22C4}"/>
                  </a:ext>
                </a:extLst>
              </p:cNvPr>
              <p:cNvSpPr/>
              <p:nvPr/>
            </p:nvSpPr>
            <p:spPr>
              <a:xfrm>
                <a:off x="800873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4" name="矩形 2383">
                <a:extLst>
                  <a:ext uri="{FF2B5EF4-FFF2-40B4-BE49-F238E27FC236}">
                    <a16:creationId xmlns:a16="http://schemas.microsoft.com/office/drawing/2014/main" id="{3A84AEAE-36AB-4ED6-A8AA-68630A073532}"/>
                  </a:ext>
                </a:extLst>
              </p:cNvPr>
              <p:cNvSpPr/>
              <p:nvPr/>
            </p:nvSpPr>
            <p:spPr>
              <a:xfrm>
                <a:off x="806503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5" name="矩形 2384">
                <a:extLst>
                  <a:ext uri="{FF2B5EF4-FFF2-40B4-BE49-F238E27FC236}">
                    <a16:creationId xmlns:a16="http://schemas.microsoft.com/office/drawing/2014/main" id="{BD2924F4-1F9C-4EA1-AF16-B8F11197AA12}"/>
                  </a:ext>
                </a:extLst>
              </p:cNvPr>
              <p:cNvSpPr/>
              <p:nvPr/>
            </p:nvSpPr>
            <p:spPr>
              <a:xfrm>
                <a:off x="811890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6" name="矩形 2385">
                <a:extLst>
                  <a:ext uri="{FF2B5EF4-FFF2-40B4-BE49-F238E27FC236}">
                    <a16:creationId xmlns:a16="http://schemas.microsoft.com/office/drawing/2014/main" id="{268DA36A-7FCB-4E02-BC3C-26F98A3C16AF}"/>
                  </a:ext>
                </a:extLst>
              </p:cNvPr>
              <p:cNvSpPr/>
              <p:nvPr/>
            </p:nvSpPr>
            <p:spPr>
              <a:xfrm>
                <a:off x="800873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7" name="矩形 2386">
                <a:extLst>
                  <a:ext uri="{FF2B5EF4-FFF2-40B4-BE49-F238E27FC236}">
                    <a16:creationId xmlns:a16="http://schemas.microsoft.com/office/drawing/2014/main" id="{C6C04FFB-B115-4AEB-AD9D-D212C4D062DB}"/>
                  </a:ext>
                </a:extLst>
              </p:cNvPr>
              <p:cNvSpPr/>
              <p:nvPr/>
            </p:nvSpPr>
            <p:spPr>
              <a:xfrm>
                <a:off x="806503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8" name="矩形 2387">
                <a:extLst>
                  <a:ext uri="{FF2B5EF4-FFF2-40B4-BE49-F238E27FC236}">
                    <a16:creationId xmlns:a16="http://schemas.microsoft.com/office/drawing/2014/main" id="{9D4D17FB-EEA0-4F57-949E-1A46C5B1D7F1}"/>
                  </a:ext>
                </a:extLst>
              </p:cNvPr>
              <p:cNvSpPr/>
              <p:nvPr/>
            </p:nvSpPr>
            <p:spPr>
              <a:xfrm>
                <a:off x="811890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89" name="矩形 2388">
                <a:extLst>
                  <a:ext uri="{FF2B5EF4-FFF2-40B4-BE49-F238E27FC236}">
                    <a16:creationId xmlns:a16="http://schemas.microsoft.com/office/drawing/2014/main" id="{1DC0F7E0-6CC4-4EDC-B824-B26E9B89800F}"/>
                  </a:ext>
                </a:extLst>
              </p:cNvPr>
              <p:cNvSpPr/>
              <p:nvPr/>
            </p:nvSpPr>
            <p:spPr>
              <a:xfrm>
                <a:off x="8008739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0" name="矩形 2389">
                <a:extLst>
                  <a:ext uri="{FF2B5EF4-FFF2-40B4-BE49-F238E27FC236}">
                    <a16:creationId xmlns:a16="http://schemas.microsoft.com/office/drawing/2014/main" id="{95977A65-173C-4B98-A044-6421141B0EAA}"/>
                  </a:ext>
                </a:extLst>
              </p:cNvPr>
              <p:cNvSpPr/>
              <p:nvPr/>
            </p:nvSpPr>
            <p:spPr>
              <a:xfrm>
                <a:off x="8065035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1" name="矩形 2390">
                <a:extLst>
                  <a:ext uri="{FF2B5EF4-FFF2-40B4-BE49-F238E27FC236}">
                    <a16:creationId xmlns:a16="http://schemas.microsoft.com/office/drawing/2014/main" id="{539BD328-7104-4BC1-9F8B-930EE171486F}"/>
                  </a:ext>
                </a:extLst>
              </p:cNvPr>
              <p:cNvSpPr/>
              <p:nvPr/>
            </p:nvSpPr>
            <p:spPr>
              <a:xfrm>
                <a:off x="8118904" y="442355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2" name="矩形 2391">
                <a:extLst>
                  <a:ext uri="{FF2B5EF4-FFF2-40B4-BE49-F238E27FC236}">
                    <a16:creationId xmlns:a16="http://schemas.microsoft.com/office/drawing/2014/main" id="{278D2027-0D72-41FD-9C49-01ABDB07E770}"/>
                  </a:ext>
                </a:extLst>
              </p:cNvPr>
              <p:cNvSpPr/>
              <p:nvPr/>
            </p:nvSpPr>
            <p:spPr>
              <a:xfrm>
                <a:off x="8008782" y="390907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3" name="矩形 2392">
                <a:extLst>
                  <a:ext uri="{FF2B5EF4-FFF2-40B4-BE49-F238E27FC236}">
                    <a16:creationId xmlns:a16="http://schemas.microsoft.com/office/drawing/2014/main" id="{4038B405-3570-4FF9-B048-83A59845AB35}"/>
                  </a:ext>
                </a:extLst>
              </p:cNvPr>
              <p:cNvSpPr/>
              <p:nvPr/>
            </p:nvSpPr>
            <p:spPr>
              <a:xfrm>
                <a:off x="8065078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4" name="矩形 2393">
                <a:extLst>
                  <a:ext uri="{FF2B5EF4-FFF2-40B4-BE49-F238E27FC236}">
                    <a16:creationId xmlns:a16="http://schemas.microsoft.com/office/drawing/2014/main" id="{EEA3216F-EAED-48EE-9F70-97EC698EB2DB}"/>
                  </a:ext>
                </a:extLst>
              </p:cNvPr>
              <p:cNvSpPr/>
              <p:nvPr/>
            </p:nvSpPr>
            <p:spPr>
              <a:xfrm>
                <a:off x="8118947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395" name="组合 2394">
              <a:extLst>
                <a:ext uri="{FF2B5EF4-FFF2-40B4-BE49-F238E27FC236}">
                  <a16:creationId xmlns:a16="http://schemas.microsoft.com/office/drawing/2014/main" id="{DE74B76D-9D20-430A-AF22-B37E96CEA977}"/>
                </a:ext>
              </a:extLst>
            </p:cNvPr>
            <p:cNvGrpSpPr/>
            <p:nvPr/>
          </p:nvGrpSpPr>
          <p:grpSpPr>
            <a:xfrm>
              <a:off x="8902499" y="1727705"/>
              <a:ext cx="166461" cy="160594"/>
              <a:chOff x="8273419" y="338057"/>
              <a:chExt cx="166461" cy="160594"/>
            </a:xfrm>
          </p:grpSpPr>
          <p:sp>
            <p:nvSpPr>
              <p:cNvPr id="2396" name="矩形 2395">
                <a:extLst>
                  <a:ext uri="{FF2B5EF4-FFF2-40B4-BE49-F238E27FC236}">
                    <a16:creationId xmlns:a16="http://schemas.microsoft.com/office/drawing/2014/main" id="{3AD86B08-0382-4A65-8A74-E277081C72B2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7" name="矩形 2396">
                <a:extLst>
                  <a:ext uri="{FF2B5EF4-FFF2-40B4-BE49-F238E27FC236}">
                    <a16:creationId xmlns:a16="http://schemas.microsoft.com/office/drawing/2014/main" id="{4BE5539D-8B18-4A74-A0C5-9C63F879FE55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8" name="矩形 2397">
                <a:extLst>
                  <a:ext uri="{FF2B5EF4-FFF2-40B4-BE49-F238E27FC236}">
                    <a16:creationId xmlns:a16="http://schemas.microsoft.com/office/drawing/2014/main" id="{0C561E5D-98F0-43CA-B8E4-6FD9A72F5D40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9" name="矩形 2398">
                <a:extLst>
                  <a:ext uri="{FF2B5EF4-FFF2-40B4-BE49-F238E27FC236}">
                    <a16:creationId xmlns:a16="http://schemas.microsoft.com/office/drawing/2014/main" id="{D3492C98-46D9-42E1-8ABD-6727398FB277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0" name="矩形 2399">
                <a:extLst>
                  <a:ext uri="{FF2B5EF4-FFF2-40B4-BE49-F238E27FC236}">
                    <a16:creationId xmlns:a16="http://schemas.microsoft.com/office/drawing/2014/main" id="{AC8F44F1-3366-4778-9496-6545058EC4A8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1" name="矩形 2400">
                <a:extLst>
                  <a:ext uri="{FF2B5EF4-FFF2-40B4-BE49-F238E27FC236}">
                    <a16:creationId xmlns:a16="http://schemas.microsoft.com/office/drawing/2014/main" id="{A6A5BEE8-B7FE-4369-8519-CA3B30027827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2" name="矩形 2401">
                <a:extLst>
                  <a:ext uri="{FF2B5EF4-FFF2-40B4-BE49-F238E27FC236}">
                    <a16:creationId xmlns:a16="http://schemas.microsoft.com/office/drawing/2014/main" id="{A96AEAF1-A004-4BF3-A03A-F62EE067A486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3" name="矩形 2402">
                <a:extLst>
                  <a:ext uri="{FF2B5EF4-FFF2-40B4-BE49-F238E27FC236}">
                    <a16:creationId xmlns:a16="http://schemas.microsoft.com/office/drawing/2014/main" id="{24131015-1ED9-4F31-B7DC-0DC1BB5570F1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4" name="矩形 2403">
                <a:extLst>
                  <a:ext uri="{FF2B5EF4-FFF2-40B4-BE49-F238E27FC236}">
                    <a16:creationId xmlns:a16="http://schemas.microsoft.com/office/drawing/2014/main" id="{8D350F54-A2D5-4AB6-9FDD-75DFFD1BA86D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05" name="组合 2404">
              <a:extLst>
                <a:ext uri="{FF2B5EF4-FFF2-40B4-BE49-F238E27FC236}">
                  <a16:creationId xmlns:a16="http://schemas.microsoft.com/office/drawing/2014/main" id="{083697CE-5EBB-48D4-BE8F-539C1235CC8E}"/>
                </a:ext>
              </a:extLst>
            </p:cNvPr>
            <p:cNvGrpSpPr/>
            <p:nvPr/>
          </p:nvGrpSpPr>
          <p:grpSpPr>
            <a:xfrm>
              <a:off x="9117886" y="1727705"/>
              <a:ext cx="166461" cy="160594"/>
              <a:chOff x="8273419" y="338057"/>
              <a:chExt cx="166461" cy="160594"/>
            </a:xfrm>
          </p:grpSpPr>
          <p:sp>
            <p:nvSpPr>
              <p:cNvPr id="2406" name="矩形 2405">
                <a:extLst>
                  <a:ext uri="{FF2B5EF4-FFF2-40B4-BE49-F238E27FC236}">
                    <a16:creationId xmlns:a16="http://schemas.microsoft.com/office/drawing/2014/main" id="{C7DBAE7C-933A-43E1-ACE2-D749211410AD}"/>
                  </a:ext>
                </a:extLst>
              </p:cNvPr>
              <p:cNvSpPr/>
              <p:nvPr/>
            </p:nvSpPr>
            <p:spPr>
              <a:xfrm>
                <a:off x="8273419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7" name="矩形 2406">
                <a:extLst>
                  <a:ext uri="{FF2B5EF4-FFF2-40B4-BE49-F238E27FC236}">
                    <a16:creationId xmlns:a16="http://schemas.microsoft.com/office/drawing/2014/main" id="{44F844CF-96EF-4900-9035-14F327D49FBC}"/>
                  </a:ext>
                </a:extLst>
              </p:cNvPr>
              <p:cNvSpPr/>
              <p:nvPr/>
            </p:nvSpPr>
            <p:spPr>
              <a:xfrm>
                <a:off x="8329715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8" name="矩形 2407">
                <a:extLst>
                  <a:ext uri="{FF2B5EF4-FFF2-40B4-BE49-F238E27FC236}">
                    <a16:creationId xmlns:a16="http://schemas.microsoft.com/office/drawing/2014/main" id="{EC4D30D4-C3BB-43A5-8C72-AB7945CE3C43}"/>
                  </a:ext>
                </a:extLst>
              </p:cNvPr>
              <p:cNvSpPr/>
              <p:nvPr/>
            </p:nvSpPr>
            <p:spPr>
              <a:xfrm>
                <a:off x="8383584" y="338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9" name="矩形 2408">
                <a:extLst>
                  <a:ext uri="{FF2B5EF4-FFF2-40B4-BE49-F238E27FC236}">
                    <a16:creationId xmlns:a16="http://schemas.microsoft.com/office/drawing/2014/main" id="{42B8A334-32A7-423E-BB28-603202613717}"/>
                  </a:ext>
                </a:extLst>
              </p:cNvPr>
              <p:cNvSpPr/>
              <p:nvPr/>
            </p:nvSpPr>
            <p:spPr>
              <a:xfrm>
                <a:off x="8273419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0" name="矩形 2409">
                <a:extLst>
                  <a:ext uri="{FF2B5EF4-FFF2-40B4-BE49-F238E27FC236}">
                    <a16:creationId xmlns:a16="http://schemas.microsoft.com/office/drawing/2014/main" id="{6D098AB8-CFCE-45B7-8BE7-38612C5FE4FE}"/>
                  </a:ext>
                </a:extLst>
              </p:cNvPr>
              <p:cNvSpPr/>
              <p:nvPr/>
            </p:nvSpPr>
            <p:spPr>
              <a:xfrm>
                <a:off x="8329715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1" name="矩形 2410">
                <a:extLst>
                  <a:ext uri="{FF2B5EF4-FFF2-40B4-BE49-F238E27FC236}">
                    <a16:creationId xmlns:a16="http://schemas.microsoft.com/office/drawing/2014/main" id="{BE29EB54-1E46-439F-9047-E54B38C01C66}"/>
                  </a:ext>
                </a:extLst>
              </p:cNvPr>
              <p:cNvSpPr/>
              <p:nvPr/>
            </p:nvSpPr>
            <p:spPr>
              <a:xfrm>
                <a:off x="8383584" y="39090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2" name="矩形 2411">
                <a:extLst>
                  <a:ext uri="{FF2B5EF4-FFF2-40B4-BE49-F238E27FC236}">
                    <a16:creationId xmlns:a16="http://schemas.microsoft.com/office/drawing/2014/main" id="{E620FC24-FBEC-4A7B-865F-30BE534AD71F}"/>
                  </a:ext>
                </a:extLst>
              </p:cNvPr>
              <p:cNvSpPr/>
              <p:nvPr/>
            </p:nvSpPr>
            <p:spPr>
              <a:xfrm>
                <a:off x="8273419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3" name="矩形 2412">
                <a:extLst>
                  <a:ext uri="{FF2B5EF4-FFF2-40B4-BE49-F238E27FC236}">
                    <a16:creationId xmlns:a16="http://schemas.microsoft.com/office/drawing/2014/main" id="{E32C8500-6312-435E-9B0E-646F67B0E272}"/>
                  </a:ext>
                </a:extLst>
              </p:cNvPr>
              <p:cNvSpPr/>
              <p:nvPr/>
            </p:nvSpPr>
            <p:spPr>
              <a:xfrm>
                <a:off x="8329715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4" name="矩形 2413">
                <a:extLst>
                  <a:ext uri="{FF2B5EF4-FFF2-40B4-BE49-F238E27FC236}">
                    <a16:creationId xmlns:a16="http://schemas.microsoft.com/office/drawing/2014/main" id="{CA79FF62-E7F1-4C04-9070-5A0A40C0C6BB}"/>
                  </a:ext>
                </a:extLst>
              </p:cNvPr>
              <p:cNvSpPr/>
              <p:nvPr/>
            </p:nvSpPr>
            <p:spPr>
              <a:xfrm>
                <a:off x="8383584" y="442355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15" name="组合 2414">
              <a:extLst>
                <a:ext uri="{FF2B5EF4-FFF2-40B4-BE49-F238E27FC236}">
                  <a16:creationId xmlns:a16="http://schemas.microsoft.com/office/drawing/2014/main" id="{B1B0A3DF-33BF-4066-A923-E3F238324366}"/>
                </a:ext>
              </a:extLst>
            </p:cNvPr>
            <p:cNvGrpSpPr/>
            <p:nvPr/>
          </p:nvGrpSpPr>
          <p:grpSpPr>
            <a:xfrm>
              <a:off x="9333273" y="1727705"/>
              <a:ext cx="166461" cy="160594"/>
              <a:chOff x="8566204" y="349558"/>
              <a:chExt cx="166461" cy="160594"/>
            </a:xfrm>
          </p:grpSpPr>
          <p:sp>
            <p:nvSpPr>
              <p:cNvPr id="2416" name="矩形 2415">
                <a:extLst>
                  <a:ext uri="{FF2B5EF4-FFF2-40B4-BE49-F238E27FC236}">
                    <a16:creationId xmlns:a16="http://schemas.microsoft.com/office/drawing/2014/main" id="{D0C6C28F-AA4E-4A13-8A51-3F74758E0EB9}"/>
                  </a:ext>
                </a:extLst>
              </p:cNvPr>
              <p:cNvSpPr/>
              <p:nvPr/>
            </p:nvSpPr>
            <p:spPr>
              <a:xfrm>
                <a:off x="856620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7" name="矩形 2416">
                <a:extLst>
                  <a:ext uri="{FF2B5EF4-FFF2-40B4-BE49-F238E27FC236}">
                    <a16:creationId xmlns:a16="http://schemas.microsoft.com/office/drawing/2014/main" id="{FD6C811D-BEBB-421D-9483-1B3766692DD7}"/>
                  </a:ext>
                </a:extLst>
              </p:cNvPr>
              <p:cNvSpPr/>
              <p:nvPr/>
            </p:nvSpPr>
            <p:spPr>
              <a:xfrm>
                <a:off x="8622500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8" name="矩形 2417">
                <a:extLst>
                  <a:ext uri="{FF2B5EF4-FFF2-40B4-BE49-F238E27FC236}">
                    <a16:creationId xmlns:a16="http://schemas.microsoft.com/office/drawing/2014/main" id="{CA82559C-D253-40E5-BA7F-19BD40051FC6}"/>
                  </a:ext>
                </a:extLst>
              </p:cNvPr>
              <p:cNvSpPr/>
              <p:nvPr/>
            </p:nvSpPr>
            <p:spPr>
              <a:xfrm>
                <a:off x="8676369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19" name="矩形 2418">
                <a:extLst>
                  <a:ext uri="{FF2B5EF4-FFF2-40B4-BE49-F238E27FC236}">
                    <a16:creationId xmlns:a16="http://schemas.microsoft.com/office/drawing/2014/main" id="{2099C5C9-A552-4171-84E0-BAA0C01392C9}"/>
                  </a:ext>
                </a:extLst>
              </p:cNvPr>
              <p:cNvSpPr/>
              <p:nvPr/>
            </p:nvSpPr>
            <p:spPr>
              <a:xfrm>
                <a:off x="8566204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0" name="矩形 2419">
                <a:extLst>
                  <a:ext uri="{FF2B5EF4-FFF2-40B4-BE49-F238E27FC236}">
                    <a16:creationId xmlns:a16="http://schemas.microsoft.com/office/drawing/2014/main" id="{DE1FD35F-DF5C-4038-8E4B-061D6BD7098B}"/>
                  </a:ext>
                </a:extLst>
              </p:cNvPr>
              <p:cNvSpPr/>
              <p:nvPr/>
            </p:nvSpPr>
            <p:spPr>
              <a:xfrm>
                <a:off x="8622500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1" name="矩形 2420">
                <a:extLst>
                  <a:ext uri="{FF2B5EF4-FFF2-40B4-BE49-F238E27FC236}">
                    <a16:creationId xmlns:a16="http://schemas.microsoft.com/office/drawing/2014/main" id="{FB95E4F0-B3CC-4FF6-9718-998F418C28C8}"/>
                  </a:ext>
                </a:extLst>
              </p:cNvPr>
              <p:cNvSpPr/>
              <p:nvPr/>
            </p:nvSpPr>
            <p:spPr>
              <a:xfrm>
                <a:off x="8676369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2" name="矩形 2421">
                <a:extLst>
                  <a:ext uri="{FF2B5EF4-FFF2-40B4-BE49-F238E27FC236}">
                    <a16:creationId xmlns:a16="http://schemas.microsoft.com/office/drawing/2014/main" id="{E8BA4246-E8C3-45B3-8CB5-6B56708DA717}"/>
                  </a:ext>
                </a:extLst>
              </p:cNvPr>
              <p:cNvSpPr/>
              <p:nvPr/>
            </p:nvSpPr>
            <p:spPr>
              <a:xfrm>
                <a:off x="8566204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3" name="矩形 2422">
                <a:extLst>
                  <a:ext uri="{FF2B5EF4-FFF2-40B4-BE49-F238E27FC236}">
                    <a16:creationId xmlns:a16="http://schemas.microsoft.com/office/drawing/2014/main" id="{D43469FF-DAD8-4355-BEC1-78D7BC617B16}"/>
                  </a:ext>
                </a:extLst>
              </p:cNvPr>
              <p:cNvSpPr/>
              <p:nvPr/>
            </p:nvSpPr>
            <p:spPr>
              <a:xfrm>
                <a:off x="8622500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4" name="矩形 2423">
                <a:extLst>
                  <a:ext uri="{FF2B5EF4-FFF2-40B4-BE49-F238E27FC236}">
                    <a16:creationId xmlns:a16="http://schemas.microsoft.com/office/drawing/2014/main" id="{3AE0A114-F1FE-4F46-BABD-14A4BE90D892}"/>
                  </a:ext>
                </a:extLst>
              </p:cNvPr>
              <p:cNvSpPr/>
              <p:nvPr/>
            </p:nvSpPr>
            <p:spPr>
              <a:xfrm>
                <a:off x="8676369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25" name="组合 2424">
              <a:extLst>
                <a:ext uri="{FF2B5EF4-FFF2-40B4-BE49-F238E27FC236}">
                  <a16:creationId xmlns:a16="http://schemas.microsoft.com/office/drawing/2014/main" id="{39C4B57E-F327-4014-B987-39DD214A1AF8}"/>
                </a:ext>
              </a:extLst>
            </p:cNvPr>
            <p:cNvGrpSpPr/>
            <p:nvPr/>
          </p:nvGrpSpPr>
          <p:grpSpPr>
            <a:xfrm>
              <a:off x="9548659" y="1727705"/>
              <a:ext cx="166461" cy="160594"/>
              <a:chOff x="8798956" y="357911"/>
              <a:chExt cx="166461" cy="160594"/>
            </a:xfrm>
          </p:grpSpPr>
          <p:sp>
            <p:nvSpPr>
              <p:cNvPr id="2426" name="矩形 2425">
                <a:extLst>
                  <a:ext uri="{FF2B5EF4-FFF2-40B4-BE49-F238E27FC236}">
                    <a16:creationId xmlns:a16="http://schemas.microsoft.com/office/drawing/2014/main" id="{27E80C84-0536-4604-ACA7-119F49894339}"/>
                  </a:ext>
                </a:extLst>
              </p:cNvPr>
              <p:cNvSpPr/>
              <p:nvPr/>
            </p:nvSpPr>
            <p:spPr>
              <a:xfrm>
                <a:off x="8798956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7" name="矩形 2426">
                <a:extLst>
                  <a:ext uri="{FF2B5EF4-FFF2-40B4-BE49-F238E27FC236}">
                    <a16:creationId xmlns:a16="http://schemas.microsoft.com/office/drawing/2014/main" id="{E4E32B36-FC12-4BAC-91F5-13145E89B28F}"/>
                  </a:ext>
                </a:extLst>
              </p:cNvPr>
              <p:cNvSpPr/>
              <p:nvPr/>
            </p:nvSpPr>
            <p:spPr>
              <a:xfrm>
                <a:off x="8855252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8" name="矩形 2427">
                <a:extLst>
                  <a:ext uri="{FF2B5EF4-FFF2-40B4-BE49-F238E27FC236}">
                    <a16:creationId xmlns:a16="http://schemas.microsoft.com/office/drawing/2014/main" id="{C3F190AF-9BD8-4405-B987-A1377F8D25E6}"/>
                  </a:ext>
                </a:extLst>
              </p:cNvPr>
              <p:cNvSpPr/>
              <p:nvPr/>
            </p:nvSpPr>
            <p:spPr>
              <a:xfrm>
                <a:off x="8909121" y="35791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9" name="矩形 2428">
                <a:extLst>
                  <a:ext uri="{FF2B5EF4-FFF2-40B4-BE49-F238E27FC236}">
                    <a16:creationId xmlns:a16="http://schemas.microsoft.com/office/drawing/2014/main" id="{F388EEBB-B44E-446A-B13B-45768E1A3B1C}"/>
                  </a:ext>
                </a:extLst>
              </p:cNvPr>
              <p:cNvSpPr/>
              <p:nvPr/>
            </p:nvSpPr>
            <p:spPr>
              <a:xfrm>
                <a:off x="8798956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0" name="矩形 2429">
                <a:extLst>
                  <a:ext uri="{FF2B5EF4-FFF2-40B4-BE49-F238E27FC236}">
                    <a16:creationId xmlns:a16="http://schemas.microsoft.com/office/drawing/2014/main" id="{45DB5020-3D9C-4E20-838E-C911EDA717C5}"/>
                  </a:ext>
                </a:extLst>
              </p:cNvPr>
              <p:cNvSpPr/>
              <p:nvPr/>
            </p:nvSpPr>
            <p:spPr>
              <a:xfrm>
                <a:off x="8855252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1" name="矩形 2430">
                <a:extLst>
                  <a:ext uri="{FF2B5EF4-FFF2-40B4-BE49-F238E27FC236}">
                    <a16:creationId xmlns:a16="http://schemas.microsoft.com/office/drawing/2014/main" id="{C181F951-1E78-4322-A8AC-05E42299E636}"/>
                  </a:ext>
                </a:extLst>
              </p:cNvPr>
              <p:cNvSpPr/>
              <p:nvPr/>
            </p:nvSpPr>
            <p:spPr>
              <a:xfrm>
                <a:off x="8909121" y="41076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2" name="矩形 2431">
                <a:extLst>
                  <a:ext uri="{FF2B5EF4-FFF2-40B4-BE49-F238E27FC236}">
                    <a16:creationId xmlns:a16="http://schemas.microsoft.com/office/drawing/2014/main" id="{A466A3A5-919D-4FF3-979A-3047180072C5}"/>
                  </a:ext>
                </a:extLst>
              </p:cNvPr>
              <p:cNvSpPr/>
              <p:nvPr/>
            </p:nvSpPr>
            <p:spPr>
              <a:xfrm>
                <a:off x="8798956" y="462209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3" name="矩形 2432">
                <a:extLst>
                  <a:ext uri="{FF2B5EF4-FFF2-40B4-BE49-F238E27FC236}">
                    <a16:creationId xmlns:a16="http://schemas.microsoft.com/office/drawing/2014/main" id="{5DAB7B36-88A3-4A4A-BFD2-2B4DF11F3490}"/>
                  </a:ext>
                </a:extLst>
              </p:cNvPr>
              <p:cNvSpPr/>
              <p:nvPr/>
            </p:nvSpPr>
            <p:spPr>
              <a:xfrm>
                <a:off x="8855252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4" name="矩形 2433">
                <a:extLst>
                  <a:ext uri="{FF2B5EF4-FFF2-40B4-BE49-F238E27FC236}">
                    <a16:creationId xmlns:a16="http://schemas.microsoft.com/office/drawing/2014/main" id="{C8FF14A1-9AC1-456F-8B66-1238C36C3BDC}"/>
                  </a:ext>
                </a:extLst>
              </p:cNvPr>
              <p:cNvSpPr/>
              <p:nvPr/>
            </p:nvSpPr>
            <p:spPr>
              <a:xfrm>
                <a:off x="8909121" y="4622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35" name="组合 2434">
              <a:extLst>
                <a:ext uri="{FF2B5EF4-FFF2-40B4-BE49-F238E27FC236}">
                  <a16:creationId xmlns:a16="http://schemas.microsoft.com/office/drawing/2014/main" id="{23A37D66-D6DB-40BF-948C-999D8E0F47F5}"/>
                </a:ext>
              </a:extLst>
            </p:cNvPr>
            <p:cNvGrpSpPr/>
            <p:nvPr/>
          </p:nvGrpSpPr>
          <p:grpSpPr>
            <a:xfrm>
              <a:off x="6963904" y="1727705"/>
              <a:ext cx="166461" cy="160594"/>
              <a:chOff x="6932008" y="623598"/>
              <a:chExt cx="166461" cy="160594"/>
            </a:xfrm>
          </p:grpSpPr>
          <p:sp>
            <p:nvSpPr>
              <p:cNvPr id="2436" name="矩形 2435">
                <a:extLst>
                  <a:ext uri="{FF2B5EF4-FFF2-40B4-BE49-F238E27FC236}">
                    <a16:creationId xmlns:a16="http://schemas.microsoft.com/office/drawing/2014/main" id="{D5197370-6795-4351-BA6E-59E20D482BE5}"/>
                  </a:ext>
                </a:extLst>
              </p:cNvPr>
              <p:cNvSpPr/>
              <p:nvPr/>
            </p:nvSpPr>
            <p:spPr>
              <a:xfrm>
                <a:off x="6932008" y="62359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7" name="矩形 2436">
                <a:extLst>
                  <a:ext uri="{FF2B5EF4-FFF2-40B4-BE49-F238E27FC236}">
                    <a16:creationId xmlns:a16="http://schemas.microsoft.com/office/drawing/2014/main" id="{846F5204-CB5A-4BD0-AD4E-9C0ADA5F6711}"/>
                  </a:ext>
                </a:extLst>
              </p:cNvPr>
              <p:cNvSpPr/>
              <p:nvPr/>
            </p:nvSpPr>
            <p:spPr>
              <a:xfrm>
                <a:off x="6988304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8" name="矩形 2437">
                <a:extLst>
                  <a:ext uri="{FF2B5EF4-FFF2-40B4-BE49-F238E27FC236}">
                    <a16:creationId xmlns:a16="http://schemas.microsoft.com/office/drawing/2014/main" id="{3E6A849B-71FC-4914-920D-1BFE7F60F976}"/>
                  </a:ext>
                </a:extLst>
              </p:cNvPr>
              <p:cNvSpPr/>
              <p:nvPr/>
            </p:nvSpPr>
            <p:spPr>
              <a:xfrm>
                <a:off x="7042173" y="62359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9" name="矩形 2438">
                <a:extLst>
                  <a:ext uri="{FF2B5EF4-FFF2-40B4-BE49-F238E27FC236}">
                    <a16:creationId xmlns:a16="http://schemas.microsoft.com/office/drawing/2014/main" id="{F1AE67E5-3E0B-4984-A9F2-0BFAFB0F68C0}"/>
                  </a:ext>
                </a:extLst>
              </p:cNvPr>
              <p:cNvSpPr/>
              <p:nvPr/>
            </p:nvSpPr>
            <p:spPr>
              <a:xfrm>
                <a:off x="6932008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0" name="矩形 2439">
                <a:extLst>
                  <a:ext uri="{FF2B5EF4-FFF2-40B4-BE49-F238E27FC236}">
                    <a16:creationId xmlns:a16="http://schemas.microsoft.com/office/drawing/2014/main" id="{E1F937B8-93F4-484A-8F4F-591BAEDD8AF3}"/>
                  </a:ext>
                </a:extLst>
              </p:cNvPr>
              <p:cNvSpPr/>
              <p:nvPr/>
            </p:nvSpPr>
            <p:spPr>
              <a:xfrm>
                <a:off x="6988304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1" name="矩形 2440">
                <a:extLst>
                  <a:ext uri="{FF2B5EF4-FFF2-40B4-BE49-F238E27FC236}">
                    <a16:creationId xmlns:a16="http://schemas.microsoft.com/office/drawing/2014/main" id="{B1F894A4-CC51-4BA3-B0D2-EFDAB4C67F42}"/>
                  </a:ext>
                </a:extLst>
              </p:cNvPr>
              <p:cNvSpPr/>
              <p:nvPr/>
            </p:nvSpPr>
            <p:spPr>
              <a:xfrm>
                <a:off x="7042173" y="67644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2" name="矩形 2441">
                <a:extLst>
                  <a:ext uri="{FF2B5EF4-FFF2-40B4-BE49-F238E27FC236}">
                    <a16:creationId xmlns:a16="http://schemas.microsoft.com/office/drawing/2014/main" id="{BB756341-3DCE-4DDC-8865-68E0D1D0B3D1}"/>
                  </a:ext>
                </a:extLst>
              </p:cNvPr>
              <p:cNvSpPr/>
              <p:nvPr/>
            </p:nvSpPr>
            <p:spPr>
              <a:xfrm>
                <a:off x="6932008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3" name="矩形 2442">
                <a:extLst>
                  <a:ext uri="{FF2B5EF4-FFF2-40B4-BE49-F238E27FC236}">
                    <a16:creationId xmlns:a16="http://schemas.microsoft.com/office/drawing/2014/main" id="{18BC8C59-B169-46CC-9333-976884936D1B}"/>
                  </a:ext>
                </a:extLst>
              </p:cNvPr>
              <p:cNvSpPr/>
              <p:nvPr/>
            </p:nvSpPr>
            <p:spPr>
              <a:xfrm>
                <a:off x="6988304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4" name="矩形 2443">
                <a:extLst>
                  <a:ext uri="{FF2B5EF4-FFF2-40B4-BE49-F238E27FC236}">
                    <a16:creationId xmlns:a16="http://schemas.microsoft.com/office/drawing/2014/main" id="{D1EB75EB-B56F-45D9-82D4-93D12A1DCD0A}"/>
                  </a:ext>
                </a:extLst>
              </p:cNvPr>
              <p:cNvSpPr/>
              <p:nvPr/>
            </p:nvSpPr>
            <p:spPr>
              <a:xfrm>
                <a:off x="7042173" y="7278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45" name="组合 2444">
              <a:extLst>
                <a:ext uri="{FF2B5EF4-FFF2-40B4-BE49-F238E27FC236}">
                  <a16:creationId xmlns:a16="http://schemas.microsoft.com/office/drawing/2014/main" id="{8C0DB938-6F87-4D44-A8CC-4488405AA917}"/>
                </a:ext>
              </a:extLst>
            </p:cNvPr>
            <p:cNvGrpSpPr/>
            <p:nvPr/>
          </p:nvGrpSpPr>
          <p:grpSpPr>
            <a:xfrm>
              <a:off x="6748517" y="1727705"/>
              <a:ext cx="166461" cy="160594"/>
              <a:chOff x="6621719" y="651746"/>
              <a:chExt cx="166461" cy="160594"/>
            </a:xfrm>
          </p:grpSpPr>
          <p:sp>
            <p:nvSpPr>
              <p:cNvPr id="2446" name="矩形 2445">
                <a:extLst>
                  <a:ext uri="{FF2B5EF4-FFF2-40B4-BE49-F238E27FC236}">
                    <a16:creationId xmlns:a16="http://schemas.microsoft.com/office/drawing/2014/main" id="{95784B57-3629-4161-B0DE-1A54D9CF9CAA}"/>
                  </a:ext>
                </a:extLst>
              </p:cNvPr>
              <p:cNvSpPr/>
              <p:nvPr/>
            </p:nvSpPr>
            <p:spPr>
              <a:xfrm>
                <a:off x="6621719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7" name="矩形 2446">
                <a:extLst>
                  <a:ext uri="{FF2B5EF4-FFF2-40B4-BE49-F238E27FC236}">
                    <a16:creationId xmlns:a16="http://schemas.microsoft.com/office/drawing/2014/main" id="{84F4BC39-7F1A-4C5E-B59B-9E00536CF648}"/>
                  </a:ext>
                </a:extLst>
              </p:cNvPr>
              <p:cNvSpPr/>
              <p:nvPr/>
            </p:nvSpPr>
            <p:spPr>
              <a:xfrm>
                <a:off x="6678015" y="65174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8" name="矩形 2447">
                <a:extLst>
                  <a:ext uri="{FF2B5EF4-FFF2-40B4-BE49-F238E27FC236}">
                    <a16:creationId xmlns:a16="http://schemas.microsoft.com/office/drawing/2014/main" id="{09069C45-B5B5-481A-99CE-DF1509CB7A74}"/>
                  </a:ext>
                </a:extLst>
              </p:cNvPr>
              <p:cNvSpPr/>
              <p:nvPr/>
            </p:nvSpPr>
            <p:spPr>
              <a:xfrm>
                <a:off x="6731884" y="65174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9" name="矩形 2448">
                <a:extLst>
                  <a:ext uri="{FF2B5EF4-FFF2-40B4-BE49-F238E27FC236}">
                    <a16:creationId xmlns:a16="http://schemas.microsoft.com/office/drawing/2014/main" id="{6C206742-9C74-4FF2-93C9-A02980F4587B}"/>
                  </a:ext>
                </a:extLst>
              </p:cNvPr>
              <p:cNvSpPr/>
              <p:nvPr/>
            </p:nvSpPr>
            <p:spPr>
              <a:xfrm>
                <a:off x="6621719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0" name="矩形 2449">
                <a:extLst>
                  <a:ext uri="{FF2B5EF4-FFF2-40B4-BE49-F238E27FC236}">
                    <a16:creationId xmlns:a16="http://schemas.microsoft.com/office/drawing/2014/main" id="{B6658B7C-7120-4AE1-8A62-2853B2EC0DAC}"/>
                  </a:ext>
                </a:extLst>
              </p:cNvPr>
              <p:cNvSpPr/>
              <p:nvPr/>
            </p:nvSpPr>
            <p:spPr>
              <a:xfrm>
                <a:off x="6678015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1" name="矩形 2450">
                <a:extLst>
                  <a:ext uri="{FF2B5EF4-FFF2-40B4-BE49-F238E27FC236}">
                    <a16:creationId xmlns:a16="http://schemas.microsoft.com/office/drawing/2014/main" id="{31327B90-17F4-4453-8756-EF32D22A2076}"/>
                  </a:ext>
                </a:extLst>
              </p:cNvPr>
              <p:cNvSpPr/>
              <p:nvPr/>
            </p:nvSpPr>
            <p:spPr>
              <a:xfrm>
                <a:off x="6731884" y="70459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2" name="矩形 2451">
                <a:extLst>
                  <a:ext uri="{FF2B5EF4-FFF2-40B4-BE49-F238E27FC236}">
                    <a16:creationId xmlns:a16="http://schemas.microsoft.com/office/drawing/2014/main" id="{560094B5-0DE0-4EF5-A46D-3D84A3072EDB}"/>
                  </a:ext>
                </a:extLst>
              </p:cNvPr>
              <p:cNvSpPr/>
              <p:nvPr/>
            </p:nvSpPr>
            <p:spPr>
              <a:xfrm>
                <a:off x="6621719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3" name="矩形 2452">
                <a:extLst>
                  <a:ext uri="{FF2B5EF4-FFF2-40B4-BE49-F238E27FC236}">
                    <a16:creationId xmlns:a16="http://schemas.microsoft.com/office/drawing/2014/main" id="{2E37B88B-BD2C-46E7-876E-98F75D01A2B5}"/>
                  </a:ext>
                </a:extLst>
              </p:cNvPr>
              <p:cNvSpPr/>
              <p:nvPr/>
            </p:nvSpPr>
            <p:spPr>
              <a:xfrm>
                <a:off x="6678015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4" name="矩形 2453">
                <a:extLst>
                  <a:ext uri="{FF2B5EF4-FFF2-40B4-BE49-F238E27FC236}">
                    <a16:creationId xmlns:a16="http://schemas.microsoft.com/office/drawing/2014/main" id="{E74B1223-021E-4105-850D-52CDFF2FEECB}"/>
                  </a:ext>
                </a:extLst>
              </p:cNvPr>
              <p:cNvSpPr/>
              <p:nvPr/>
            </p:nvSpPr>
            <p:spPr>
              <a:xfrm>
                <a:off x="6731884" y="75604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3" name="组合 2482">
              <a:extLst>
                <a:ext uri="{FF2B5EF4-FFF2-40B4-BE49-F238E27FC236}">
                  <a16:creationId xmlns:a16="http://schemas.microsoft.com/office/drawing/2014/main" id="{2B19CE64-C056-4D79-B675-D775418B8529}"/>
                </a:ext>
              </a:extLst>
            </p:cNvPr>
            <p:cNvGrpSpPr/>
            <p:nvPr/>
          </p:nvGrpSpPr>
          <p:grpSpPr>
            <a:xfrm>
              <a:off x="9314867" y="1094710"/>
              <a:ext cx="166461" cy="160594"/>
              <a:chOff x="10083770" y="849706"/>
              <a:chExt cx="166461" cy="160594"/>
            </a:xfrm>
          </p:grpSpPr>
          <p:sp>
            <p:nvSpPr>
              <p:cNvPr id="2465" name="矩形 2464">
                <a:extLst>
                  <a:ext uri="{FF2B5EF4-FFF2-40B4-BE49-F238E27FC236}">
                    <a16:creationId xmlns:a16="http://schemas.microsoft.com/office/drawing/2014/main" id="{F78B7F72-DB5E-451F-9D5A-7395019DEB6A}"/>
                  </a:ext>
                </a:extLst>
              </p:cNvPr>
              <p:cNvSpPr/>
              <p:nvPr/>
            </p:nvSpPr>
            <p:spPr>
              <a:xfrm>
                <a:off x="10083770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6" name="矩形 2465">
                <a:extLst>
                  <a:ext uri="{FF2B5EF4-FFF2-40B4-BE49-F238E27FC236}">
                    <a16:creationId xmlns:a16="http://schemas.microsoft.com/office/drawing/2014/main" id="{DA8FF607-B2DB-430B-B15E-55D8EAA6DF6A}"/>
                  </a:ext>
                </a:extLst>
              </p:cNvPr>
              <p:cNvSpPr/>
              <p:nvPr/>
            </p:nvSpPr>
            <p:spPr>
              <a:xfrm>
                <a:off x="10140066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7" name="矩形 2466">
                <a:extLst>
                  <a:ext uri="{FF2B5EF4-FFF2-40B4-BE49-F238E27FC236}">
                    <a16:creationId xmlns:a16="http://schemas.microsoft.com/office/drawing/2014/main" id="{EAA02EB8-C7CD-43D7-BBE5-0345DFA38F8F}"/>
                  </a:ext>
                </a:extLst>
              </p:cNvPr>
              <p:cNvSpPr/>
              <p:nvPr/>
            </p:nvSpPr>
            <p:spPr>
              <a:xfrm>
                <a:off x="10193935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8" name="矩形 2467">
                <a:extLst>
                  <a:ext uri="{FF2B5EF4-FFF2-40B4-BE49-F238E27FC236}">
                    <a16:creationId xmlns:a16="http://schemas.microsoft.com/office/drawing/2014/main" id="{6A14AF89-8298-4ADE-AC09-CF29E347780B}"/>
                  </a:ext>
                </a:extLst>
              </p:cNvPr>
              <p:cNvSpPr/>
              <p:nvPr/>
            </p:nvSpPr>
            <p:spPr>
              <a:xfrm>
                <a:off x="10083770" y="9025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9" name="矩形 2468">
                <a:extLst>
                  <a:ext uri="{FF2B5EF4-FFF2-40B4-BE49-F238E27FC236}">
                    <a16:creationId xmlns:a16="http://schemas.microsoft.com/office/drawing/2014/main" id="{FB604B03-2620-468A-9306-467603A83002}"/>
                  </a:ext>
                </a:extLst>
              </p:cNvPr>
              <p:cNvSpPr/>
              <p:nvPr/>
            </p:nvSpPr>
            <p:spPr>
              <a:xfrm>
                <a:off x="10140066" y="9025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0" name="矩形 2469">
                <a:extLst>
                  <a:ext uri="{FF2B5EF4-FFF2-40B4-BE49-F238E27FC236}">
                    <a16:creationId xmlns:a16="http://schemas.microsoft.com/office/drawing/2014/main" id="{FE796876-8538-4BD7-9124-5144B3A46301}"/>
                  </a:ext>
                </a:extLst>
              </p:cNvPr>
              <p:cNvSpPr/>
              <p:nvPr/>
            </p:nvSpPr>
            <p:spPr>
              <a:xfrm>
                <a:off x="10193935" y="9025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1" name="矩形 2470">
                <a:extLst>
                  <a:ext uri="{FF2B5EF4-FFF2-40B4-BE49-F238E27FC236}">
                    <a16:creationId xmlns:a16="http://schemas.microsoft.com/office/drawing/2014/main" id="{077B3CD1-97AB-450B-8B8B-79DF69A1DFF2}"/>
                  </a:ext>
                </a:extLst>
              </p:cNvPr>
              <p:cNvSpPr/>
              <p:nvPr/>
            </p:nvSpPr>
            <p:spPr>
              <a:xfrm>
                <a:off x="10083770" y="9540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2" name="矩形 2471">
                <a:extLst>
                  <a:ext uri="{FF2B5EF4-FFF2-40B4-BE49-F238E27FC236}">
                    <a16:creationId xmlns:a16="http://schemas.microsoft.com/office/drawing/2014/main" id="{B210745C-B6A9-46F1-AA20-86BC2C8D8580}"/>
                  </a:ext>
                </a:extLst>
              </p:cNvPr>
              <p:cNvSpPr/>
              <p:nvPr/>
            </p:nvSpPr>
            <p:spPr>
              <a:xfrm>
                <a:off x="10140066" y="9540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3" name="矩形 2472">
                <a:extLst>
                  <a:ext uri="{FF2B5EF4-FFF2-40B4-BE49-F238E27FC236}">
                    <a16:creationId xmlns:a16="http://schemas.microsoft.com/office/drawing/2014/main" id="{B98F3A50-F621-4D5D-ACB6-8041CC5E7C41}"/>
                  </a:ext>
                </a:extLst>
              </p:cNvPr>
              <p:cNvSpPr/>
              <p:nvPr/>
            </p:nvSpPr>
            <p:spPr>
              <a:xfrm>
                <a:off x="10193935" y="95400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4" name="组合 2483">
              <a:extLst>
                <a:ext uri="{FF2B5EF4-FFF2-40B4-BE49-F238E27FC236}">
                  <a16:creationId xmlns:a16="http://schemas.microsoft.com/office/drawing/2014/main" id="{61C05BA8-294F-4F84-82F9-77670DF5FF6D}"/>
                </a:ext>
              </a:extLst>
            </p:cNvPr>
            <p:cNvGrpSpPr/>
            <p:nvPr/>
          </p:nvGrpSpPr>
          <p:grpSpPr>
            <a:xfrm>
              <a:off x="9528940" y="1094710"/>
              <a:ext cx="166461" cy="160594"/>
              <a:chOff x="10455246" y="849706"/>
              <a:chExt cx="166461" cy="160594"/>
            </a:xfrm>
          </p:grpSpPr>
          <p:sp>
            <p:nvSpPr>
              <p:cNvPr id="2474" name="矩形 2473">
                <a:extLst>
                  <a:ext uri="{FF2B5EF4-FFF2-40B4-BE49-F238E27FC236}">
                    <a16:creationId xmlns:a16="http://schemas.microsoft.com/office/drawing/2014/main" id="{E89CBC0D-08C5-408F-9BA5-183898616F8F}"/>
                  </a:ext>
                </a:extLst>
              </p:cNvPr>
              <p:cNvSpPr/>
              <p:nvPr/>
            </p:nvSpPr>
            <p:spPr>
              <a:xfrm>
                <a:off x="10455246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5" name="矩形 2474">
                <a:extLst>
                  <a:ext uri="{FF2B5EF4-FFF2-40B4-BE49-F238E27FC236}">
                    <a16:creationId xmlns:a16="http://schemas.microsoft.com/office/drawing/2014/main" id="{1426033F-3CAD-4138-95BA-3AFAEF94011D}"/>
                  </a:ext>
                </a:extLst>
              </p:cNvPr>
              <p:cNvSpPr/>
              <p:nvPr/>
            </p:nvSpPr>
            <p:spPr>
              <a:xfrm>
                <a:off x="10511542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6" name="矩形 2475">
                <a:extLst>
                  <a:ext uri="{FF2B5EF4-FFF2-40B4-BE49-F238E27FC236}">
                    <a16:creationId xmlns:a16="http://schemas.microsoft.com/office/drawing/2014/main" id="{5B60B317-47D8-47B5-9321-08AF23A4E2B3}"/>
                  </a:ext>
                </a:extLst>
              </p:cNvPr>
              <p:cNvSpPr/>
              <p:nvPr/>
            </p:nvSpPr>
            <p:spPr>
              <a:xfrm>
                <a:off x="10565411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7" name="矩形 2476">
                <a:extLst>
                  <a:ext uri="{FF2B5EF4-FFF2-40B4-BE49-F238E27FC236}">
                    <a16:creationId xmlns:a16="http://schemas.microsoft.com/office/drawing/2014/main" id="{84FD7512-E11B-4077-AB8F-A3E2C74B3B79}"/>
                  </a:ext>
                </a:extLst>
              </p:cNvPr>
              <p:cNvSpPr/>
              <p:nvPr/>
            </p:nvSpPr>
            <p:spPr>
              <a:xfrm>
                <a:off x="10455246" y="9025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8" name="矩形 2477">
                <a:extLst>
                  <a:ext uri="{FF2B5EF4-FFF2-40B4-BE49-F238E27FC236}">
                    <a16:creationId xmlns:a16="http://schemas.microsoft.com/office/drawing/2014/main" id="{E551651E-BC70-4E5D-99E5-BA874B7FA318}"/>
                  </a:ext>
                </a:extLst>
              </p:cNvPr>
              <p:cNvSpPr/>
              <p:nvPr/>
            </p:nvSpPr>
            <p:spPr>
              <a:xfrm>
                <a:off x="10511542" y="9025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79" name="矩形 2478">
                <a:extLst>
                  <a:ext uri="{FF2B5EF4-FFF2-40B4-BE49-F238E27FC236}">
                    <a16:creationId xmlns:a16="http://schemas.microsoft.com/office/drawing/2014/main" id="{5F7D75EC-DAB1-47EB-8058-B7BE18CC0457}"/>
                  </a:ext>
                </a:extLst>
              </p:cNvPr>
              <p:cNvSpPr/>
              <p:nvPr/>
            </p:nvSpPr>
            <p:spPr>
              <a:xfrm>
                <a:off x="10565411" y="9025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0" name="矩形 2479">
                <a:extLst>
                  <a:ext uri="{FF2B5EF4-FFF2-40B4-BE49-F238E27FC236}">
                    <a16:creationId xmlns:a16="http://schemas.microsoft.com/office/drawing/2014/main" id="{20E354CA-AD34-4ED3-A1A6-306A23F18B9F}"/>
                  </a:ext>
                </a:extLst>
              </p:cNvPr>
              <p:cNvSpPr/>
              <p:nvPr/>
            </p:nvSpPr>
            <p:spPr>
              <a:xfrm>
                <a:off x="10455246" y="9540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1" name="矩形 2480">
                <a:extLst>
                  <a:ext uri="{FF2B5EF4-FFF2-40B4-BE49-F238E27FC236}">
                    <a16:creationId xmlns:a16="http://schemas.microsoft.com/office/drawing/2014/main" id="{5D063D7F-0559-4E35-8674-26EC6060E5D5}"/>
                  </a:ext>
                </a:extLst>
              </p:cNvPr>
              <p:cNvSpPr/>
              <p:nvPr/>
            </p:nvSpPr>
            <p:spPr>
              <a:xfrm>
                <a:off x="10511542" y="95400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2" name="矩形 2481">
                <a:extLst>
                  <a:ext uri="{FF2B5EF4-FFF2-40B4-BE49-F238E27FC236}">
                    <a16:creationId xmlns:a16="http://schemas.microsoft.com/office/drawing/2014/main" id="{1282FBD4-0A8E-4323-8C8B-5AB14FF25B67}"/>
                  </a:ext>
                </a:extLst>
              </p:cNvPr>
              <p:cNvSpPr/>
              <p:nvPr/>
            </p:nvSpPr>
            <p:spPr>
              <a:xfrm>
                <a:off x="10565411" y="95400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85" name="组合 2484">
              <a:extLst>
                <a:ext uri="{FF2B5EF4-FFF2-40B4-BE49-F238E27FC236}">
                  <a16:creationId xmlns:a16="http://schemas.microsoft.com/office/drawing/2014/main" id="{34CAB85C-AF20-4B17-AF10-5B202903D524}"/>
                </a:ext>
              </a:extLst>
            </p:cNvPr>
            <p:cNvGrpSpPr/>
            <p:nvPr/>
          </p:nvGrpSpPr>
          <p:grpSpPr>
            <a:xfrm>
              <a:off x="9318831" y="1303121"/>
              <a:ext cx="166530" cy="160594"/>
              <a:chOff x="6932008" y="362759"/>
              <a:chExt cx="166530" cy="160594"/>
            </a:xfrm>
          </p:grpSpPr>
          <p:sp>
            <p:nvSpPr>
              <p:cNvPr id="2486" name="矩形 2485">
                <a:extLst>
                  <a:ext uri="{FF2B5EF4-FFF2-40B4-BE49-F238E27FC236}">
                    <a16:creationId xmlns:a16="http://schemas.microsoft.com/office/drawing/2014/main" id="{A202D8E2-539E-4305-BDFB-8FD6A181B55A}"/>
                  </a:ext>
                </a:extLst>
              </p:cNvPr>
              <p:cNvSpPr/>
              <p:nvPr/>
            </p:nvSpPr>
            <p:spPr>
              <a:xfrm>
                <a:off x="6932008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7" name="矩形 2486">
                <a:extLst>
                  <a:ext uri="{FF2B5EF4-FFF2-40B4-BE49-F238E27FC236}">
                    <a16:creationId xmlns:a16="http://schemas.microsoft.com/office/drawing/2014/main" id="{F4B80CE3-2CAD-4E1C-B89E-C1A8F3457443}"/>
                  </a:ext>
                </a:extLst>
              </p:cNvPr>
              <p:cNvSpPr/>
              <p:nvPr/>
            </p:nvSpPr>
            <p:spPr>
              <a:xfrm>
                <a:off x="6988304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8" name="矩形 2487">
                <a:extLst>
                  <a:ext uri="{FF2B5EF4-FFF2-40B4-BE49-F238E27FC236}">
                    <a16:creationId xmlns:a16="http://schemas.microsoft.com/office/drawing/2014/main" id="{57EB373D-F668-4541-BFC1-438FFE7060CB}"/>
                  </a:ext>
                </a:extLst>
              </p:cNvPr>
              <p:cNvSpPr/>
              <p:nvPr/>
            </p:nvSpPr>
            <p:spPr>
              <a:xfrm>
                <a:off x="7042173" y="36275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89" name="矩形 2488">
                <a:extLst>
                  <a:ext uri="{FF2B5EF4-FFF2-40B4-BE49-F238E27FC236}">
                    <a16:creationId xmlns:a16="http://schemas.microsoft.com/office/drawing/2014/main" id="{35FB3E45-8440-493D-AC31-CB53352BB455}"/>
                  </a:ext>
                </a:extLst>
              </p:cNvPr>
              <p:cNvSpPr/>
              <p:nvPr/>
            </p:nvSpPr>
            <p:spPr>
              <a:xfrm>
                <a:off x="6932008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0" name="矩形 2489">
                <a:extLst>
                  <a:ext uri="{FF2B5EF4-FFF2-40B4-BE49-F238E27FC236}">
                    <a16:creationId xmlns:a16="http://schemas.microsoft.com/office/drawing/2014/main" id="{9A627F3F-680F-43B5-BD16-EBD27C6C208F}"/>
                  </a:ext>
                </a:extLst>
              </p:cNvPr>
              <p:cNvSpPr/>
              <p:nvPr/>
            </p:nvSpPr>
            <p:spPr>
              <a:xfrm>
                <a:off x="6988304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1" name="矩形 2490">
                <a:extLst>
                  <a:ext uri="{FF2B5EF4-FFF2-40B4-BE49-F238E27FC236}">
                    <a16:creationId xmlns:a16="http://schemas.microsoft.com/office/drawing/2014/main" id="{60944DB4-B22F-4769-B07A-9E84FBAF3853}"/>
                  </a:ext>
                </a:extLst>
              </p:cNvPr>
              <p:cNvSpPr/>
              <p:nvPr/>
            </p:nvSpPr>
            <p:spPr>
              <a:xfrm>
                <a:off x="7042173" y="415609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2" name="矩形 2491">
                <a:extLst>
                  <a:ext uri="{FF2B5EF4-FFF2-40B4-BE49-F238E27FC236}">
                    <a16:creationId xmlns:a16="http://schemas.microsoft.com/office/drawing/2014/main" id="{A4D2EADC-0F2D-4439-B36E-F018FE3354AB}"/>
                  </a:ext>
                </a:extLst>
              </p:cNvPr>
              <p:cNvSpPr/>
              <p:nvPr/>
            </p:nvSpPr>
            <p:spPr>
              <a:xfrm>
                <a:off x="6932008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3" name="矩形 2492">
                <a:extLst>
                  <a:ext uri="{FF2B5EF4-FFF2-40B4-BE49-F238E27FC236}">
                    <a16:creationId xmlns:a16="http://schemas.microsoft.com/office/drawing/2014/main" id="{66E43EB3-0040-4E69-893C-4FD02CAF37B7}"/>
                  </a:ext>
                </a:extLst>
              </p:cNvPr>
              <p:cNvSpPr/>
              <p:nvPr/>
            </p:nvSpPr>
            <p:spPr>
              <a:xfrm>
                <a:off x="6988304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4" name="矩形 2493">
                <a:extLst>
                  <a:ext uri="{FF2B5EF4-FFF2-40B4-BE49-F238E27FC236}">
                    <a16:creationId xmlns:a16="http://schemas.microsoft.com/office/drawing/2014/main" id="{52060AC8-E13C-4EF3-86C2-028043D9B495}"/>
                  </a:ext>
                </a:extLst>
              </p:cNvPr>
              <p:cNvSpPr/>
              <p:nvPr/>
            </p:nvSpPr>
            <p:spPr>
              <a:xfrm>
                <a:off x="7042173" y="467057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5" name="矩形 2494">
                <a:extLst>
                  <a:ext uri="{FF2B5EF4-FFF2-40B4-BE49-F238E27FC236}">
                    <a16:creationId xmlns:a16="http://schemas.microsoft.com/office/drawing/2014/main" id="{20F5BE45-E428-4BB6-B5EC-D8284AE40A19}"/>
                  </a:ext>
                </a:extLst>
              </p:cNvPr>
              <p:cNvSpPr/>
              <p:nvPr/>
            </p:nvSpPr>
            <p:spPr>
              <a:xfrm>
                <a:off x="6932077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6" name="矩形 2495">
                <a:extLst>
                  <a:ext uri="{FF2B5EF4-FFF2-40B4-BE49-F238E27FC236}">
                    <a16:creationId xmlns:a16="http://schemas.microsoft.com/office/drawing/2014/main" id="{84E1F144-9960-49D7-BEA1-8ADF1A0C9CF4}"/>
                  </a:ext>
                </a:extLst>
              </p:cNvPr>
              <p:cNvSpPr/>
              <p:nvPr/>
            </p:nvSpPr>
            <p:spPr>
              <a:xfrm>
                <a:off x="6988373" y="36307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97" name="矩形 2496">
                <a:extLst>
                  <a:ext uri="{FF2B5EF4-FFF2-40B4-BE49-F238E27FC236}">
                    <a16:creationId xmlns:a16="http://schemas.microsoft.com/office/drawing/2014/main" id="{AD0E9AD7-D120-4463-8425-48F6640719ED}"/>
                  </a:ext>
                </a:extLst>
              </p:cNvPr>
              <p:cNvSpPr/>
              <p:nvPr/>
            </p:nvSpPr>
            <p:spPr>
              <a:xfrm>
                <a:off x="7042242" y="41592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8" name="组合 2497">
              <a:extLst>
                <a:ext uri="{FF2B5EF4-FFF2-40B4-BE49-F238E27FC236}">
                  <a16:creationId xmlns:a16="http://schemas.microsoft.com/office/drawing/2014/main" id="{0D80B7FC-B97A-40A2-9879-EFBADD6A862C}"/>
                </a:ext>
              </a:extLst>
            </p:cNvPr>
            <p:cNvGrpSpPr/>
            <p:nvPr/>
          </p:nvGrpSpPr>
          <p:grpSpPr>
            <a:xfrm>
              <a:off x="9533254" y="1303121"/>
              <a:ext cx="166461" cy="160594"/>
              <a:chOff x="7220381" y="359423"/>
              <a:chExt cx="166461" cy="160594"/>
            </a:xfrm>
          </p:grpSpPr>
          <p:sp>
            <p:nvSpPr>
              <p:cNvPr id="2499" name="矩形 2498">
                <a:extLst>
                  <a:ext uri="{FF2B5EF4-FFF2-40B4-BE49-F238E27FC236}">
                    <a16:creationId xmlns:a16="http://schemas.microsoft.com/office/drawing/2014/main" id="{161F4A8D-DD75-48AE-A925-4F623D791D42}"/>
                  </a:ext>
                </a:extLst>
              </p:cNvPr>
              <p:cNvSpPr/>
              <p:nvPr/>
            </p:nvSpPr>
            <p:spPr>
              <a:xfrm>
                <a:off x="7220381" y="35942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0" name="矩形 2499">
                <a:extLst>
                  <a:ext uri="{FF2B5EF4-FFF2-40B4-BE49-F238E27FC236}">
                    <a16:creationId xmlns:a16="http://schemas.microsoft.com/office/drawing/2014/main" id="{1991B629-0193-493F-A87E-14A8C8749124}"/>
                  </a:ext>
                </a:extLst>
              </p:cNvPr>
              <p:cNvSpPr/>
              <p:nvPr/>
            </p:nvSpPr>
            <p:spPr>
              <a:xfrm>
                <a:off x="7276677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1" name="矩形 2500">
                <a:extLst>
                  <a:ext uri="{FF2B5EF4-FFF2-40B4-BE49-F238E27FC236}">
                    <a16:creationId xmlns:a16="http://schemas.microsoft.com/office/drawing/2014/main" id="{322AD2BC-07F0-4DFF-9046-C9387A9A8C19}"/>
                  </a:ext>
                </a:extLst>
              </p:cNvPr>
              <p:cNvSpPr/>
              <p:nvPr/>
            </p:nvSpPr>
            <p:spPr>
              <a:xfrm>
                <a:off x="7330546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2" name="矩形 2501">
                <a:extLst>
                  <a:ext uri="{FF2B5EF4-FFF2-40B4-BE49-F238E27FC236}">
                    <a16:creationId xmlns:a16="http://schemas.microsoft.com/office/drawing/2014/main" id="{CAA936B8-013C-4800-B94A-95F1846DC3ED}"/>
                  </a:ext>
                </a:extLst>
              </p:cNvPr>
              <p:cNvSpPr/>
              <p:nvPr/>
            </p:nvSpPr>
            <p:spPr>
              <a:xfrm>
                <a:off x="7220381" y="41227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3" name="矩形 2502">
                <a:extLst>
                  <a:ext uri="{FF2B5EF4-FFF2-40B4-BE49-F238E27FC236}">
                    <a16:creationId xmlns:a16="http://schemas.microsoft.com/office/drawing/2014/main" id="{54285BED-4E2C-48DD-B4A1-3F62D094D29E}"/>
                  </a:ext>
                </a:extLst>
              </p:cNvPr>
              <p:cNvSpPr/>
              <p:nvPr/>
            </p:nvSpPr>
            <p:spPr>
              <a:xfrm>
                <a:off x="7276677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4" name="矩形 2503">
                <a:extLst>
                  <a:ext uri="{FF2B5EF4-FFF2-40B4-BE49-F238E27FC236}">
                    <a16:creationId xmlns:a16="http://schemas.microsoft.com/office/drawing/2014/main" id="{94845CC2-F026-4CF5-A21F-592DBDF18710}"/>
                  </a:ext>
                </a:extLst>
              </p:cNvPr>
              <p:cNvSpPr/>
              <p:nvPr/>
            </p:nvSpPr>
            <p:spPr>
              <a:xfrm>
                <a:off x="7330546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5" name="矩形 2504">
                <a:extLst>
                  <a:ext uri="{FF2B5EF4-FFF2-40B4-BE49-F238E27FC236}">
                    <a16:creationId xmlns:a16="http://schemas.microsoft.com/office/drawing/2014/main" id="{82BE637A-2E7D-4053-A4B4-FEFEF867C813}"/>
                  </a:ext>
                </a:extLst>
              </p:cNvPr>
              <p:cNvSpPr/>
              <p:nvPr/>
            </p:nvSpPr>
            <p:spPr>
              <a:xfrm>
                <a:off x="7220381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6" name="矩形 2505">
                <a:extLst>
                  <a:ext uri="{FF2B5EF4-FFF2-40B4-BE49-F238E27FC236}">
                    <a16:creationId xmlns:a16="http://schemas.microsoft.com/office/drawing/2014/main" id="{B092713A-6F04-49C7-A712-F6701E0D151B}"/>
                  </a:ext>
                </a:extLst>
              </p:cNvPr>
              <p:cNvSpPr/>
              <p:nvPr/>
            </p:nvSpPr>
            <p:spPr>
              <a:xfrm>
                <a:off x="7276677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07" name="矩形 2506">
                <a:extLst>
                  <a:ext uri="{FF2B5EF4-FFF2-40B4-BE49-F238E27FC236}">
                    <a16:creationId xmlns:a16="http://schemas.microsoft.com/office/drawing/2014/main" id="{9485CA0D-4A0E-41F2-9AA2-5532085BA6BE}"/>
                  </a:ext>
                </a:extLst>
              </p:cNvPr>
              <p:cNvSpPr/>
              <p:nvPr/>
            </p:nvSpPr>
            <p:spPr>
              <a:xfrm>
                <a:off x="7330546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08" name="箭头: 右 2507">
              <a:extLst>
                <a:ext uri="{FF2B5EF4-FFF2-40B4-BE49-F238E27FC236}">
                  <a16:creationId xmlns:a16="http://schemas.microsoft.com/office/drawing/2014/main" id="{FE08745A-D33C-4FB7-96C6-AFC706E7F121}"/>
                </a:ext>
              </a:extLst>
            </p:cNvPr>
            <p:cNvSpPr/>
            <p:nvPr/>
          </p:nvSpPr>
          <p:spPr>
            <a:xfrm>
              <a:off x="5975349" y="1336675"/>
              <a:ext cx="295275" cy="269875"/>
            </a:xfrm>
            <a:prstGeom prst="rightArrow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9" name="文本框 2508">
              <a:extLst>
                <a:ext uri="{FF2B5EF4-FFF2-40B4-BE49-F238E27FC236}">
                  <a16:creationId xmlns:a16="http://schemas.microsoft.com/office/drawing/2014/main" id="{DADDD414-5CEB-466F-B936-94119EBDBDB0}"/>
                </a:ext>
              </a:extLst>
            </p:cNvPr>
            <p:cNvSpPr txBox="1"/>
            <p:nvPr/>
          </p:nvSpPr>
          <p:spPr>
            <a:xfrm>
              <a:off x="7518673" y="1795779"/>
              <a:ext cx="101572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0" name="文本框 2509">
              <a:extLst>
                <a:ext uri="{FF2B5EF4-FFF2-40B4-BE49-F238E27FC236}">
                  <a16:creationId xmlns:a16="http://schemas.microsoft.com/office/drawing/2014/main" id="{EF5A4C88-B6EE-401D-8B85-69A9B4BDB593}"/>
                </a:ext>
              </a:extLst>
            </p:cNvPr>
            <p:cNvSpPr txBox="1"/>
            <p:nvPr/>
          </p:nvSpPr>
          <p:spPr>
            <a:xfrm>
              <a:off x="5024437" y="2048192"/>
              <a:ext cx="88582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16×16</a:t>
              </a:r>
              <a:endParaRPr lang="zh-CN" altLang="en-US" sz="14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1" name="文本框 2510">
              <a:extLst>
                <a:ext uri="{FF2B5EF4-FFF2-40B4-BE49-F238E27FC236}">
                  <a16:creationId xmlns:a16="http://schemas.microsoft.com/office/drawing/2014/main" id="{E0FC2D2C-EC8E-479D-AEFB-0FD70EFF4FC9}"/>
                </a:ext>
              </a:extLst>
            </p:cNvPr>
            <p:cNvSpPr txBox="1"/>
            <p:nvPr/>
          </p:nvSpPr>
          <p:spPr>
            <a:xfrm>
              <a:off x="7386841" y="2048191"/>
              <a:ext cx="127939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3×3×16×16</a:t>
              </a:r>
              <a:endParaRPr lang="zh-CN" altLang="en-US" sz="1400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13" name="矩形 2512">
              <a:extLst>
                <a:ext uri="{FF2B5EF4-FFF2-40B4-BE49-F238E27FC236}">
                  <a16:creationId xmlns:a16="http://schemas.microsoft.com/office/drawing/2014/main" id="{8C3806AE-0470-4EE9-8D8F-655C601D6BD7}"/>
                </a:ext>
              </a:extLst>
            </p:cNvPr>
            <p:cNvSpPr/>
            <p:nvPr/>
          </p:nvSpPr>
          <p:spPr>
            <a:xfrm>
              <a:off x="5133975" y="1098727"/>
              <a:ext cx="177800" cy="177800"/>
            </a:xfrm>
            <a:prstGeom prst="rect">
              <a:avLst/>
            </a:prstGeom>
            <a:noFill/>
            <a:ln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D493D984-1370-4729-A361-5BF849DF5A73}"/>
                </a:ext>
              </a:extLst>
            </p:cNvPr>
            <p:cNvSpPr/>
            <p:nvPr/>
          </p:nvSpPr>
          <p:spPr>
            <a:xfrm>
              <a:off x="5314950" y="1125233"/>
              <a:ext cx="1431925" cy="176517"/>
            </a:xfrm>
            <a:custGeom>
              <a:avLst/>
              <a:gdLst>
                <a:gd name="connsiteX0" fmla="*/ 1431925 w 1431925"/>
                <a:gd name="connsiteY0" fmla="*/ 176517 h 176517"/>
                <a:gd name="connsiteX1" fmla="*/ 828675 w 1431925"/>
                <a:gd name="connsiteY1" fmla="*/ 5067 h 176517"/>
                <a:gd name="connsiteX2" fmla="*/ 0 w 1431925"/>
                <a:gd name="connsiteY2" fmla="*/ 62217 h 17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1925" h="176517">
                  <a:moveTo>
                    <a:pt x="1431925" y="176517"/>
                  </a:moveTo>
                  <a:cubicBezTo>
                    <a:pt x="1249627" y="100317"/>
                    <a:pt x="1067329" y="24117"/>
                    <a:pt x="828675" y="5067"/>
                  </a:cubicBezTo>
                  <a:cubicBezTo>
                    <a:pt x="590021" y="-13983"/>
                    <a:pt x="295010" y="24117"/>
                    <a:pt x="0" y="62217"/>
                  </a:cubicBezTo>
                </a:path>
              </a:pathLst>
            </a:custGeom>
            <a:noFill/>
            <a:ln>
              <a:solidFill>
                <a:srgbClr val="D74514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>
              <a:extLst>
                <a:ext uri="{FF2B5EF4-FFF2-40B4-BE49-F238E27FC236}">
                  <a16:creationId xmlns:a16="http://schemas.microsoft.com/office/drawing/2014/main" id="{288C38C6-96D6-4EB0-9C54-73E07B5D0C48}"/>
                </a:ext>
              </a:extLst>
            </p:cNvPr>
            <p:cNvSpPr/>
            <p:nvPr/>
          </p:nvSpPr>
          <p:spPr>
            <a:xfrm>
              <a:off x="9296400" y="1047750"/>
              <a:ext cx="433388" cy="866775"/>
            </a:xfrm>
            <a:prstGeom prst="rect">
              <a:avLst/>
            </a:prstGeom>
            <a:noFill/>
            <a:ln>
              <a:solidFill>
                <a:srgbClr val="D74514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5F81C72-13D2-432E-9A26-6C075A6013C6}"/>
              </a:ext>
            </a:extLst>
          </p:cNvPr>
          <p:cNvGrpSpPr/>
          <p:nvPr/>
        </p:nvGrpSpPr>
        <p:grpSpPr>
          <a:xfrm>
            <a:off x="5682757" y="3179299"/>
            <a:ext cx="1420886" cy="413229"/>
            <a:chOff x="5682757" y="3179299"/>
            <a:chExt cx="1420886" cy="413229"/>
          </a:xfrm>
        </p:grpSpPr>
        <p:grpSp>
          <p:nvGrpSpPr>
            <p:cNvPr id="1067" name="组合 1066">
              <a:extLst>
                <a:ext uri="{FF2B5EF4-FFF2-40B4-BE49-F238E27FC236}">
                  <a16:creationId xmlns:a16="http://schemas.microsoft.com/office/drawing/2014/main" id="{CD94A55E-9F30-438F-BCEB-6E7199A1188D}"/>
                </a:ext>
              </a:extLst>
            </p:cNvPr>
            <p:cNvGrpSpPr/>
            <p:nvPr/>
          </p:nvGrpSpPr>
          <p:grpSpPr>
            <a:xfrm>
              <a:off x="5682757" y="3315145"/>
              <a:ext cx="166461" cy="160594"/>
              <a:chOff x="7775048" y="349558"/>
              <a:chExt cx="166461" cy="160594"/>
            </a:xfrm>
          </p:grpSpPr>
          <p:sp>
            <p:nvSpPr>
              <p:cNvPr id="1068" name="矩形 1067">
                <a:extLst>
                  <a:ext uri="{FF2B5EF4-FFF2-40B4-BE49-F238E27FC236}">
                    <a16:creationId xmlns:a16="http://schemas.microsoft.com/office/drawing/2014/main" id="{F54DCE05-84BD-4FAC-9175-A715820FE43A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9" name="矩形 1068">
                <a:extLst>
                  <a:ext uri="{FF2B5EF4-FFF2-40B4-BE49-F238E27FC236}">
                    <a16:creationId xmlns:a16="http://schemas.microsoft.com/office/drawing/2014/main" id="{B95D32E6-5463-4D9A-91F8-01BC7F07E2A7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0" name="矩形 1069">
                <a:extLst>
                  <a:ext uri="{FF2B5EF4-FFF2-40B4-BE49-F238E27FC236}">
                    <a16:creationId xmlns:a16="http://schemas.microsoft.com/office/drawing/2014/main" id="{4DEFC949-9617-4537-BFFB-37729F6B3970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1" name="矩形 1070">
                <a:extLst>
                  <a:ext uri="{FF2B5EF4-FFF2-40B4-BE49-F238E27FC236}">
                    <a16:creationId xmlns:a16="http://schemas.microsoft.com/office/drawing/2014/main" id="{C6F01059-9D77-4D0A-9279-62587438F984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2" name="矩形 1071">
                <a:extLst>
                  <a:ext uri="{FF2B5EF4-FFF2-40B4-BE49-F238E27FC236}">
                    <a16:creationId xmlns:a16="http://schemas.microsoft.com/office/drawing/2014/main" id="{658F8243-778A-4CD6-9D49-7ED4C2772A68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3" name="矩形 1072">
                <a:extLst>
                  <a:ext uri="{FF2B5EF4-FFF2-40B4-BE49-F238E27FC236}">
                    <a16:creationId xmlns:a16="http://schemas.microsoft.com/office/drawing/2014/main" id="{BF31EF81-071E-429B-A854-33EEDE7FC964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4" name="矩形 1073">
                <a:extLst>
                  <a:ext uri="{FF2B5EF4-FFF2-40B4-BE49-F238E27FC236}">
                    <a16:creationId xmlns:a16="http://schemas.microsoft.com/office/drawing/2014/main" id="{2C87B22B-C3D9-455B-81C1-14BD140EE153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5" name="矩形 1074">
                <a:extLst>
                  <a:ext uri="{FF2B5EF4-FFF2-40B4-BE49-F238E27FC236}">
                    <a16:creationId xmlns:a16="http://schemas.microsoft.com/office/drawing/2014/main" id="{94E09D83-B1D8-49DF-8A91-2B3F8A653934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6" name="矩形 1075">
                <a:extLst>
                  <a:ext uri="{FF2B5EF4-FFF2-40B4-BE49-F238E27FC236}">
                    <a16:creationId xmlns:a16="http://schemas.microsoft.com/office/drawing/2014/main" id="{8411946F-2B10-4ED3-B6C6-3DEC0A701464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77" name="组合 1076">
              <a:extLst>
                <a:ext uri="{FF2B5EF4-FFF2-40B4-BE49-F238E27FC236}">
                  <a16:creationId xmlns:a16="http://schemas.microsoft.com/office/drawing/2014/main" id="{67D85133-D3CA-4247-88F6-98842DBAC5A2}"/>
                </a:ext>
              </a:extLst>
            </p:cNvPr>
            <p:cNvGrpSpPr/>
            <p:nvPr/>
          </p:nvGrpSpPr>
          <p:grpSpPr>
            <a:xfrm>
              <a:off x="6268243" y="3185167"/>
              <a:ext cx="166461" cy="160594"/>
              <a:chOff x="7775048" y="349558"/>
              <a:chExt cx="166461" cy="160594"/>
            </a:xfrm>
          </p:grpSpPr>
          <p:sp>
            <p:nvSpPr>
              <p:cNvPr id="1078" name="矩形 1077">
                <a:extLst>
                  <a:ext uri="{FF2B5EF4-FFF2-40B4-BE49-F238E27FC236}">
                    <a16:creationId xmlns:a16="http://schemas.microsoft.com/office/drawing/2014/main" id="{4AD071A1-937E-4AC5-BF00-90F5A1B9DD1D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9" name="矩形 1078">
                <a:extLst>
                  <a:ext uri="{FF2B5EF4-FFF2-40B4-BE49-F238E27FC236}">
                    <a16:creationId xmlns:a16="http://schemas.microsoft.com/office/drawing/2014/main" id="{223ECA76-6BFB-41EE-B37A-F812C4EB233F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0" name="矩形 1079">
                <a:extLst>
                  <a:ext uri="{FF2B5EF4-FFF2-40B4-BE49-F238E27FC236}">
                    <a16:creationId xmlns:a16="http://schemas.microsoft.com/office/drawing/2014/main" id="{907E9963-6594-4308-A869-072839ED7854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1" name="矩形 1080">
                <a:extLst>
                  <a:ext uri="{FF2B5EF4-FFF2-40B4-BE49-F238E27FC236}">
                    <a16:creationId xmlns:a16="http://schemas.microsoft.com/office/drawing/2014/main" id="{5388496D-E3B4-4699-AB45-5E9E69A77C28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2" name="矩形 1081">
                <a:extLst>
                  <a:ext uri="{FF2B5EF4-FFF2-40B4-BE49-F238E27FC236}">
                    <a16:creationId xmlns:a16="http://schemas.microsoft.com/office/drawing/2014/main" id="{D107B382-E0BA-423E-B69A-AB1FE19062C7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3" name="矩形 1082">
                <a:extLst>
                  <a:ext uri="{FF2B5EF4-FFF2-40B4-BE49-F238E27FC236}">
                    <a16:creationId xmlns:a16="http://schemas.microsoft.com/office/drawing/2014/main" id="{68DC0470-E2D9-4C76-BB71-E27D61CE0EAF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4" name="矩形 1083">
                <a:extLst>
                  <a:ext uri="{FF2B5EF4-FFF2-40B4-BE49-F238E27FC236}">
                    <a16:creationId xmlns:a16="http://schemas.microsoft.com/office/drawing/2014/main" id="{6F47194C-2E49-4CAA-9BEF-088D309C7A17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5" name="矩形 1084">
                <a:extLst>
                  <a:ext uri="{FF2B5EF4-FFF2-40B4-BE49-F238E27FC236}">
                    <a16:creationId xmlns:a16="http://schemas.microsoft.com/office/drawing/2014/main" id="{7BAB439D-1CA6-454F-AFA7-431BBC8F6FDA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6" name="矩形 1085">
                <a:extLst>
                  <a:ext uri="{FF2B5EF4-FFF2-40B4-BE49-F238E27FC236}">
                    <a16:creationId xmlns:a16="http://schemas.microsoft.com/office/drawing/2014/main" id="{069DB1AD-0D3A-43C7-B9EC-53F694B2BFE0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87" name="组合 1086">
              <a:extLst>
                <a:ext uri="{FF2B5EF4-FFF2-40B4-BE49-F238E27FC236}">
                  <a16:creationId xmlns:a16="http://schemas.microsoft.com/office/drawing/2014/main" id="{844F2476-A563-4EBD-9DA2-1ACDEE260593}"/>
                </a:ext>
              </a:extLst>
            </p:cNvPr>
            <p:cNvGrpSpPr/>
            <p:nvPr/>
          </p:nvGrpSpPr>
          <p:grpSpPr>
            <a:xfrm rot="5400000">
              <a:off x="6492200" y="3182233"/>
              <a:ext cx="166461" cy="160594"/>
              <a:chOff x="7775048" y="349558"/>
              <a:chExt cx="166461" cy="160594"/>
            </a:xfrm>
          </p:grpSpPr>
          <p:sp>
            <p:nvSpPr>
              <p:cNvPr id="1088" name="矩形 1087">
                <a:extLst>
                  <a:ext uri="{FF2B5EF4-FFF2-40B4-BE49-F238E27FC236}">
                    <a16:creationId xmlns:a16="http://schemas.microsoft.com/office/drawing/2014/main" id="{DD5E09F4-ADB9-4DD8-93E4-1353DA7D9244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9" name="矩形 1088">
                <a:extLst>
                  <a:ext uri="{FF2B5EF4-FFF2-40B4-BE49-F238E27FC236}">
                    <a16:creationId xmlns:a16="http://schemas.microsoft.com/office/drawing/2014/main" id="{41249279-10BF-4F91-B9A1-D94DAF451F0E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0" name="矩形 1089">
                <a:extLst>
                  <a:ext uri="{FF2B5EF4-FFF2-40B4-BE49-F238E27FC236}">
                    <a16:creationId xmlns:a16="http://schemas.microsoft.com/office/drawing/2014/main" id="{53F0AC0E-A991-4F92-91D6-1A9A6D2933D8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1" name="矩形 1090">
                <a:extLst>
                  <a:ext uri="{FF2B5EF4-FFF2-40B4-BE49-F238E27FC236}">
                    <a16:creationId xmlns:a16="http://schemas.microsoft.com/office/drawing/2014/main" id="{B9FF69E2-0DB0-4ED7-81C0-279E5465F3D2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2" name="矩形 1091">
                <a:extLst>
                  <a:ext uri="{FF2B5EF4-FFF2-40B4-BE49-F238E27FC236}">
                    <a16:creationId xmlns:a16="http://schemas.microsoft.com/office/drawing/2014/main" id="{BDF0498D-5813-4AEE-98A1-1F6037A31031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3" name="矩形 1092">
                <a:extLst>
                  <a:ext uri="{FF2B5EF4-FFF2-40B4-BE49-F238E27FC236}">
                    <a16:creationId xmlns:a16="http://schemas.microsoft.com/office/drawing/2014/main" id="{4AE000AC-6011-49BE-8161-657A85144597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4" name="矩形 1093">
                <a:extLst>
                  <a:ext uri="{FF2B5EF4-FFF2-40B4-BE49-F238E27FC236}">
                    <a16:creationId xmlns:a16="http://schemas.microsoft.com/office/drawing/2014/main" id="{1C15B36E-B919-4D70-9D06-8680E1AB27A4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5" name="矩形 1094">
                <a:extLst>
                  <a:ext uri="{FF2B5EF4-FFF2-40B4-BE49-F238E27FC236}">
                    <a16:creationId xmlns:a16="http://schemas.microsoft.com/office/drawing/2014/main" id="{A2BE4CA3-C2C7-4790-962C-809A11ACF78C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6" name="矩形 1095">
                <a:extLst>
                  <a:ext uri="{FF2B5EF4-FFF2-40B4-BE49-F238E27FC236}">
                    <a16:creationId xmlns:a16="http://schemas.microsoft.com/office/drawing/2014/main" id="{0F99C896-3F01-4848-AFB2-E670C822FBAE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97" name="组合 1096">
              <a:extLst>
                <a:ext uri="{FF2B5EF4-FFF2-40B4-BE49-F238E27FC236}">
                  <a16:creationId xmlns:a16="http://schemas.microsoft.com/office/drawing/2014/main" id="{6087058A-96FB-4CBD-95BC-AE064E6780B0}"/>
                </a:ext>
              </a:extLst>
            </p:cNvPr>
            <p:cNvGrpSpPr/>
            <p:nvPr/>
          </p:nvGrpSpPr>
          <p:grpSpPr>
            <a:xfrm rot="10800000">
              <a:off x="6716158" y="3185167"/>
              <a:ext cx="166461" cy="160594"/>
              <a:chOff x="7775048" y="349558"/>
              <a:chExt cx="166461" cy="160594"/>
            </a:xfrm>
          </p:grpSpPr>
          <p:sp>
            <p:nvSpPr>
              <p:cNvPr id="1098" name="矩形 1097">
                <a:extLst>
                  <a:ext uri="{FF2B5EF4-FFF2-40B4-BE49-F238E27FC236}">
                    <a16:creationId xmlns:a16="http://schemas.microsoft.com/office/drawing/2014/main" id="{BDBB952A-0053-4AAE-A26D-B53F25D3F6B2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9" name="矩形 1098">
                <a:extLst>
                  <a:ext uri="{FF2B5EF4-FFF2-40B4-BE49-F238E27FC236}">
                    <a16:creationId xmlns:a16="http://schemas.microsoft.com/office/drawing/2014/main" id="{4EB3D481-76AD-444C-8392-173BD895CD24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0" name="矩形 1099">
                <a:extLst>
                  <a:ext uri="{FF2B5EF4-FFF2-40B4-BE49-F238E27FC236}">
                    <a16:creationId xmlns:a16="http://schemas.microsoft.com/office/drawing/2014/main" id="{35EA16B8-4A6A-40F3-9477-366F9F86BF20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1" name="矩形 1100">
                <a:extLst>
                  <a:ext uri="{FF2B5EF4-FFF2-40B4-BE49-F238E27FC236}">
                    <a16:creationId xmlns:a16="http://schemas.microsoft.com/office/drawing/2014/main" id="{3E3A9FD5-864E-4E81-B548-A8FAD42EF8F9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2" name="矩形 1101">
                <a:extLst>
                  <a:ext uri="{FF2B5EF4-FFF2-40B4-BE49-F238E27FC236}">
                    <a16:creationId xmlns:a16="http://schemas.microsoft.com/office/drawing/2014/main" id="{817E8CFB-87BD-4698-BCB8-4C25581C4E1D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3" name="矩形 1102">
                <a:extLst>
                  <a:ext uri="{FF2B5EF4-FFF2-40B4-BE49-F238E27FC236}">
                    <a16:creationId xmlns:a16="http://schemas.microsoft.com/office/drawing/2014/main" id="{F8AA1FD2-1145-4488-8978-702AC5CC12D6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4" name="矩形 1103">
                <a:extLst>
                  <a:ext uri="{FF2B5EF4-FFF2-40B4-BE49-F238E27FC236}">
                    <a16:creationId xmlns:a16="http://schemas.microsoft.com/office/drawing/2014/main" id="{40BEEB76-5C52-4318-9A63-3094722B2946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5" name="矩形 1104">
                <a:extLst>
                  <a:ext uri="{FF2B5EF4-FFF2-40B4-BE49-F238E27FC236}">
                    <a16:creationId xmlns:a16="http://schemas.microsoft.com/office/drawing/2014/main" id="{D8FB8520-A8C8-410B-BFE2-A5CC45058C72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6" name="矩形 1105">
                <a:extLst>
                  <a:ext uri="{FF2B5EF4-FFF2-40B4-BE49-F238E27FC236}">
                    <a16:creationId xmlns:a16="http://schemas.microsoft.com/office/drawing/2014/main" id="{D309377C-E8A0-473F-943F-7C6485F02729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3ADA97A9-C81D-4030-81C4-2C173AEAB9E1}"/>
                </a:ext>
              </a:extLst>
            </p:cNvPr>
            <p:cNvGrpSpPr/>
            <p:nvPr/>
          </p:nvGrpSpPr>
          <p:grpSpPr>
            <a:xfrm rot="16200000">
              <a:off x="6940115" y="3182233"/>
              <a:ext cx="166461" cy="160594"/>
              <a:chOff x="7775048" y="349558"/>
              <a:chExt cx="166461" cy="160594"/>
            </a:xfrm>
          </p:grpSpPr>
          <p:sp>
            <p:nvSpPr>
              <p:cNvPr id="1108" name="矩形 1107">
                <a:extLst>
                  <a:ext uri="{FF2B5EF4-FFF2-40B4-BE49-F238E27FC236}">
                    <a16:creationId xmlns:a16="http://schemas.microsoft.com/office/drawing/2014/main" id="{24E48F8D-A142-499B-B8FB-242ECE2D6BFC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9" name="矩形 1108">
                <a:extLst>
                  <a:ext uri="{FF2B5EF4-FFF2-40B4-BE49-F238E27FC236}">
                    <a16:creationId xmlns:a16="http://schemas.microsoft.com/office/drawing/2014/main" id="{BB3DEF40-AB94-49D5-BA39-3E4A316F6A38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0" name="矩形 1109">
                <a:extLst>
                  <a:ext uri="{FF2B5EF4-FFF2-40B4-BE49-F238E27FC236}">
                    <a16:creationId xmlns:a16="http://schemas.microsoft.com/office/drawing/2014/main" id="{24FE6609-4A32-44D1-8384-84C60AB91819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1" name="矩形 1110">
                <a:extLst>
                  <a:ext uri="{FF2B5EF4-FFF2-40B4-BE49-F238E27FC236}">
                    <a16:creationId xmlns:a16="http://schemas.microsoft.com/office/drawing/2014/main" id="{C2A68222-784B-4A4D-9B09-77FC41CB5D81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2" name="矩形 1111">
                <a:extLst>
                  <a:ext uri="{FF2B5EF4-FFF2-40B4-BE49-F238E27FC236}">
                    <a16:creationId xmlns:a16="http://schemas.microsoft.com/office/drawing/2014/main" id="{737F6A89-929D-408A-A831-C3BCB1AC92B5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3" name="矩形 1112">
                <a:extLst>
                  <a:ext uri="{FF2B5EF4-FFF2-40B4-BE49-F238E27FC236}">
                    <a16:creationId xmlns:a16="http://schemas.microsoft.com/office/drawing/2014/main" id="{2F347F7E-4036-4D53-A652-DDFC89FC005A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4" name="矩形 1113">
                <a:extLst>
                  <a:ext uri="{FF2B5EF4-FFF2-40B4-BE49-F238E27FC236}">
                    <a16:creationId xmlns:a16="http://schemas.microsoft.com/office/drawing/2014/main" id="{159E88F6-E1EE-49A9-95F6-4035751A5E04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5" name="矩形 1114">
                <a:extLst>
                  <a:ext uri="{FF2B5EF4-FFF2-40B4-BE49-F238E27FC236}">
                    <a16:creationId xmlns:a16="http://schemas.microsoft.com/office/drawing/2014/main" id="{FDAFF294-68C8-49DA-BB8A-EB120AC5ABD8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6" name="矩形 1115">
                <a:extLst>
                  <a:ext uri="{FF2B5EF4-FFF2-40B4-BE49-F238E27FC236}">
                    <a16:creationId xmlns:a16="http://schemas.microsoft.com/office/drawing/2014/main" id="{87C00925-8555-4CEA-A586-9E7714B792DC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17" name="组合 1116">
              <a:extLst>
                <a:ext uri="{FF2B5EF4-FFF2-40B4-BE49-F238E27FC236}">
                  <a16:creationId xmlns:a16="http://schemas.microsoft.com/office/drawing/2014/main" id="{EE4B5AB4-8C26-425D-8F5C-80F26B359331}"/>
                </a:ext>
              </a:extLst>
            </p:cNvPr>
            <p:cNvGrpSpPr/>
            <p:nvPr/>
          </p:nvGrpSpPr>
          <p:grpSpPr>
            <a:xfrm>
              <a:off x="6265628" y="3431934"/>
              <a:ext cx="166461" cy="160594"/>
              <a:chOff x="7775048" y="349558"/>
              <a:chExt cx="166461" cy="160594"/>
            </a:xfrm>
          </p:grpSpPr>
          <p:sp>
            <p:nvSpPr>
              <p:cNvPr id="1118" name="矩形 1117">
                <a:extLst>
                  <a:ext uri="{FF2B5EF4-FFF2-40B4-BE49-F238E27FC236}">
                    <a16:creationId xmlns:a16="http://schemas.microsoft.com/office/drawing/2014/main" id="{4FD769E8-0E92-4C55-A218-9EADE80ACAF4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9" name="矩形 1118">
                <a:extLst>
                  <a:ext uri="{FF2B5EF4-FFF2-40B4-BE49-F238E27FC236}">
                    <a16:creationId xmlns:a16="http://schemas.microsoft.com/office/drawing/2014/main" id="{CC76A1A4-EFF3-4FF2-8DB3-A0D24934DAD5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0" name="矩形 1119">
                <a:extLst>
                  <a:ext uri="{FF2B5EF4-FFF2-40B4-BE49-F238E27FC236}">
                    <a16:creationId xmlns:a16="http://schemas.microsoft.com/office/drawing/2014/main" id="{E4E88E10-3419-4B0B-9F11-4CB743618596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1" name="矩形 1120">
                <a:extLst>
                  <a:ext uri="{FF2B5EF4-FFF2-40B4-BE49-F238E27FC236}">
                    <a16:creationId xmlns:a16="http://schemas.microsoft.com/office/drawing/2014/main" id="{3B872506-2904-4933-84DC-AEBEFD807800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2" name="矩形 1121">
                <a:extLst>
                  <a:ext uri="{FF2B5EF4-FFF2-40B4-BE49-F238E27FC236}">
                    <a16:creationId xmlns:a16="http://schemas.microsoft.com/office/drawing/2014/main" id="{18957739-AE0B-4E0D-AABC-CE707EB4D260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3" name="矩形 1122">
                <a:extLst>
                  <a:ext uri="{FF2B5EF4-FFF2-40B4-BE49-F238E27FC236}">
                    <a16:creationId xmlns:a16="http://schemas.microsoft.com/office/drawing/2014/main" id="{7154B7B1-C1A3-4E64-94EC-8C7BAA552002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4" name="矩形 1123">
                <a:extLst>
                  <a:ext uri="{FF2B5EF4-FFF2-40B4-BE49-F238E27FC236}">
                    <a16:creationId xmlns:a16="http://schemas.microsoft.com/office/drawing/2014/main" id="{1E67118A-C4B2-42DF-9874-F98CDB4D6AD0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5" name="矩形 1124">
                <a:extLst>
                  <a:ext uri="{FF2B5EF4-FFF2-40B4-BE49-F238E27FC236}">
                    <a16:creationId xmlns:a16="http://schemas.microsoft.com/office/drawing/2014/main" id="{F9466F85-EFBB-4681-8104-2A729BD41066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6" name="矩形 1125">
                <a:extLst>
                  <a:ext uri="{FF2B5EF4-FFF2-40B4-BE49-F238E27FC236}">
                    <a16:creationId xmlns:a16="http://schemas.microsoft.com/office/drawing/2014/main" id="{DE8CD37B-C59F-4B2B-8CB1-456BF4B9492D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27" name="组合 1126">
              <a:extLst>
                <a:ext uri="{FF2B5EF4-FFF2-40B4-BE49-F238E27FC236}">
                  <a16:creationId xmlns:a16="http://schemas.microsoft.com/office/drawing/2014/main" id="{31FC7977-FA7D-47A0-9BCE-E236BFF33EB8}"/>
                </a:ext>
              </a:extLst>
            </p:cNvPr>
            <p:cNvGrpSpPr/>
            <p:nvPr/>
          </p:nvGrpSpPr>
          <p:grpSpPr>
            <a:xfrm rot="5400000">
              <a:off x="6489619" y="3429000"/>
              <a:ext cx="166461" cy="160594"/>
              <a:chOff x="7775048" y="349558"/>
              <a:chExt cx="166461" cy="160594"/>
            </a:xfrm>
          </p:grpSpPr>
          <p:sp>
            <p:nvSpPr>
              <p:cNvPr id="1128" name="矩形 1127">
                <a:extLst>
                  <a:ext uri="{FF2B5EF4-FFF2-40B4-BE49-F238E27FC236}">
                    <a16:creationId xmlns:a16="http://schemas.microsoft.com/office/drawing/2014/main" id="{EAAF3269-4789-495A-A2E2-880C84CD33F5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29" name="矩形 1128">
                <a:extLst>
                  <a:ext uri="{FF2B5EF4-FFF2-40B4-BE49-F238E27FC236}">
                    <a16:creationId xmlns:a16="http://schemas.microsoft.com/office/drawing/2014/main" id="{F1E113C0-43FB-4444-B0EC-58CA76F7D689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0" name="矩形 1129">
                <a:extLst>
                  <a:ext uri="{FF2B5EF4-FFF2-40B4-BE49-F238E27FC236}">
                    <a16:creationId xmlns:a16="http://schemas.microsoft.com/office/drawing/2014/main" id="{A83A6D35-9E75-4B77-A51C-81213A750402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1" name="矩形 1130">
                <a:extLst>
                  <a:ext uri="{FF2B5EF4-FFF2-40B4-BE49-F238E27FC236}">
                    <a16:creationId xmlns:a16="http://schemas.microsoft.com/office/drawing/2014/main" id="{209999AC-1604-46FA-9697-8F756F5D6F5B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2" name="矩形 1131">
                <a:extLst>
                  <a:ext uri="{FF2B5EF4-FFF2-40B4-BE49-F238E27FC236}">
                    <a16:creationId xmlns:a16="http://schemas.microsoft.com/office/drawing/2014/main" id="{76E83FD3-AC0B-4F72-8CA1-6566CEC1814D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3" name="矩形 1132">
                <a:extLst>
                  <a:ext uri="{FF2B5EF4-FFF2-40B4-BE49-F238E27FC236}">
                    <a16:creationId xmlns:a16="http://schemas.microsoft.com/office/drawing/2014/main" id="{9B5FD4F5-08D6-4835-B362-09036DEF62CA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4" name="矩形 1133">
                <a:extLst>
                  <a:ext uri="{FF2B5EF4-FFF2-40B4-BE49-F238E27FC236}">
                    <a16:creationId xmlns:a16="http://schemas.microsoft.com/office/drawing/2014/main" id="{47C99296-1BF8-4DB6-B0DB-DD26588C2382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5" name="矩形 1134">
                <a:extLst>
                  <a:ext uri="{FF2B5EF4-FFF2-40B4-BE49-F238E27FC236}">
                    <a16:creationId xmlns:a16="http://schemas.microsoft.com/office/drawing/2014/main" id="{A9947B5C-A30D-479C-B89D-8B96F69A02B3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6" name="矩形 1135">
                <a:extLst>
                  <a:ext uri="{FF2B5EF4-FFF2-40B4-BE49-F238E27FC236}">
                    <a16:creationId xmlns:a16="http://schemas.microsoft.com/office/drawing/2014/main" id="{F407A03D-E6B4-46FA-A095-AA59ADB1A4BF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37" name="组合 1136">
              <a:extLst>
                <a:ext uri="{FF2B5EF4-FFF2-40B4-BE49-F238E27FC236}">
                  <a16:creationId xmlns:a16="http://schemas.microsoft.com/office/drawing/2014/main" id="{6A781239-9C29-4BC9-92DF-C1E9C104651B}"/>
                </a:ext>
              </a:extLst>
            </p:cNvPr>
            <p:cNvGrpSpPr/>
            <p:nvPr/>
          </p:nvGrpSpPr>
          <p:grpSpPr>
            <a:xfrm rot="10800000">
              <a:off x="6713611" y="3431934"/>
              <a:ext cx="166461" cy="160594"/>
              <a:chOff x="7775048" y="349558"/>
              <a:chExt cx="166461" cy="160594"/>
            </a:xfrm>
          </p:grpSpPr>
          <p:sp>
            <p:nvSpPr>
              <p:cNvPr id="1138" name="矩形 1137">
                <a:extLst>
                  <a:ext uri="{FF2B5EF4-FFF2-40B4-BE49-F238E27FC236}">
                    <a16:creationId xmlns:a16="http://schemas.microsoft.com/office/drawing/2014/main" id="{1FCDE551-9B69-47A4-84D8-463B9EF3AA82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9" name="矩形 1138">
                <a:extLst>
                  <a:ext uri="{FF2B5EF4-FFF2-40B4-BE49-F238E27FC236}">
                    <a16:creationId xmlns:a16="http://schemas.microsoft.com/office/drawing/2014/main" id="{5E238B08-4044-43C4-8E23-40A19AFDE1CE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0" name="矩形 1139">
                <a:extLst>
                  <a:ext uri="{FF2B5EF4-FFF2-40B4-BE49-F238E27FC236}">
                    <a16:creationId xmlns:a16="http://schemas.microsoft.com/office/drawing/2014/main" id="{A6974071-F4E0-4C56-8117-CE94A554E4C4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1" name="矩形 1140">
                <a:extLst>
                  <a:ext uri="{FF2B5EF4-FFF2-40B4-BE49-F238E27FC236}">
                    <a16:creationId xmlns:a16="http://schemas.microsoft.com/office/drawing/2014/main" id="{CE338BC5-C7A0-4357-B9E0-86BFDAD7C9E5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2" name="矩形 1141">
                <a:extLst>
                  <a:ext uri="{FF2B5EF4-FFF2-40B4-BE49-F238E27FC236}">
                    <a16:creationId xmlns:a16="http://schemas.microsoft.com/office/drawing/2014/main" id="{5F10C24B-2B27-46C8-A71E-7DAD034EA9FE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3" name="矩形 1142">
                <a:extLst>
                  <a:ext uri="{FF2B5EF4-FFF2-40B4-BE49-F238E27FC236}">
                    <a16:creationId xmlns:a16="http://schemas.microsoft.com/office/drawing/2014/main" id="{854C29B2-072F-4227-999B-BA7FF5140159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4" name="矩形 1143">
                <a:extLst>
                  <a:ext uri="{FF2B5EF4-FFF2-40B4-BE49-F238E27FC236}">
                    <a16:creationId xmlns:a16="http://schemas.microsoft.com/office/drawing/2014/main" id="{B4A69734-BAA9-44B9-AF31-2F5A96321BB9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5" name="矩形 1144">
                <a:extLst>
                  <a:ext uri="{FF2B5EF4-FFF2-40B4-BE49-F238E27FC236}">
                    <a16:creationId xmlns:a16="http://schemas.microsoft.com/office/drawing/2014/main" id="{82D7969B-35F9-4520-97B9-FDA32B0625E0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6" name="矩形 1145">
                <a:extLst>
                  <a:ext uri="{FF2B5EF4-FFF2-40B4-BE49-F238E27FC236}">
                    <a16:creationId xmlns:a16="http://schemas.microsoft.com/office/drawing/2014/main" id="{2A888BE7-8FFC-473E-85C5-AFB99ED1C6A8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47" name="组合 1146">
              <a:extLst>
                <a:ext uri="{FF2B5EF4-FFF2-40B4-BE49-F238E27FC236}">
                  <a16:creationId xmlns:a16="http://schemas.microsoft.com/office/drawing/2014/main" id="{BA523583-78E1-4035-914C-F8CF5AA45270}"/>
                </a:ext>
              </a:extLst>
            </p:cNvPr>
            <p:cNvGrpSpPr/>
            <p:nvPr/>
          </p:nvGrpSpPr>
          <p:grpSpPr>
            <a:xfrm rot="16200000">
              <a:off x="6937601" y="3429000"/>
              <a:ext cx="166461" cy="160594"/>
              <a:chOff x="7775048" y="349558"/>
              <a:chExt cx="166461" cy="160594"/>
            </a:xfrm>
          </p:grpSpPr>
          <p:sp>
            <p:nvSpPr>
              <p:cNvPr id="1148" name="矩形 1147">
                <a:extLst>
                  <a:ext uri="{FF2B5EF4-FFF2-40B4-BE49-F238E27FC236}">
                    <a16:creationId xmlns:a16="http://schemas.microsoft.com/office/drawing/2014/main" id="{7883B353-4582-455F-949A-207D216A6FAE}"/>
                  </a:ext>
                </a:extLst>
              </p:cNvPr>
              <p:cNvSpPr/>
              <p:nvPr/>
            </p:nvSpPr>
            <p:spPr>
              <a:xfrm>
                <a:off x="7775048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9" name="矩形 1148">
                <a:extLst>
                  <a:ext uri="{FF2B5EF4-FFF2-40B4-BE49-F238E27FC236}">
                    <a16:creationId xmlns:a16="http://schemas.microsoft.com/office/drawing/2014/main" id="{909A0133-22CC-4040-98EB-E7502849CF18}"/>
                  </a:ext>
                </a:extLst>
              </p:cNvPr>
              <p:cNvSpPr/>
              <p:nvPr/>
            </p:nvSpPr>
            <p:spPr>
              <a:xfrm>
                <a:off x="7831344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0" name="矩形 1149">
                <a:extLst>
                  <a:ext uri="{FF2B5EF4-FFF2-40B4-BE49-F238E27FC236}">
                    <a16:creationId xmlns:a16="http://schemas.microsoft.com/office/drawing/2014/main" id="{0D9A6AF2-7C95-4C81-92DD-27C148B07805}"/>
                  </a:ext>
                </a:extLst>
              </p:cNvPr>
              <p:cNvSpPr/>
              <p:nvPr/>
            </p:nvSpPr>
            <p:spPr>
              <a:xfrm>
                <a:off x="7885213" y="34955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1" name="矩形 1150">
                <a:extLst>
                  <a:ext uri="{FF2B5EF4-FFF2-40B4-BE49-F238E27FC236}">
                    <a16:creationId xmlns:a16="http://schemas.microsoft.com/office/drawing/2014/main" id="{F7D0EA8A-4BB3-457B-B568-BC5187C8451A}"/>
                  </a:ext>
                </a:extLst>
              </p:cNvPr>
              <p:cNvSpPr/>
              <p:nvPr/>
            </p:nvSpPr>
            <p:spPr>
              <a:xfrm>
                <a:off x="7775048" y="402408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2" name="矩形 1151">
                <a:extLst>
                  <a:ext uri="{FF2B5EF4-FFF2-40B4-BE49-F238E27FC236}">
                    <a16:creationId xmlns:a16="http://schemas.microsoft.com/office/drawing/2014/main" id="{084550C6-DED7-49BE-87C0-8A6630E46E0B}"/>
                  </a:ext>
                </a:extLst>
              </p:cNvPr>
              <p:cNvSpPr/>
              <p:nvPr/>
            </p:nvSpPr>
            <p:spPr>
              <a:xfrm>
                <a:off x="7831344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3" name="矩形 1152">
                <a:extLst>
                  <a:ext uri="{FF2B5EF4-FFF2-40B4-BE49-F238E27FC236}">
                    <a16:creationId xmlns:a16="http://schemas.microsoft.com/office/drawing/2014/main" id="{4E963BA4-F733-4C1B-84D1-C5A5606092D0}"/>
                  </a:ext>
                </a:extLst>
              </p:cNvPr>
              <p:cNvSpPr/>
              <p:nvPr/>
            </p:nvSpPr>
            <p:spPr>
              <a:xfrm>
                <a:off x="7885213" y="402408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4" name="矩形 1153">
                <a:extLst>
                  <a:ext uri="{FF2B5EF4-FFF2-40B4-BE49-F238E27FC236}">
                    <a16:creationId xmlns:a16="http://schemas.microsoft.com/office/drawing/2014/main" id="{D5530E60-37AB-41F8-B2C1-DD5472966CA3}"/>
                  </a:ext>
                </a:extLst>
              </p:cNvPr>
              <p:cNvSpPr/>
              <p:nvPr/>
            </p:nvSpPr>
            <p:spPr>
              <a:xfrm>
                <a:off x="7775048" y="4538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5" name="矩形 1154">
                <a:extLst>
                  <a:ext uri="{FF2B5EF4-FFF2-40B4-BE49-F238E27FC236}">
                    <a16:creationId xmlns:a16="http://schemas.microsoft.com/office/drawing/2014/main" id="{D50E59EE-94BC-487D-889F-56A6F4D8FAAD}"/>
                  </a:ext>
                </a:extLst>
              </p:cNvPr>
              <p:cNvSpPr/>
              <p:nvPr/>
            </p:nvSpPr>
            <p:spPr>
              <a:xfrm>
                <a:off x="7831344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56" name="矩形 1155">
                <a:extLst>
                  <a:ext uri="{FF2B5EF4-FFF2-40B4-BE49-F238E27FC236}">
                    <a16:creationId xmlns:a16="http://schemas.microsoft.com/office/drawing/2014/main" id="{BCBE324F-9BFE-48FF-A60A-5A805E721EF1}"/>
                  </a:ext>
                </a:extLst>
              </p:cNvPr>
              <p:cNvSpPr/>
              <p:nvPr/>
            </p:nvSpPr>
            <p:spPr>
              <a:xfrm>
                <a:off x="7885213" y="4538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57" name="箭头: 右 1156">
              <a:extLst>
                <a:ext uri="{FF2B5EF4-FFF2-40B4-BE49-F238E27FC236}">
                  <a16:creationId xmlns:a16="http://schemas.microsoft.com/office/drawing/2014/main" id="{28288295-CB1F-4172-9419-410D039B9FC6}"/>
                </a:ext>
              </a:extLst>
            </p:cNvPr>
            <p:cNvSpPr/>
            <p:nvPr/>
          </p:nvSpPr>
          <p:spPr>
            <a:xfrm>
              <a:off x="5933588" y="3256081"/>
              <a:ext cx="295275" cy="269875"/>
            </a:xfrm>
            <a:prstGeom prst="rightArrow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688585-F428-4077-A8E9-3FF4883DDECB}"/>
              </a:ext>
            </a:extLst>
          </p:cNvPr>
          <p:cNvGrpSpPr/>
          <p:nvPr/>
        </p:nvGrpSpPr>
        <p:grpSpPr>
          <a:xfrm>
            <a:off x="6012769" y="4204574"/>
            <a:ext cx="678920" cy="180504"/>
            <a:chOff x="6012769" y="4204574"/>
            <a:chExt cx="678920" cy="180504"/>
          </a:xfrm>
        </p:grpSpPr>
        <p:grpSp>
          <p:nvGrpSpPr>
            <p:cNvPr id="1158" name="组合 1157">
              <a:extLst>
                <a:ext uri="{FF2B5EF4-FFF2-40B4-BE49-F238E27FC236}">
                  <a16:creationId xmlns:a16="http://schemas.microsoft.com/office/drawing/2014/main" id="{2C500A4E-63CC-47C2-9C07-B181EBCF3FFB}"/>
                </a:ext>
              </a:extLst>
            </p:cNvPr>
            <p:cNvGrpSpPr/>
            <p:nvPr/>
          </p:nvGrpSpPr>
          <p:grpSpPr>
            <a:xfrm>
              <a:off x="6012769" y="4214147"/>
              <a:ext cx="166461" cy="160594"/>
              <a:chOff x="7220381" y="359423"/>
              <a:chExt cx="166461" cy="160594"/>
            </a:xfrm>
          </p:grpSpPr>
          <p:sp>
            <p:nvSpPr>
              <p:cNvPr id="1159" name="矩形 1158">
                <a:extLst>
                  <a:ext uri="{FF2B5EF4-FFF2-40B4-BE49-F238E27FC236}">
                    <a16:creationId xmlns:a16="http://schemas.microsoft.com/office/drawing/2014/main" id="{9546E38F-1EA1-43B8-A34E-D974C89DB8A7}"/>
                  </a:ext>
                </a:extLst>
              </p:cNvPr>
              <p:cNvSpPr/>
              <p:nvPr/>
            </p:nvSpPr>
            <p:spPr>
              <a:xfrm>
                <a:off x="7220381" y="35942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0" name="矩形 1159">
                <a:extLst>
                  <a:ext uri="{FF2B5EF4-FFF2-40B4-BE49-F238E27FC236}">
                    <a16:creationId xmlns:a16="http://schemas.microsoft.com/office/drawing/2014/main" id="{8845C28C-A408-449B-A4AE-BB11C64364A5}"/>
                  </a:ext>
                </a:extLst>
              </p:cNvPr>
              <p:cNvSpPr/>
              <p:nvPr/>
            </p:nvSpPr>
            <p:spPr>
              <a:xfrm>
                <a:off x="7276677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1" name="矩形 1160">
                <a:extLst>
                  <a:ext uri="{FF2B5EF4-FFF2-40B4-BE49-F238E27FC236}">
                    <a16:creationId xmlns:a16="http://schemas.microsoft.com/office/drawing/2014/main" id="{49BE5B6B-AF0B-4009-A15B-2F726C6D8CC0}"/>
                  </a:ext>
                </a:extLst>
              </p:cNvPr>
              <p:cNvSpPr/>
              <p:nvPr/>
            </p:nvSpPr>
            <p:spPr>
              <a:xfrm>
                <a:off x="7330546" y="35942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2" name="矩形 1161">
                <a:extLst>
                  <a:ext uri="{FF2B5EF4-FFF2-40B4-BE49-F238E27FC236}">
                    <a16:creationId xmlns:a16="http://schemas.microsoft.com/office/drawing/2014/main" id="{8D80DDA9-FE74-4D03-8D3B-D95F4FB79891}"/>
                  </a:ext>
                </a:extLst>
              </p:cNvPr>
              <p:cNvSpPr/>
              <p:nvPr/>
            </p:nvSpPr>
            <p:spPr>
              <a:xfrm>
                <a:off x="7220381" y="412273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3" name="矩形 1162">
                <a:extLst>
                  <a:ext uri="{FF2B5EF4-FFF2-40B4-BE49-F238E27FC236}">
                    <a16:creationId xmlns:a16="http://schemas.microsoft.com/office/drawing/2014/main" id="{04954FAE-D2C4-4FC3-A0EB-9B53F2E17F79}"/>
                  </a:ext>
                </a:extLst>
              </p:cNvPr>
              <p:cNvSpPr/>
              <p:nvPr/>
            </p:nvSpPr>
            <p:spPr>
              <a:xfrm>
                <a:off x="7276677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4" name="矩形 1163">
                <a:extLst>
                  <a:ext uri="{FF2B5EF4-FFF2-40B4-BE49-F238E27FC236}">
                    <a16:creationId xmlns:a16="http://schemas.microsoft.com/office/drawing/2014/main" id="{A84875DF-3318-4451-9BCB-3DF53DE69B0F}"/>
                  </a:ext>
                </a:extLst>
              </p:cNvPr>
              <p:cNvSpPr/>
              <p:nvPr/>
            </p:nvSpPr>
            <p:spPr>
              <a:xfrm>
                <a:off x="7330546" y="412273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5" name="矩形 1164">
                <a:extLst>
                  <a:ext uri="{FF2B5EF4-FFF2-40B4-BE49-F238E27FC236}">
                    <a16:creationId xmlns:a16="http://schemas.microsoft.com/office/drawing/2014/main" id="{DB5786BD-6A8B-4E20-A453-AE212303BA2D}"/>
                  </a:ext>
                </a:extLst>
              </p:cNvPr>
              <p:cNvSpPr/>
              <p:nvPr/>
            </p:nvSpPr>
            <p:spPr>
              <a:xfrm>
                <a:off x="7220381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6" name="矩形 1165">
                <a:extLst>
                  <a:ext uri="{FF2B5EF4-FFF2-40B4-BE49-F238E27FC236}">
                    <a16:creationId xmlns:a16="http://schemas.microsoft.com/office/drawing/2014/main" id="{F69902BA-1618-4958-8959-1DF1E5274DD5}"/>
                  </a:ext>
                </a:extLst>
              </p:cNvPr>
              <p:cNvSpPr/>
              <p:nvPr/>
            </p:nvSpPr>
            <p:spPr>
              <a:xfrm>
                <a:off x="7276677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7" name="矩形 1166">
                <a:extLst>
                  <a:ext uri="{FF2B5EF4-FFF2-40B4-BE49-F238E27FC236}">
                    <a16:creationId xmlns:a16="http://schemas.microsoft.com/office/drawing/2014/main" id="{F9AEAC4A-D054-4BBF-9DDC-4744B4C3AE83}"/>
                  </a:ext>
                </a:extLst>
              </p:cNvPr>
              <p:cNvSpPr/>
              <p:nvPr/>
            </p:nvSpPr>
            <p:spPr>
              <a:xfrm>
                <a:off x="7330546" y="463721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68" name="组合 1167">
              <a:extLst>
                <a:ext uri="{FF2B5EF4-FFF2-40B4-BE49-F238E27FC236}">
                  <a16:creationId xmlns:a16="http://schemas.microsoft.com/office/drawing/2014/main" id="{23E30F0C-F276-4DBB-ADBA-AC9731897770}"/>
                </a:ext>
              </a:extLst>
            </p:cNvPr>
            <p:cNvGrpSpPr/>
            <p:nvPr/>
          </p:nvGrpSpPr>
          <p:grpSpPr>
            <a:xfrm>
              <a:off x="6525228" y="4218907"/>
              <a:ext cx="166461" cy="160594"/>
              <a:chOff x="10083770" y="849706"/>
              <a:chExt cx="166461" cy="160594"/>
            </a:xfrm>
          </p:grpSpPr>
          <p:sp>
            <p:nvSpPr>
              <p:cNvPr id="1169" name="矩形 1168">
                <a:extLst>
                  <a:ext uri="{FF2B5EF4-FFF2-40B4-BE49-F238E27FC236}">
                    <a16:creationId xmlns:a16="http://schemas.microsoft.com/office/drawing/2014/main" id="{F42F9292-8660-4EAC-81B7-21B616F22269}"/>
                  </a:ext>
                </a:extLst>
              </p:cNvPr>
              <p:cNvSpPr/>
              <p:nvPr/>
            </p:nvSpPr>
            <p:spPr>
              <a:xfrm>
                <a:off x="10083770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0" name="矩形 1169">
                <a:extLst>
                  <a:ext uri="{FF2B5EF4-FFF2-40B4-BE49-F238E27FC236}">
                    <a16:creationId xmlns:a16="http://schemas.microsoft.com/office/drawing/2014/main" id="{59C26B64-CD8F-42C8-9018-6F990AB9C057}"/>
                  </a:ext>
                </a:extLst>
              </p:cNvPr>
              <p:cNvSpPr/>
              <p:nvPr/>
            </p:nvSpPr>
            <p:spPr>
              <a:xfrm>
                <a:off x="10140066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1" name="矩形 1170">
                <a:extLst>
                  <a:ext uri="{FF2B5EF4-FFF2-40B4-BE49-F238E27FC236}">
                    <a16:creationId xmlns:a16="http://schemas.microsoft.com/office/drawing/2014/main" id="{5FCFDC53-7570-4BB7-BB58-9DA9A2D0459E}"/>
                  </a:ext>
                </a:extLst>
              </p:cNvPr>
              <p:cNvSpPr/>
              <p:nvPr/>
            </p:nvSpPr>
            <p:spPr>
              <a:xfrm>
                <a:off x="10193935" y="84970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2" name="矩形 1171">
                <a:extLst>
                  <a:ext uri="{FF2B5EF4-FFF2-40B4-BE49-F238E27FC236}">
                    <a16:creationId xmlns:a16="http://schemas.microsoft.com/office/drawing/2014/main" id="{5D4AFB33-1B93-456A-A6A8-DD09219E8753}"/>
                  </a:ext>
                </a:extLst>
              </p:cNvPr>
              <p:cNvSpPr/>
              <p:nvPr/>
            </p:nvSpPr>
            <p:spPr>
              <a:xfrm>
                <a:off x="10083770" y="9025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3" name="矩形 1172">
                <a:extLst>
                  <a:ext uri="{FF2B5EF4-FFF2-40B4-BE49-F238E27FC236}">
                    <a16:creationId xmlns:a16="http://schemas.microsoft.com/office/drawing/2014/main" id="{C5EDC63C-7AE1-455A-9A37-F115E0629DAB}"/>
                  </a:ext>
                </a:extLst>
              </p:cNvPr>
              <p:cNvSpPr/>
              <p:nvPr/>
            </p:nvSpPr>
            <p:spPr>
              <a:xfrm>
                <a:off x="10140066" y="902556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4" name="矩形 1173">
                <a:extLst>
                  <a:ext uri="{FF2B5EF4-FFF2-40B4-BE49-F238E27FC236}">
                    <a16:creationId xmlns:a16="http://schemas.microsoft.com/office/drawing/2014/main" id="{4E4FD677-939F-43F2-A5AE-4DBD5CCA714D}"/>
                  </a:ext>
                </a:extLst>
              </p:cNvPr>
              <p:cNvSpPr/>
              <p:nvPr/>
            </p:nvSpPr>
            <p:spPr>
              <a:xfrm>
                <a:off x="10193935" y="902556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5" name="矩形 1174">
                <a:extLst>
                  <a:ext uri="{FF2B5EF4-FFF2-40B4-BE49-F238E27FC236}">
                    <a16:creationId xmlns:a16="http://schemas.microsoft.com/office/drawing/2014/main" id="{578F2C35-5F93-4F57-B79D-5D49BD96DB95}"/>
                  </a:ext>
                </a:extLst>
              </p:cNvPr>
              <p:cNvSpPr/>
              <p:nvPr/>
            </p:nvSpPr>
            <p:spPr>
              <a:xfrm>
                <a:off x="10083770" y="9540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6" name="矩形 1175">
                <a:extLst>
                  <a:ext uri="{FF2B5EF4-FFF2-40B4-BE49-F238E27FC236}">
                    <a16:creationId xmlns:a16="http://schemas.microsoft.com/office/drawing/2014/main" id="{CA260E49-179E-441A-946A-AD4E3C20F332}"/>
                  </a:ext>
                </a:extLst>
              </p:cNvPr>
              <p:cNvSpPr/>
              <p:nvPr/>
            </p:nvSpPr>
            <p:spPr>
              <a:xfrm>
                <a:off x="10140066" y="954004"/>
                <a:ext cx="56296" cy="562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77" name="矩形 1176">
                <a:extLst>
                  <a:ext uri="{FF2B5EF4-FFF2-40B4-BE49-F238E27FC236}">
                    <a16:creationId xmlns:a16="http://schemas.microsoft.com/office/drawing/2014/main" id="{9048F240-1CE2-4DBB-BA5B-43AF3E0784B6}"/>
                  </a:ext>
                </a:extLst>
              </p:cNvPr>
              <p:cNvSpPr/>
              <p:nvPr/>
            </p:nvSpPr>
            <p:spPr>
              <a:xfrm>
                <a:off x="10193935" y="954004"/>
                <a:ext cx="56296" cy="56296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8" name="矩形 1177">
              <a:extLst>
                <a:ext uri="{FF2B5EF4-FFF2-40B4-BE49-F238E27FC236}">
                  <a16:creationId xmlns:a16="http://schemas.microsoft.com/office/drawing/2014/main" id="{167617F9-1BD4-4705-8ABE-1504D96A4667}"/>
                </a:ext>
              </a:extLst>
            </p:cNvPr>
            <p:cNvSpPr/>
            <p:nvPr/>
          </p:nvSpPr>
          <p:spPr>
            <a:xfrm>
              <a:off x="6120553" y="4204574"/>
              <a:ext cx="66134" cy="177800"/>
            </a:xfrm>
            <a:prstGeom prst="rect">
              <a:avLst/>
            </a:prstGeom>
            <a:noFill/>
            <a:ln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>
              <a:extLst>
                <a:ext uri="{FF2B5EF4-FFF2-40B4-BE49-F238E27FC236}">
                  <a16:creationId xmlns:a16="http://schemas.microsoft.com/office/drawing/2014/main" id="{F6C11CE6-AD18-4E17-9262-DFD68A8742B3}"/>
                </a:ext>
              </a:extLst>
            </p:cNvPr>
            <p:cNvSpPr/>
            <p:nvPr/>
          </p:nvSpPr>
          <p:spPr>
            <a:xfrm>
              <a:off x="6513931" y="4207278"/>
              <a:ext cx="66134" cy="177800"/>
            </a:xfrm>
            <a:prstGeom prst="rect">
              <a:avLst/>
            </a:prstGeom>
            <a:noFill/>
            <a:ln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8F6E570B-8E21-487E-880C-67A95858B0A8}"/>
                </a:ext>
              </a:extLst>
            </p:cNvPr>
            <p:cNvSpPr/>
            <p:nvPr/>
          </p:nvSpPr>
          <p:spPr>
            <a:xfrm>
              <a:off x="6188869" y="4274344"/>
              <a:ext cx="326231" cy="35719"/>
            </a:xfrm>
            <a:custGeom>
              <a:avLst/>
              <a:gdLst>
                <a:gd name="connsiteX0" fmla="*/ 326231 w 326231"/>
                <a:gd name="connsiteY0" fmla="*/ 35719 h 35719"/>
                <a:gd name="connsiteX1" fmla="*/ 154781 w 326231"/>
                <a:gd name="connsiteY1" fmla="*/ 0 h 35719"/>
                <a:gd name="connsiteX2" fmla="*/ 0 w 326231"/>
                <a:gd name="connsiteY2" fmla="*/ 35719 h 35719"/>
                <a:gd name="connsiteX3" fmla="*/ 0 w 326231"/>
                <a:gd name="connsiteY3" fmla="*/ 35719 h 3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6231" h="35719">
                  <a:moveTo>
                    <a:pt x="326231" y="35719"/>
                  </a:moveTo>
                  <a:cubicBezTo>
                    <a:pt x="267692" y="17859"/>
                    <a:pt x="209153" y="0"/>
                    <a:pt x="154781" y="0"/>
                  </a:cubicBezTo>
                  <a:cubicBezTo>
                    <a:pt x="100409" y="0"/>
                    <a:pt x="0" y="35719"/>
                    <a:pt x="0" y="35719"/>
                  </a:cubicBezTo>
                  <a:lnTo>
                    <a:pt x="0" y="35719"/>
                  </a:lnTo>
                </a:path>
              </a:pathLst>
            </a:custGeom>
            <a:noFill/>
            <a:ln>
              <a:solidFill>
                <a:srgbClr val="D74514"/>
              </a:solidFill>
              <a:headEnd type="triangl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8285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B4BF060C-7E56-4121-87F7-08D288A06BD3}"/>
              </a:ext>
            </a:extLst>
          </p:cNvPr>
          <p:cNvGrpSpPr/>
          <p:nvPr/>
        </p:nvGrpSpPr>
        <p:grpSpPr>
          <a:xfrm>
            <a:off x="426720" y="542280"/>
            <a:ext cx="3741420" cy="4029720"/>
            <a:chOff x="426720" y="542280"/>
            <a:chExt cx="3741420" cy="402972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DA08DC7-888B-4283-9894-F927A90EE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" y="830580"/>
              <a:ext cx="3741420" cy="374142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3C72602-A70F-475D-96EE-6CD607C23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" y="542280"/>
              <a:ext cx="177841" cy="177841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DC139FC-53F9-461E-94C4-5F27AAB3A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841" y="542280"/>
              <a:ext cx="177841" cy="17784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4A4D486-ECEB-4361-8C90-A5E390128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962" y="542280"/>
              <a:ext cx="177841" cy="17784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25A94C-3B6C-4364-9163-C726A801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083" y="542280"/>
              <a:ext cx="177841" cy="17784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005F12E-C957-4F09-A622-E269556C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3204" y="542280"/>
              <a:ext cx="177841" cy="17784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A8281AE-BB46-4D2D-91B1-D55D86E2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325" y="542280"/>
              <a:ext cx="177841" cy="17784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28271B6-D0C0-405D-9D1F-CFC736A1F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446" y="542280"/>
              <a:ext cx="177841" cy="177841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35AB876-D1A3-4701-A33B-686EB1798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567" y="542280"/>
              <a:ext cx="177841" cy="17784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B9331BD8-D18D-4727-9775-0BC1DC9A4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688" y="542280"/>
              <a:ext cx="177841" cy="17784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D4F829D-A567-4422-B966-E42638D46C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3809" y="542280"/>
              <a:ext cx="177841" cy="177841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3D9E2B4-B8BF-4C21-B110-BCE39FAC2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7930" y="542280"/>
              <a:ext cx="177841" cy="177841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FBD28BE-B5AC-461F-8C99-57AA6C863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2051" y="542280"/>
              <a:ext cx="177841" cy="17784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C0EE5AA-7EB6-4924-A3BC-70103ED1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6172" y="542280"/>
              <a:ext cx="177841" cy="17784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BFED19DB-4A8D-4836-8C7D-BC2CAFC3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0299" y="542280"/>
              <a:ext cx="177841" cy="177841"/>
            </a:xfrm>
            <a:prstGeom prst="rect">
              <a:avLst/>
            </a:prstGeom>
          </p:spPr>
        </p:pic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5FFB1A12-E2E2-40FD-9B8E-FAE0200C85AD}"/>
              </a:ext>
            </a:extLst>
          </p:cNvPr>
          <p:cNvGrpSpPr/>
          <p:nvPr/>
        </p:nvGrpSpPr>
        <p:grpSpPr>
          <a:xfrm>
            <a:off x="426720" y="4864947"/>
            <a:ext cx="3741419" cy="3959012"/>
            <a:chOff x="426720" y="4864947"/>
            <a:chExt cx="3741419" cy="3959012"/>
          </a:xfrm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F8B5D4BA-4EF9-4C18-B23B-FE4904D53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706" y="4864947"/>
              <a:ext cx="88920" cy="88920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75C8AB64-C15B-4C69-955F-00420CF4E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557" y="4864947"/>
              <a:ext cx="88920" cy="88920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145EAB2-BDB5-40A3-8DE7-EFED7EDF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408" y="4864947"/>
              <a:ext cx="88920" cy="88920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D42F6DFC-D1B9-46C2-B937-C3DDF5267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5259" y="4864947"/>
              <a:ext cx="88920" cy="88920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B0E35D0-4F2D-444F-8854-2B4509D3D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0110" y="4864947"/>
              <a:ext cx="88920" cy="88920"/>
            </a:xfrm>
            <a:prstGeom prst="rect">
              <a:avLst/>
            </a:prstGeom>
          </p:spPr>
        </p:pic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5FC83035-948B-4FE2-A1E0-BFFFCC662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961" y="4864947"/>
              <a:ext cx="88920" cy="88920"/>
            </a:xfrm>
            <a:prstGeom prst="rect">
              <a:avLst/>
            </a:prstGeom>
          </p:spPr>
        </p:pic>
        <p:pic>
          <p:nvPicPr>
            <p:cNvPr id="45" name="图片 44">
              <a:extLst>
                <a:ext uri="{FF2B5EF4-FFF2-40B4-BE49-F238E27FC236}">
                  <a16:creationId xmlns:a16="http://schemas.microsoft.com/office/drawing/2014/main" id="{6FE533FB-550A-4A02-8C2A-960FCF4E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812" y="4864947"/>
              <a:ext cx="88920" cy="88920"/>
            </a:xfrm>
            <a:prstGeom prst="rect">
              <a:avLst/>
            </a:prstGeom>
          </p:spPr>
        </p:pic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85B3EA3C-8078-461F-B2A6-3559FD5BC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4663" y="4864947"/>
              <a:ext cx="88920" cy="88920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E082E560-E76A-4A56-B769-ECB9414CD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9514" y="4864947"/>
              <a:ext cx="88920" cy="88920"/>
            </a:xfrm>
            <a:prstGeom prst="rect">
              <a:avLst/>
            </a:prstGeom>
          </p:spPr>
        </p:pic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6A08BD85-FA97-4932-8E3D-5DBFDEA12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365" y="4864947"/>
              <a:ext cx="88920" cy="88920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8A8EAB06-6FE9-4F0F-983C-B08D30CE9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219" y="4864947"/>
              <a:ext cx="88920" cy="88920"/>
            </a:xfrm>
            <a:prstGeom prst="rect">
              <a:avLst/>
            </a:prstGeom>
          </p:spPr>
        </p:pic>
        <p:pic>
          <p:nvPicPr>
            <p:cNvPr id="55" name="图片 54">
              <a:extLst>
                <a:ext uri="{FF2B5EF4-FFF2-40B4-BE49-F238E27FC236}">
                  <a16:creationId xmlns:a16="http://schemas.microsoft.com/office/drawing/2014/main" id="{64FA311B-22FE-4817-A27E-AB6D34B7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" y="5082540"/>
              <a:ext cx="3741419" cy="3741419"/>
            </a:xfrm>
            <a:prstGeom prst="rect">
              <a:avLst/>
            </a:prstGeom>
          </p:spPr>
        </p:pic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215D591C-1B65-4CFF-9D4F-4D533747C58F}"/>
              </a:ext>
            </a:extLst>
          </p:cNvPr>
          <p:cNvGrpSpPr/>
          <p:nvPr/>
        </p:nvGrpSpPr>
        <p:grpSpPr>
          <a:xfrm>
            <a:off x="5012149" y="5082540"/>
            <a:ext cx="3741419" cy="3966244"/>
            <a:chOff x="5255895" y="605755"/>
            <a:chExt cx="3741419" cy="3966244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4F2CFCE2-2384-4C2B-BD4D-DA939CA5E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95" y="830580"/>
              <a:ext cx="3741419" cy="3741419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95D5BA25-51B4-41A5-ADF6-B306EFB72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5895" y="605755"/>
              <a:ext cx="85714" cy="85714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B4C77E96-19BC-4DE3-AB6A-5DF22FB9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586" y="605755"/>
              <a:ext cx="85714" cy="85714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2A5C129B-03E0-4050-AE07-9501A0FE5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277" y="605755"/>
              <a:ext cx="85714" cy="85714"/>
            </a:xfrm>
            <a:prstGeom prst="rect">
              <a:avLst/>
            </a:prstGeom>
          </p:spPr>
        </p:pic>
        <p:pic>
          <p:nvPicPr>
            <p:cNvPr id="65" name="图片 64">
              <a:extLst>
                <a:ext uri="{FF2B5EF4-FFF2-40B4-BE49-F238E27FC236}">
                  <a16:creationId xmlns:a16="http://schemas.microsoft.com/office/drawing/2014/main" id="{0FCD2C9C-D877-41DA-A6EC-750EE550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5968" y="605755"/>
              <a:ext cx="85714" cy="85714"/>
            </a:xfrm>
            <a:prstGeom prst="rect">
              <a:avLst/>
            </a:prstGeom>
          </p:spPr>
        </p:pic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47DDE220-CA92-44DB-82FD-0057D3C7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659" y="605755"/>
              <a:ext cx="114366" cy="114366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59F96EC5-0E63-4374-951D-1197413DA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8002" y="605755"/>
              <a:ext cx="85714" cy="85714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5322D31D-ABC4-4786-AC5E-741663850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693" y="605755"/>
              <a:ext cx="85714" cy="85714"/>
            </a:xfrm>
            <a:prstGeom prst="rect">
              <a:avLst/>
            </a:prstGeom>
          </p:spPr>
        </p:pic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25C56256-9BE3-4404-9C5B-F63D4F29A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1384" y="605755"/>
              <a:ext cx="85714" cy="85714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9743419B-4F35-474D-B77F-EE26F4147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8075" y="605755"/>
              <a:ext cx="85714" cy="85714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C2283E48-F67E-44A8-96B1-3F70C92C6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4766" y="605755"/>
              <a:ext cx="85714" cy="85714"/>
            </a:xfrm>
            <a:prstGeom prst="rect">
              <a:avLst/>
            </a:prstGeom>
          </p:spPr>
        </p:pic>
        <p:pic>
          <p:nvPicPr>
            <p:cNvPr id="79" name="图片 78">
              <a:extLst>
                <a:ext uri="{FF2B5EF4-FFF2-40B4-BE49-F238E27FC236}">
                  <a16:creationId xmlns:a16="http://schemas.microsoft.com/office/drawing/2014/main" id="{43794D30-DD3E-4F93-A8EE-14BA9A74D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1457" y="605755"/>
              <a:ext cx="85714" cy="85714"/>
            </a:xfrm>
            <a:prstGeom prst="rect">
              <a:avLst/>
            </a:prstGeom>
          </p:spPr>
        </p:pic>
        <p:pic>
          <p:nvPicPr>
            <p:cNvPr id="81" name="图片 80">
              <a:extLst>
                <a:ext uri="{FF2B5EF4-FFF2-40B4-BE49-F238E27FC236}">
                  <a16:creationId xmlns:a16="http://schemas.microsoft.com/office/drawing/2014/main" id="{4E428D4D-586F-43E5-AA36-88D927449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8148" y="605755"/>
              <a:ext cx="85714" cy="85714"/>
            </a:xfrm>
            <a:prstGeom prst="rect">
              <a:avLst/>
            </a:prstGeom>
          </p:spPr>
        </p:pic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90944587-CF20-49C9-A541-BFF0CD4CF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4839" y="605755"/>
              <a:ext cx="85714" cy="85714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41AC6F58-87D4-4EBF-8771-A5A23154A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1530" y="605755"/>
              <a:ext cx="85714" cy="85714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3D30C6B5-7389-4F6C-AC20-58F53D52D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8221" y="605755"/>
              <a:ext cx="85714" cy="85714"/>
            </a:xfrm>
            <a:prstGeom prst="rect">
              <a:avLst/>
            </a:prstGeom>
          </p:spPr>
        </p:pic>
        <p:pic>
          <p:nvPicPr>
            <p:cNvPr id="89" name="图片 88">
              <a:extLst>
                <a:ext uri="{FF2B5EF4-FFF2-40B4-BE49-F238E27FC236}">
                  <a16:creationId xmlns:a16="http://schemas.microsoft.com/office/drawing/2014/main" id="{3772FF7B-A621-49B4-82A4-5877990EA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4912" y="605755"/>
              <a:ext cx="85714" cy="85714"/>
            </a:xfrm>
            <a:prstGeom prst="rect">
              <a:avLst/>
            </a:prstGeom>
          </p:spPr>
        </p:pic>
        <p:pic>
          <p:nvPicPr>
            <p:cNvPr id="91" name="图片 90">
              <a:extLst>
                <a:ext uri="{FF2B5EF4-FFF2-40B4-BE49-F238E27FC236}">
                  <a16:creationId xmlns:a16="http://schemas.microsoft.com/office/drawing/2014/main" id="{354C1A30-8252-4751-A465-84B7D4F9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1600" y="605755"/>
              <a:ext cx="85714" cy="85714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02602B3-59C7-4A17-8374-C5522356AA7B}"/>
              </a:ext>
            </a:extLst>
          </p:cNvPr>
          <p:cNvGrpSpPr/>
          <p:nvPr/>
        </p:nvGrpSpPr>
        <p:grpSpPr>
          <a:xfrm>
            <a:off x="4873450" y="521895"/>
            <a:ext cx="3794404" cy="4050105"/>
            <a:chOff x="5202910" y="4826838"/>
            <a:chExt cx="3794404" cy="4050105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F5521182-40AB-43B2-9034-62F9B365F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910" y="4826838"/>
              <a:ext cx="127029" cy="127029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F180FADB-5A43-4D52-A027-358839898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598" y="4826838"/>
              <a:ext cx="127029" cy="127029"/>
            </a:xfrm>
            <a:prstGeom prst="rect">
              <a:avLst/>
            </a:prstGeom>
          </p:spPr>
        </p:pic>
        <p:pic>
          <p:nvPicPr>
            <p:cNvPr id="97" name="图片 96">
              <a:extLst>
                <a:ext uri="{FF2B5EF4-FFF2-40B4-BE49-F238E27FC236}">
                  <a16:creationId xmlns:a16="http://schemas.microsoft.com/office/drawing/2014/main" id="{3B9B6D3C-5657-488B-8486-398F0DD83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0285" y="4826838"/>
              <a:ext cx="127029" cy="127029"/>
            </a:xfrm>
            <a:prstGeom prst="rect">
              <a:avLst/>
            </a:prstGeom>
          </p:spPr>
        </p:pic>
        <p:pic>
          <p:nvPicPr>
            <p:cNvPr id="99" name="图片 98">
              <a:extLst>
                <a:ext uri="{FF2B5EF4-FFF2-40B4-BE49-F238E27FC236}">
                  <a16:creationId xmlns:a16="http://schemas.microsoft.com/office/drawing/2014/main" id="{1304F97F-B466-44B5-B69B-50CDB2EB0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2910" y="5082539"/>
              <a:ext cx="3794404" cy="3794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9315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组合 93">
            <a:extLst>
              <a:ext uri="{FF2B5EF4-FFF2-40B4-BE49-F238E27FC236}">
                <a16:creationId xmlns:a16="http://schemas.microsoft.com/office/drawing/2014/main" id="{1314D3A2-09EC-4B6B-8E53-83FFE1AED59C}"/>
              </a:ext>
            </a:extLst>
          </p:cNvPr>
          <p:cNvGrpSpPr/>
          <p:nvPr/>
        </p:nvGrpSpPr>
        <p:grpSpPr>
          <a:xfrm>
            <a:off x="347697" y="145288"/>
            <a:ext cx="3465035" cy="2726889"/>
            <a:chOff x="347697" y="145288"/>
            <a:chExt cx="3465035" cy="2726889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AF11F15D-61D4-483B-885D-67A63BD0A942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7" y="2671231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BCBE3B7-4FA1-432E-87B1-B210DF8623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175" y="145288"/>
              <a:ext cx="0" cy="2726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9D36C46B-0821-4FA9-BFB4-1ED5DD80B3CC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7" y="1915863"/>
              <a:ext cx="1793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2E2BB7E-B77E-4E5F-BEFD-C9E0960C998A}"/>
                    </a:ext>
                  </a:extLst>
                </p:cNvPr>
                <p:cNvSpPr txBox="1"/>
                <p:nvPr/>
              </p:nvSpPr>
              <p:spPr>
                <a:xfrm>
                  <a:off x="3615772" y="2293294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2E2BB7E-B77E-4E5F-BEFD-C9E0960C9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72" y="2293294"/>
                  <a:ext cx="196959" cy="370294"/>
                </a:xfrm>
                <a:prstGeom prst="rect">
                  <a:avLst/>
                </a:prstGeom>
                <a:blipFill>
                  <a:blip r:embed="rId2"/>
                  <a:stretch>
                    <a:fillRect l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3EDF77B-BFFD-4AD8-BA45-AC69F88FD6AB}"/>
                    </a:ext>
                  </a:extLst>
                </p:cNvPr>
                <p:cNvSpPr txBox="1"/>
                <p:nvPr/>
              </p:nvSpPr>
              <p:spPr>
                <a:xfrm>
                  <a:off x="2227836" y="145288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3EDF77B-BFFD-4AD8-BA45-AC69F88FD6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836" y="145288"/>
                  <a:ext cx="196959" cy="370294"/>
                </a:xfrm>
                <a:prstGeom prst="rect">
                  <a:avLst/>
                </a:prstGeom>
                <a:blipFill>
                  <a:blip r:embed="rId3"/>
                  <a:stretch>
                    <a:fillRect l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041853F-EDB4-4E93-8893-98C39E1FDB2D}"/>
                    </a:ext>
                  </a:extLst>
                </p:cNvPr>
                <p:cNvSpPr txBox="1"/>
                <p:nvPr/>
              </p:nvSpPr>
              <p:spPr>
                <a:xfrm>
                  <a:off x="2271148" y="1731197"/>
                  <a:ext cx="1969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041853F-EDB4-4E93-8893-98C39E1FD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148" y="1731197"/>
                  <a:ext cx="196959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8750" r="-9375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DC6F3AD-FD57-473D-B8CB-31E9E7F404EA}"/>
                    </a:ext>
                  </a:extLst>
                </p:cNvPr>
                <p:cNvSpPr/>
                <p:nvPr/>
              </p:nvSpPr>
              <p:spPr>
                <a:xfrm>
                  <a:off x="1281813" y="536762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solidFill>
                  <a:srgbClr val="F8CCB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745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oMath>
                    </m:oMathPara>
                  </a14:m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7451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algn="ctr"/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7DC6F3AD-FD57-473D-B8CB-31E9E7F404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3" y="536762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FED90C3C-8142-40C2-A7C5-ABE376BBBD5F}"/>
              </a:ext>
            </a:extLst>
          </p:cNvPr>
          <p:cNvGrpSpPr/>
          <p:nvPr/>
        </p:nvGrpSpPr>
        <p:grpSpPr>
          <a:xfrm>
            <a:off x="297281" y="3438204"/>
            <a:ext cx="3515451" cy="2726889"/>
            <a:chOff x="297281" y="3438204"/>
            <a:chExt cx="3515451" cy="2726889"/>
          </a:xfrm>
        </p:grpSpPr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AC51425-0C8D-4A0B-B8B3-DC18B56A18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7" y="5964147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2753131-E68D-4904-8D73-06C8DD04BD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175" y="3438204"/>
              <a:ext cx="0" cy="2726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F92F875-40B0-411E-9099-E68DFE2CB387}"/>
                </a:ext>
              </a:extLst>
            </p:cNvPr>
            <p:cNvCxnSpPr>
              <a:cxnSpLocks/>
            </p:cNvCxnSpPr>
            <p:nvPr/>
          </p:nvCxnSpPr>
          <p:spPr>
            <a:xfrm>
              <a:off x="347697" y="5208779"/>
              <a:ext cx="1793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40BB601-B87F-4382-8305-0AFCBBF5BB2E}"/>
                    </a:ext>
                  </a:extLst>
                </p:cNvPr>
                <p:cNvSpPr txBox="1"/>
                <p:nvPr/>
              </p:nvSpPr>
              <p:spPr>
                <a:xfrm>
                  <a:off x="3615772" y="5586210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40BB601-B87F-4382-8305-0AFCBBF5B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72" y="5586210"/>
                  <a:ext cx="196959" cy="370294"/>
                </a:xfrm>
                <a:prstGeom prst="rect">
                  <a:avLst/>
                </a:prstGeom>
                <a:blipFill>
                  <a:blip r:embed="rId6"/>
                  <a:stretch>
                    <a:fillRect l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9C67969-C70F-47D3-BC6E-6EDC42FA7258}"/>
                    </a:ext>
                  </a:extLst>
                </p:cNvPr>
                <p:cNvSpPr txBox="1"/>
                <p:nvPr/>
              </p:nvSpPr>
              <p:spPr>
                <a:xfrm>
                  <a:off x="2227836" y="3438204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09C67969-C70F-47D3-BC6E-6EDC42FA7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836" y="3438204"/>
                  <a:ext cx="196959" cy="370294"/>
                </a:xfrm>
                <a:prstGeom prst="rect">
                  <a:avLst/>
                </a:prstGeom>
                <a:blipFill>
                  <a:blip r:embed="rId7"/>
                  <a:stretch>
                    <a:fillRect l="-2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5A17B07-211C-41DC-9F85-0C847E27B1E8}"/>
                    </a:ext>
                  </a:extLst>
                </p:cNvPr>
                <p:cNvSpPr txBox="1"/>
                <p:nvPr/>
              </p:nvSpPr>
              <p:spPr>
                <a:xfrm>
                  <a:off x="2271148" y="5024113"/>
                  <a:ext cx="1969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5A17B07-211C-41DC-9F85-0C847E27B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1148" y="5024113"/>
                  <a:ext cx="196959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68750" r="-9375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D0D918E-3E84-4312-9110-57B0C20CC0F7}"/>
                    </a:ext>
                  </a:extLst>
                </p:cNvPr>
                <p:cNvSpPr/>
                <p:nvPr/>
              </p:nvSpPr>
              <p:spPr>
                <a:xfrm>
                  <a:off x="1281813" y="3829678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solidFill>
                  <a:srgbClr val="F8CCB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745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oMath>
                    </m:oMathPara>
                  </a14:m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7451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algn="ctr"/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1D0D918E-3E84-4312-9110-57B0C20CC0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3" y="3829678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982660AC-84E8-4893-AC46-4E236F34C468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9" y="5298801"/>
              <a:ext cx="3170027" cy="331373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19CE0EC-2595-400A-BDF2-9E24E8B95272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9" y="4888951"/>
              <a:ext cx="3170027" cy="331373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3C29C2A-1510-4489-8C61-53EAB6354D24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9" y="4511500"/>
              <a:ext cx="3170027" cy="331373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1D47568-775D-46C6-B23A-D06EA99E4638}"/>
                </a:ext>
              </a:extLst>
            </p:cNvPr>
            <p:cNvCxnSpPr>
              <a:cxnSpLocks/>
            </p:cNvCxnSpPr>
            <p:nvPr/>
          </p:nvCxnSpPr>
          <p:spPr>
            <a:xfrm>
              <a:off x="355089" y="4105656"/>
              <a:ext cx="3170027" cy="331373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A53BC85-14B5-44A8-83CC-BCB895B5BC69}"/>
                    </a:ext>
                  </a:extLst>
                </p:cNvPr>
                <p:cNvSpPr txBox="1"/>
                <p:nvPr/>
              </p:nvSpPr>
              <p:spPr>
                <a:xfrm>
                  <a:off x="2255739" y="5464006"/>
                  <a:ext cx="404908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𝜆</m:t>
                            </m:r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8A53BC85-14B5-44A8-83CC-BCB895B5B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739" y="5464006"/>
                  <a:ext cx="404908" cy="370294"/>
                </a:xfrm>
                <a:prstGeom prst="rect">
                  <a:avLst/>
                </a:prstGeom>
                <a:blipFill>
                  <a:blip r:embed="rId10"/>
                  <a:stretch>
                    <a:fillRect l="-36364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BF8258-7624-4E91-8A07-AAB75F9A263E}"/>
                    </a:ext>
                  </a:extLst>
                </p:cNvPr>
                <p:cNvSpPr txBox="1"/>
                <p:nvPr/>
              </p:nvSpPr>
              <p:spPr>
                <a:xfrm>
                  <a:off x="297281" y="5464006"/>
                  <a:ext cx="1777537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=−</m:t>
                        </m:r>
                        <m:r>
                          <a:rPr lang="zh-CN" altLang="en-US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𝝀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𝒖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𝝀</m:t>
                            </m:r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8DBF8258-7624-4E91-8A07-AAB75F9A2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1" y="5464006"/>
                  <a:ext cx="177753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687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060BE804-75B8-45AA-B986-69FAB32B683E}"/>
              </a:ext>
            </a:extLst>
          </p:cNvPr>
          <p:cNvGrpSpPr/>
          <p:nvPr/>
        </p:nvGrpSpPr>
        <p:grpSpPr>
          <a:xfrm>
            <a:off x="4353211" y="124108"/>
            <a:ext cx="3465035" cy="2830379"/>
            <a:chOff x="4353211" y="124108"/>
            <a:chExt cx="3465035" cy="2830379"/>
          </a:xfrm>
        </p:grpSpPr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3B516E2-7F40-4F64-8C62-86EB3759370F}"/>
                </a:ext>
              </a:extLst>
            </p:cNvPr>
            <p:cNvCxnSpPr>
              <a:cxnSpLocks/>
            </p:cNvCxnSpPr>
            <p:nvPr/>
          </p:nvCxnSpPr>
          <p:spPr>
            <a:xfrm>
              <a:off x="4353211" y="2650051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79BEBF7-F3A4-46D7-85D6-2120149C7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689" y="124108"/>
              <a:ext cx="0" cy="2726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5A0A8E8-49CD-452B-9F7D-03AD52D7F30A}"/>
                </a:ext>
              </a:extLst>
            </p:cNvPr>
            <p:cNvCxnSpPr>
              <a:cxnSpLocks/>
            </p:cNvCxnSpPr>
            <p:nvPr/>
          </p:nvCxnSpPr>
          <p:spPr>
            <a:xfrm>
              <a:off x="4353211" y="1894683"/>
              <a:ext cx="17934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4AFAD8E-607E-4C8B-9793-D5978BD9A145}"/>
                    </a:ext>
                  </a:extLst>
                </p:cNvPr>
                <p:cNvSpPr txBox="1"/>
                <p:nvPr/>
              </p:nvSpPr>
              <p:spPr>
                <a:xfrm>
                  <a:off x="7621286" y="2272114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94AFAD8E-607E-4C8B-9793-D5978BD9A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286" y="2272114"/>
                  <a:ext cx="196959" cy="370294"/>
                </a:xfrm>
                <a:prstGeom prst="rect">
                  <a:avLst/>
                </a:prstGeom>
                <a:blipFill>
                  <a:blip r:embed="rId12"/>
                  <a:stretch>
                    <a:fillRect l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834B26-025E-454F-8EA1-08761B6D21BD}"/>
                    </a:ext>
                  </a:extLst>
                </p:cNvPr>
                <p:cNvSpPr txBox="1"/>
                <p:nvPr/>
              </p:nvSpPr>
              <p:spPr>
                <a:xfrm>
                  <a:off x="6233350" y="124108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834B26-025E-454F-8EA1-08761B6D2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50" y="124108"/>
                  <a:ext cx="196959" cy="370294"/>
                </a:xfrm>
                <a:prstGeom prst="rect">
                  <a:avLst/>
                </a:prstGeom>
                <a:blipFill>
                  <a:blip r:embed="rId13"/>
                  <a:stretch>
                    <a:fillRect l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14FBA2B-2B2C-4983-B86E-158879843A34}"/>
                    </a:ext>
                  </a:extLst>
                </p:cNvPr>
                <p:cNvSpPr txBox="1"/>
                <p:nvPr/>
              </p:nvSpPr>
              <p:spPr>
                <a:xfrm>
                  <a:off x="6276662" y="1710017"/>
                  <a:ext cx="196959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614FBA2B-2B2C-4983-B86E-158879843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62" y="1710017"/>
                  <a:ext cx="196959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68750" r="-937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4F7804A2-71B4-48EE-A1A5-F23BE57B1243}"/>
                    </a:ext>
                  </a:extLst>
                </p:cNvPr>
                <p:cNvSpPr/>
                <p:nvPr/>
              </p:nvSpPr>
              <p:spPr>
                <a:xfrm>
                  <a:off x="5287327" y="515582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solidFill>
                  <a:srgbClr val="F8CCB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745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oMath>
                    </m:oMathPara>
                  </a14:m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7451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algn="ctr"/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4F7804A2-71B4-48EE-A1A5-F23BE57B1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7327" y="515582"/>
                  <a:ext cx="2013654" cy="1756532"/>
                </a:xfrm>
                <a:custGeom>
                  <a:avLst/>
                  <a:gdLst>
                    <a:gd name="connsiteX0" fmla="*/ 101747 w 4171498"/>
                    <a:gd name="connsiteY0" fmla="*/ 2108679 h 3596474"/>
                    <a:gd name="connsiteX1" fmla="*/ 806597 w 4171498"/>
                    <a:gd name="connsiteY1" fmla="*/ 603729 h 3596474"/>
                    <a:gd name="connsiteX2" fmla="*/ 1444772 w 4171498"/>
                    <a:gd name="connsiteY2" fmla="*/ 41754 h 3596474"/>
                    <a:gd name="connsiteX3" fmla="*/ 2273447 w 4171498"/>
                    <a:gd name="connsiteY3" fmla="*/ 117954 h 3596474"/>
                    <a:gd name="connsiteX4" fmla="*/ 2911622 w 4171498"/>
                    <a:gd name="connsiteY4" fmla="*/ 727554 h 3596474"/>
                    <a:gd name="connsiteX5" fmla="*/ 4026047 w 4171498"/>
                    <a:gd name="connsiteY5" fmla="*/ 2880204 h 3596474"/>
                    <a:gd name="connsiteX6" fmla="*/ 4121297 w 4171498"/>
                    <a:gd name="connsiteY6" fmla="*/ 3527904 h 3596474"/>
                    <a:gd name="connsiteX7" fmla="*/ 3683147 w 4171498"/>
                    <a:gd name="connsiteY7" fmla="*/ 3451704 h 3596474"/>
                    <a:gd name="connsiteX8" fmla="*/ 2482997 w 4171498"/>
                    <a:gd name="connsiteY8" fmla="*/ 2413479 h 3596474"/>
                    <a:gd name="connsiteX9" fmla="*/ 1759097 w 4171498"/>
                    <a:gd name="connsiteY9" fmla="*/ 1918179 h 3596474"/>
                    <a:gd name="connsiteX10" fmla="*/ 949472 w 4171498"/>
                    <a:gd name="connsiteY10" fmla="*/ 2222979 h 3596474"/>
                    <a:gd name="connsiteX11" fmla="*/ 216047 w 4171498"/>
                    <a:gd name="connsiteY11" fmla="*/ 2804004 h 3596474"/>
                    <a:gd name="connsiteX12" fmla="*/ 16022 w 4171498"/>
                    <a:gd name="connsiteY12" fmla="*/ 2584929 h 3596474"/>
                    <a:gd name="connsiteX13" fmla="*/ 101747 w 4171498"/>
                    <a:gd name="connsiteY13" fmla="*/ 2108679 h 3596474"/>
                    <a:gd name="connsiteX0" fmla="*/ 342535 w 4159873"/>
                    <a:gd name="connsiteY0" fmla="*/ 1489554 h 3596474"/>
                    <a:gd name="connsiteX1" fmla="*/ 794972 w 4159873"/>
                    <a:gd name="connsiteY1" fmla="*/ 603729 h 3596474"/>
                    <a:gd name="connsiteX2" fmla="*/ 1433147 w 4159873"/>
                    <a:gd name="connsiteY2" fmla="*/ 41754 h 3596474"/>
                    <a:gd name="connsiteX3" fmla="*/ 2261822 w 4159873"/>
                    <a:gd name="connsiteY3" fmla="*/ 117954 h 3596474"/>
                    <a:gd name="connsiteX4" fmla="*/ 2899997 w 4159873"/>
                    <a:gd name="connsiteY4" fmla="*/ 727554 h 3596474"/>
                    <a:gd name="connsiteX5" fmla="*/ 4014422 w 4159873"/>
                    <a:gd name="connsiteY5" fmla="*/ 2880204 h 3596474"/>
                    <a:gd name="connsiteX6" fmla="*/ 4109672 w 4159873"/>
                    <a:gd name="connsiteY6" fmla="*/ 3527904 h 3596474"/>
                    <a:gd name="connsiteX7" fmla="*/ 3671522 w 4159873"/>
                    <a:gd name="connsiteY7" fmla="*/ 3451704 h 3596474"/>
                    <a:gd name="connsiteX8" fmla="*/ 2471372 w 4159873"/>
                    <a:gd name="connsiteY8" fmla="*/ 2413479 h 3596474"/>
                    <a:gd name="connsiteX9" fmla="*/ 1747472 w 4159873"/>
                    <a:gd name="connsiteY9" fmla="*/ 1918179 h 3596474"/>
                    <a:gd name="connsiteX10" fmla="*/ 937847 w 4159873"/>
                    <a:gd name="connsiteY10" fmla="*/ 2222979 h 3596474"/>
                    <a:gd name="connsiteX11" fmla="*/ 204422 w 4159873"/>
                    <a:gd name="connsiteY11" fmla="*/ 2804004 h 3596474"/>
                    <a:gd name="connsiteX12" fmla="*/ 4397 w 4159873"/>
                    <a:gd name="connsiteY12" fmla="*/ 2584929 h 3596474"/>
                    <a:gd name="connsiteX13" fmla="*/ 342535 w 4159873"/>
                    <a:gd name="connsiteY13" fmla="*/ 1489554 h 3596474"/>
                    <a:gd name="connsiteX0" fmla="*/ 342535 w 4159873"/>
                    <a:gd name="connsiteY0" fmla="*/ 1489554 h 3596647"/>
                    <a:gd name="connsiteX1" fmla="*/ 794972 w 4159873"/>
                    <a:gd name="connsiteY1" fmla="*/ 603729 h 3596647"/>
                    <a:gd name="connsiteX2" fmla="*/ 1433147 w 4159873"/>
                    <a:gd name="connsiteY2" fmla="*/ 41754 h 3596647"/>
                    <a:gd name="connsiteX3" fmla="*/ 2261822 w 4159873"/>
                    <a:gd name="connsiteY3" fmla="*/ 117954 h 3596647"/>
                    <a:gd name="connsiteX4" fmla="*/ 2899997 w 4159873"/>
                    <a:gd name="connsiteY4" fmla="*/ 727554 h 3596647"/>
                    <a:gd name="connsiteX5" fmla="*/ 4014422 w 4159873"/>
                    <a:gd name="connsiteY5" fmla="*/ 2880204 h 3596647"/>
                    <a:gd name="connsiteX6" fmla="*/ 4109672 w 4159873"/>
                    <a:gd name="connsiteY6" fmla="*/ 3527904 h 3596647"/>
                    <a:gd name="connsiteX7" fmla="*/ 3671522 w 4159873"/>
                    <a:gd name="connsiteY7" fmla="*/ 3451704 h 3596647"/>
                    <a:gd name="connsiteX8" fmla="*/ 2706322 w 4159873"/>
                    <a:gd name="connsiteY8" fmla="*/ 2410304 h 3596647"/>
                    <a:gd name="connsiteX9" fmla="*/ 1747472 w 4159873"/>
                    <a:gd name="connsiteY9" fmla="*/ 1918179 h 3596647"/>
                    <a:gd name="connsiteX10" fmla="*/ 937847 w 4159873"/>
                    <a:gd name="connsiteY10" fmla="*/ 2222979 h 3596647"/>
                    <a:gd name="connsiteX11" fmla="*/ 204422 w 4159873"/>
                    <a:gd name="connsiteY11" fmla="*/ 2804004 h 3596647"/>
                    <a:gd name="connsiteX12" fmla="*/ 4397 w 4159873"/>
                    <a:gd name="connsiteY12" fmla="*/ 2584929 h 3596647"/>
                    <a:gd name="connsiteX13" fmla="*/ 342535 w 4159873"/>
                    <a:gd name="connsiteY13" fmla="*/ 1489554 h 3596647"/>
                    <a:gd name="connsiteX0" fmla="*/ 342535 w 4159873"/>
                    <a:gd name="connsiteY0" fmla="*/ 1508581 h 3615674"/>
                    <a:gd name="connsiteX1" fmla="*/ 794972 w 4159873"/>
                    <a:gd name="connsiteY1" fmla="*/ 622756 h 3615674"/>
                    <a:gd name="connsiteX2" fmla="*/ 1433147 w 4159873"/>
                    <a:gd name="connsiteY2" fmla="*/ 60781 h 3615674"/>
                    <a:gd name="connsiteX3" fmla="*/ 2211022 w 4159873"/>
                    <a:gd name="connsiteY3" fmla="*/ 92531 h 3615674"/>
                    <a:gd name="connsiteX4" fmla="*/ 2899997 w 4159873"/>
                    <a:gd name="connsiteY4" fmla="*/ 746581 h 3615674"/>
                    <a:gd name="connsiteX5" fmla="*/ 4014422 w 4159873"/>
                    <a:gd name="connsiteY5" fmla="*/ 2899231 h 3615674"/>
                    <a:gd name="connsiteX6" fmla="*/ 4109672 w 4159873"/>
                    <a:gd name="connsiteY6" fmla="*/ 3546931 h 3615674"/>
                    <a:gd name="connsiteX7" fmla="*/ 3671522 w 4159873"/>
                    <a:gd name="connsiteY7" fmla="*/ 3470731 h 3615674"/>
                    <a:gd name="connsiteX8" fmla="*/ 2706322 w 4159873"/>
                    <a:gd name="connsiteY8" fmla="*/ 2429331 h 3615674"/>
                    <a:gd name="connsiteX9" fmla="*/ 1747472 w 4159873"/>
                    <a:gd name="connsiteY9" fmla="*/ 1937206 h 3615674"/>
                    <a:gd name="connsiteX10" fmla="*/ 937847 w 4159873"/>
                    <a:gd name="connsiteY10" fmla="*/ 2242006 h 3615674"/>
                    <a:gd name="connsiteX11" fmla="*/ 204422 w 4159873"/>
                    <a:gd name="connsiteY11" fmla="*/ 2823031 h 3615674"/>
                    <a:gd name="connsiteX12" fmla="*/ 4397 w 4159873"/>
                    <a:gd name="connsiteY12" fmla="*/ 2603956 h 3615674"/>
                    <a:gd name="connsiteX13" fmla="*/ 342535 w 4159873"/>
                    <a:gd name="connsiteY13" fmla="*/ 1508581 h 3615674"/>
                    <a:gd name="connsiteX0" fmla="*/ 342535 w 4157405"/>
                    <a:gd name="connsiteY0" fmla="*/ 1519455 h 3626548"/>
                    <a:gd name="connsiteX1" fmla="*/ 794972 w 4157405"/>
                    <a:gd name="connsiteY1" fmla="*/ 633630 h 3626548"/>
                    <a:gd name="connsiteX2" fmla="*/ 1433147 w 4157405"/>
                    <a:gd name="connsiteY2" fmla="*/ 71655 h 3626548"/>
                    <a:gd name="connsiteX3" fmla="*/ 2211022 w 4157405"/>
                    <a:gd name="connsiteY3" fmla="*/ 103405 h 3626548"/>
                    <a:gd name="connsiteX4" fmla="*/ 2944447 w 4157405"/>
                    <a:gd name="connsiteY4" fmla="*/ 941605 h 3626548"/>
                    <a:gd name="connsiteX5" fmla="*/ 4014422 w 4157405"/>
                    <a:gd name="connsiteY5" fmla="*/ 2910105 h 3626548"/>
                    <a:gd name="connsiteX6" fmla="*/ 4109672 w 4157405"/>
                    <a:gd name="connsiteY6" fmla="*/ 3557805 h 3626548"/>
                    <a:gd name="connsiteX7" fmla="*/ 3671522 w 4157405"/>
                    <a:gd name="connsiteY7" fmla="*/ 3481605 h 3626548"/>
                    <a:gd name="connsiteX8" fmla="*/ 2706322 w 4157405"/>
                    <a:gd name="connsiteY8" fmla="*/ 2440205 h 3626548"/>
                    <a:gd name="connsiteX9" fmla="*/ 1747472 w 4157405"/>
                    <a:gd name="connsiteY9" fmla="*/ 1948080 h 3626548"/>
                    <a:gd name="connsiteX10" fmla="*/ 937847 w 4157405"/>
                    <a:gd name="connsiteY10" fmla="*/ 2252880 h 3626548"/>
                    <a:gd name="connsiteX11" fmla="*/ 204422 w 4157405"/>
                    <a:gd name="connsiteY11" fmla="*/ 2833905 h 3626548"/>
                    <a:gd name="connsiteX12" fmla="*/ 4397 w 4157405"/>
                    <a:gd name="connsiteY12" fmla="*/ 2614830 h 3626548"/>
                    <a:gd name="connsiteX13" fmla="*/ 342535 w 4157405"/>
                    <a:gd name="connsiteY13" fmla="*/ 1519455 h 3626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157405" h="3626548">
                      <a:moveTo>
                        <a:pt x="342535" y="1519455"/>
                      </a:moveTo>
                      <a:cubicBezTo>
                        <a:pt x="474297" y="1189255"/>
                        <a:pt x="613203" y="874930"/>
                        <a:pt x="794972" y="633630"/>
                      </a:cubicBezTo>
                      <a:cubicBezTo>
                        <a:pt x="976741" y="392330"/>
                        <a:pt x="1197139" y="160026"/>
                        <a:pt x="1433147" y="71655"/>
                      </a:cubicBezTo>
                      <a:cubicBezTo>
                        <a:pt x="1669155" y="-16716"/>
                        <a:pt x="1959139" y="-41587"/>
                        <a:pt x="2211022" y="103405"/>
                      </a:cubicBezTo>
                      <a:cubicBezTo>
                        <a:pt x="2462905" y="248397"/>
                        <a:pt x="2643880" y="473822"/>
                        <a:pt x="2944447" y="941605"/>
                      </a:cubicBezTo>
                      <a:cubicBezTo>
                        <a:pt x="3245014" y="1409388"/>
                        <a:pt x="3820218" y="2474072"/>
                        <a:pt x="4014422" y="2910105"/>
                      </a:cubicBezTo>
                      <a:cubicBezTo>
                        <a:pt x="4208626" y="3346138"/>
                        <a:pt x="4166822" y="3462555"/>
                        <a:pt x="4109672" y="3557805"/>
                      </a:cubicBezTo>
                      <a:cubicBezTo>
                        <a:pt x="4052522" y="3653055"/>
                        <a:pt x="3905414" y="3667872"/>
                        <a:pt x="3671522" y="3481605"/>
                      </a:cubicBezTo>
                      <a:cubicBezTo>
                        <a:pt x="3437630" y="3295338"/>
                        <a:pt x="3026997" y="2695793"/>
                        <a:pt x="2706322" y="2440205"/>
                      </a:cubicBezTo>
                      <a:cubicBezTo>
                        <a:pt x="2385647" y="2184618"/>
                        <a:pt x="2042218" y="1979301"/>
                        <a:pt x="1747472" y="1948080"/>
                      </a:cubicBezTo>
                      <a:cubicBezTo>
                        <a:pt x="1452726" y="1916859"/>
                        <a:pt x="1195022" y="2105242"/>
                        <a:pt x="937847" y="2252880"/>
                      </a:cubicBezTo>
                      <a:cubicBezTo>
                        <a:pt x="680672" y="2400518"/>
                        <a:pt x="359997" y="2773580"/>
                        <a:pt x="204422" y="2833905"/>
                      </a:cubicBezTo>
                      <a:cubicBezTo>
                        <a:pt x="48847" y="2894230"/>
                        <a:pt x="-18622" y="2833905"/>
                        <a:pt x="4397" y="2614830"/>
                      </a:cubicBezTo>
                      <a:cubicBezTo>
                        <a:pt x="27416" y="2395755"/>
                        <a:pt x="210773" y="1849655"/>
                        <a:pt x="342535" y="1519455"/>
                      </a:cubicBezTo>
                      <a:close/>
                    </a:path>
                  </a:pathLst>
                </a:custGeom>
                <a:blipFill>
                  <a:blip r:embed="rId1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267098B3-4873-4D0D-85A0-D3378750914B}"/>
                </a:ext>
              </a:extLst>
            </p:cNvPr>
            <p:cNvCxnSpPr>
              <a:cxnSpLocks/>
            </p:cNvCxnSpPr>
            <p:nvPr/>
          </p:nvCxnSpPr>
          <p:spPr>
            <a:xfrm>
              <a:off x="4353211" y="2079349"/>
              <a:ext cx="3176451" cy="215835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11D59CD-5CCC-4D8F-9E65-61677C1A5DC5}"/>
                </a:ext>
              </a:extLst>
            </p:cNvPr>
            <p:cNvCxnSpPr>
              <a:cxnSpLocks/>
            </p:cNvCxnSpPr>
            <p:nvPr/>
          </p:nvCxnSpPr>
          <p:spPr>
            <a:xfrm>
              <a:off x="4356422" y="1547794"/>
              <a:ext cx="3173240" cy="1406693"/>
            </a:xfrm>
            <a:prstGeom prst="straightConnector1">
              <a:avLst/>
            </a:prstGeom>
            <a:ln w="25400">
              <a:solidFill>
                <a:srgbClr val="5D1709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13D22D7-8369-4211-8582-C6D65E5F5CA0}"/>
                    </a:ext>
                  </a:extLst>
                </p:cNvPr>
                <p:cNvSpPr txBox="1"/>
                <p:nvPr/>
              </p:nvSpPr>
              <p:spPr>
                <a:xfrm>
                  <a:off x="6877060" y="1721552"/>
                  <a:ext cx="652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113D22D7-8369-4211-8582-C6D65E5F5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060" y="1721552"/>
                  <a:ext cx="652600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9346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1A186CC-9E5C-4011-83D4-121764105C1F}"/>
                </a:ext>
              </a:extLst>
            </p:cNvPr>
            <p:cNvCxnSpPr>
              <a:cxnSpLocks/>
            </p:cNvCxnSpPr>
            <p:nvPr/>
          </p:nvCxnSpPr>
          <p:spPr>
            <a:xfrm>
              <a:off x="4353211" y="1693611"/>
              <a:ext cx="3177419" cy="652005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0CD1944-9098-4034-BD2C-91A21916E74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6145721" y="1906218"/>
              <a:ext cx="731339" cy="147106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8E07A40-FC54-46EF-84B1-0D8CAA1C70A9}"/>
                    </a:ext>
                  </a:extLst>
                </p:cNvPr>
                <p:cNvSpPr txBox="1"/>
                <p:nvPr/>
              </p:nvSpPr>
              <p:spPr>
                <a:xfrm>
                  <a:off x="6838960" y="2272113"/>
                  <a:ext cx="69070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58E07A40-FC54-46EF-84B1-0D8CAA1C7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8960" y="2272113"/>
                  <a:ext cx="690701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708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2870FBF-0C83-48B3-9134-643E1CEDDB52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6145721" y="2203035"/>
              <a:ext cx="693239" cy="253744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370382D3-8647-4D15-ACE7-AD101530F68A}"/>
                    </a:ext>
                  </a:extLst>
                </p:cNvPr>
                <p:cNvSpPr txBox="1"/>
                <p:nvPr/>
              </p:nvSpPr>
              <p:spPr>
                <a:xfrm>
                  <a:off x="5031438" y="2264440"/>
                  <a:ext cx="51501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370382D3-8647-4D15-ACE7-AD101530F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438" y="2264440"/>
                  <a:ext cx="515013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27059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7DE289DD-B55A-4187-B0D2-24234E34BACE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H="1">
              <a:off x="5546451" y="2353259"/>
              <a:ext cx="598302" cy="95847"/>
            </a:xfrm>
            <a:prstGeom prst="straightConnector1">
              <a:avLst/>
            </a:prstGeom>
            <a:ln w="25400">
              <a:solidFill>
                <a:schemeClr val="bg1">
                  <a:lumMod val="8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DC1FFED2-4888-44D8-B173-E71CB4799650}"/>
              </a:ext>
            </a:extLst>
          </p:cNvPr>
          <p:cNvGrpSpPr/>
          <p:nvPr/>
        </p:nvGrpSpPr>
        <p:grpSpPr>
          <a:xfrm>
            <a:off x="4451840" y="3365738"/>
            <a:ext cx="3465035" cy="2726889"/>
            <a:chOff x="4451840" y="3365738"/>
            <a:chExt cx="3465035" cy="2726889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7B1410AB-7F25-43FE-92D7-2550C51DDBAF}"/>
                </a:ext>
              </a:extLst>
            </p:cNvPr>
            <p:cNvCxnSpPr>
              <a:cxnSpLocks/>
            </p:cNvCxnSpPr>
            <p:nvPr/>
          </p:nvCxnSpPr>
          <p:spPr>
            <a:xfrm>
              <a:off x="4451840" y="5891681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84866C0-FEDD-448D-8A0D-50CF531EA2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318" y="3365738"/>
              <a:ext cx="0" cy="2726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B5627DB-DE35-4FAB-B160-78CF764BC1F0}"/>
                    </a:ext>
                  </a:extLst>
                </p:cNvPr>
                <p:cNvSpPr txBox="1"/>
                <p:nvPr/>
              </p:nvSpPr>
              <p:spPr>
                <a:xfrm>
                  <a:off x="7719915" y="5513744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1B5627DB-DE35-4FAB-B160-78CF764BC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915" y="5513744"/>
                  <a:ext cx="196959" cy="370294"/>
                </a:xfrm>
                <a:prstGeom prst="rect">
                  <a:avLst/>
                </a:prstGeom>
                <a:blipFill>
                  <a:blip r:embed="rId19"/>
                  <a:stretch>
                    <a:fillRect l="-303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A7E906D-88B5-4286-A4F5-74F2DB1D2795}"/>
                    </a:ext>
                  </a:extLst>
                </p:cNvPr>
                <p:cNvSpPr txBox="1"/>
                <p:nvPr/>
              </p:nvSpPr>
              <p:spPr>
                <a:xfrm>
                  <a:off x="6331979" y="3365738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0A7E906D-88B5-4286-A4F5-74F2DB1D2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979" y="3365738"/>
                  <a:ext cx="196959" cy="370294"/>
                </a:xfrm>
                <a:prstGeom prst="rect">
                  <a:avLst/>
                </a:prstGeom>
                <a:blipFill>
                  <a:blip r:embed="rId20"/>
                  <a:stretch>
                    <a:fillRect l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DC67BFC-76D4-4979-8B84-887D41678D45}"/>
                </a:ext>
              </a:extLst>
            </p:cNvPr>
            <p:cNvCxnSpPr>
              <a:cxnSpLocks/>
            </p:cNvCxnSpPr>
            <p:nvPr/>
          </p:nvCxnSpPr>
          <p:spPr>
            <a:xfrm>
              <a:off x="4599343" y="5442559"/>
              <a:ext cx="3021943" cy="18650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03F64B8-1933-4EDF-971B-C00E3B204C4E}"/>
                    </a:ext>
                  </a:extLst>
                </p:cNvPr>
                <p:cNvSpPr txBox="1"/>
                <p:nvPr/>
              </p:nvSpPr>
              <p:spPr>
                <a:xfrm>
                  <a:off x="6276662" y="5438157"/>
                  <a:ext cx="126408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103F64B8-1933-4EDF-971B-C00E3B204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662" y="5438157"/>
                  <a:ext cx="1264083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449"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3336E5C3-1444-4EA3-BFDD-47A330B9BAF4}"/>
                    </a:ext>
                  </a:extLst>
                </p:cNvPr>
                <p:cNvSpPr/>
                <p:nvPr/>
              </p:nvSpPr>
              <p:spPr>
                <a:xfrm>
                  <a:off x="4834062" y="3796211"/>
                  <a:ext cx="2523876" cy="1664998"/>
                </a:xfrm>
                <a:custGeom>
                  <a:avLst/>
                  <a:gdLst>
                    <a:gd name="connsiteX0" fmla="*/ 390245 w 5210814"/>
                    <a:gd name="connsiteY0" fmla="*/ 463538 h 3437568"/>
                    <a:gd name="connsiteX1" fmla="*/ 1975205 w 5210814"/>
                    <a:gd name="connsiteY1" fmla="*/ 12434 h 3437568"/>
                    <a:gd name="connsiteX2" fmla="*/ 3889349 w 5210814"/>
                    <a:gd name="connsiteY2" fmla="*/ 195314 h 3437568"/>
                    <a:gd name="connsiteX3" fmla="*/ 5023205 w 5210814"/>
                    <a:gd name="connsiteY3" fmla="*/ 902450 h 3437568"/>
                    <a:gd name="connsiteX4" fmla="*/ 4974437 w 5210814"/>
                    <a:gd name="connsiteY4" fmla="*/ 1707122 h 3437568"/>
                    <a:gd name="connsiteX5" fmla="*/ 2743301 w 5210814"/>
                    <a:gd name="connsiteY5" fmla="*/ 3157970 h 3437568"/>
                    <a:gd name="connsiteX6" fmla="*/ 1585061 w 5210814"/>
                    <a:gd name="connsiteY6" fmla="*/ 3377426 h 3437568"/>
                    <a:gd name="connsiteX7" fmla="*/ 378053 w 5210814"/>
                    <a:gd name="connsiteY7" fmla="*/ 2414258 h 3437568"/>
                    <a:gd name="connsiteX8" fmla="*/ 101 w 5210814"/>
                    <a:gd name="connsiteY8" fmla="*/ 1195058 h 3437568"/>
                    <a:gd name="connsiteX9" fmla="*/ 390245 w 5210814"/>
                    <a:gd name="connsiteY9" fmla="*/ 463538 h 343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10814" h="3437568">
                      <a:moveTo>
                        <a:pt x="390245" y="463538"/>
                      </a:moveTo>
                      <a:cubicBezTo>
                        <a:pt x="719429" y="266434"/>
                        <a:pt x="1392021" y="57138"/>
                        <a:pt x="1975205" y="12434"/>
                      </a:cubicBezTo>
                      <a:cubicBezTo>
                        <a:pt x="2558389" y="-32270"/>
                        <a:pt x="3381349" y="46978"/>
                        <a:pt x="3889349" y="195314"/>
                      </a:cubicBezTo>
                      <a:cubicBezTo>
                        <a:pt x="4397349" y="343650"/>
                        <a:pt x="4842357" y="650482"/>
                        <a:pt x="5023205" y="902450"/>
                      </a:cubicBezTo>
                      <a:cubicBezTo>
                        <a:pt x="5204053" y="1154418"/>
                        <a:pt x="5354421" y="1331202"/>
                        <a:pt x="4974437" y="1707122"/>
                      </a:cubicBezTo>
                      <a:cubicBezTo>
                        <a:pt x="4594453" y="2083042"/>
                        <a:pt x="3308197" y="2879586"/>
                        <a:pt x="2743301" y="3157970"/>
                      </a:cubicBezTo>
                      <a:cubicBezTo>
                        <a:pt x="2178405" y="3436354"/>
                        <a:pt x="1979269" y="3501378"/>
                        <a:pt x="1585061" y="3377426"/>
                      </a:cubicBezTo>
                      <a:cubicBezTo>
                        <a:pt x="1190853" y="3253474"/>
                        <a:pt x="642213" y="2777986"/>
                        <a:pt x="378053" y="2414258"/>
                      </a:cubicBezTo>
                      <a:cubicBezTo>
                        <a:pt x="113893" y="2050530"/>
                        <a:pt x="-3963" y="1520178"/>
                        <a:pt x="101" y="1195058"/>
                      </a:cubicBezTo>
                      <a:cubicBezTo>
                        <a:pt x="4165" y="869938"/>
                        <a:pt x="61061" y="660642"/>
                        <a:pt x="390245" y="463538"/>
                      </a:cubicBezTo>
                      <a:close/>
                    </a:path>
                  </a:pathLst>
                </a:custGeom>
                <a:solidFill>
                  <a:srgbClr val="F8CCB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oMath>
                    </m:oMathPara>
                  </a14:m>
                  <a:endParaRPr lang="zh-CN" altLang="en-US" b="1" dirty="0">
                    <a:solidFill>
                      <a:srgbClr val="D74514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3336E5C3-1444-4EA3-BFDD-47A330B9BA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062" y="3796211"/>
                  <a:ext cx="2523876" cy="1664998"/>
                </a:xfrm>
                <a:custGeom>
                  <a:avLst/>
                  <a:gdLst>
                    <a:gd name="connsiteX0" fmla="*/ 390245 w 5210814"/>
                    <a:gd name="connsiteY0" fmla="*/ 463538 h 3437568"/>
                    <a:gd name="connsiteX1" fmla="*/ 1975205 w 5210814"/>
                    <a:gd name="connsiteY1" fmla="*/ 12434 h 3437568"/>
                    <a:gd name="connsiteX2" fmla="*/ 3889349 w 5210814"/>
                    <a:gd name="connsiteY2" fmla="*/ 195314 h 3437568"/>
                    <a:gd name="connsiteX3" fmla="*/ 5023205 w 5210814"/>
                    <a:gd name="connsiteY3" fmla="*/ 902450 h 3437568"/>
                    <a:gd name="connsiteX4" fmla="*/ 4974437 w 5210814"/>
                    <a:gd name="connsiteY4" fmla="*/ 1707122 h 3437568"/>
                    <a:gd name="connsiteX5" fmla="*/ 2743301 w 5210814"/>
                    <a:gd name="connsiteY5" fmla="*/ 3157970 h 3437568"/>
                    <a:gd name="connsiteX6" fmla="*/ 1585061 w 5210814"/>
                    <a:gd name="connsiteY6" fmla="*/ 3377426 h 3437568"/>
                    <a:gd name="connsiteX7" fmla="*/ 378053 w 5210814"/>
                    <a:gd name="connsiteY7" fmla="*/ 2414258 h 3437568"/>
                    <a:gd name="connsiteX8" fmla="*/ 101 w 5210814"/>
                    <a:gd name="connsiteY8" fmla="*/ 1195058 h 3437568"/>
                    <a:gd name="connsiteX9" fmla="*/ 390245 w 5210814"/>
                    <a:gd name="connsiteY9" fmla="*/ 463538 h 34375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10814" h="3437568">
                      <a:moveTo>
                        <a:pt x="390245" y="463538"/>
                      </a:moveTo>
                      <a:cubicBezTo>
                        <a:pt x="719429" y="266434"/>
                        <a:pt x="1392021" y="57138"/>
                        <a:pt x="1975205" y="12434"/>
                      </a:cubicBezTo>
                      <a:cubicBezTo>
                        <a:pt x="2558389" y="-32270"/>
                        <a:pt x="3381349" y="46978"/>
                        <a:pt x="3889349" y="195314"/>
                      </a:cubicBezTo>
                      <a:cubicBezTo>
                        <a:pt x="4397349" y="343650"/>
                        <a:pt x="4842357" y="650482"/>
                        <a:pt x="5023205" y="902450"/>
                      </a:cubicBezTo>
                      <a:cubicBezTo>
                        <a:pt x="5204053" y="1154418"/>
                        <a:pt x="5354421" y="1331202"/>
                        <a:pt x="4974437" y="1707122"/>
                      </a:cubicBezTo>
                      <a:cubicBezTo>
                        <a:pt x="4594453" y="2083042"/>
                        <a:pt x="3308197" y="2879586"/>
                        <a:pt x="2743301" y="3157970"/>
                      </a:cubicBezTo>
                      <a:cubicBezTo>
                        <a:pt x="2178405" y="3436354"/>
                        <a:pt x="1979269" y="3501378"/>
                        <a:pt x="1585061" y="3377426"/>
                      </a:cubicBezTo>
                      <a:cubicBezTo>
                        <a:pt x="1190853" y="3253474"/>
                        <a:pt x="642213" y="2777986"/>
                        <a:pt x="378053" y="2414258"/>
                      </a:cubicBezTo>
                      <a:cubicBezTo>
                        <a:pt x="113893" y="2050530"/>
                        <a:pt x="-3963" y="1520178"/>
                        <a:pt x="101" y="1195058"/>
                      </a:cubicBezTo>
                      <a:cubicBezTo>
                        <a:pt x="4165" y="869938"/>
                        <a:pt x="61061" y="660642"/>
                        <a:pt x="390245" y="463538"/>
                      </a:cubicBezTo>
                      <a:close/>
                    </a:path>
                  </a:pathLst>
                </a:custGeom>
                <a:blipFill>
                  <a:blip r:embed="rId2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2DFBBAB-7C64-4A3B-8A96-11C335D9EF8F}"/>
              </a:ext>
            </a:extLst>
          </p:cNvPr>
          <p:cNvGrpSpPr/>
          <p:nvPr/>
        </p:nvGrpSpPr>
        <p:grpSpPr>
          <a:xfrm>
            <a:off x="8331806" y="1791324"/>
            <a:ext cx="3465035" cy="2726889"/>
            <a:chOff x="8331806" y="1791324"/>
            <a:chExt cx="3465035" cy="2726889"/>
          </a:xfrm>
        </p:grpSpPr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CC48A98F-26E3-49D1-BCBB-CE43283EE812}"/>
                </a:ext>
              </a:extLst>
            </p:cNvPr>
            <p:cNvCxnSpPr>
              <a:cxnSpLocks/>
            </p:cNvCxnSpPr>
            <p:nvPr/>
          </p:nvCxnSpPr>
          <p:spPr>
            <a:xfrm>
              <a:off x="8331806" y="4317267"/>
              <a:ext cx="346503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3B98CE3-15E5-4175-A036-A47122A35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25284" y="1791324"/>
              <a:ext cx="0" cy="27268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2E9645A-374D-41B3-BF57-517E0313C546}"/>
                    </a:ext>
                  </a:extLst>
                </p:cNvPr>
                <p:cNvSpPr txBox="1"/>
                <p:nvPr/>
              </p:nvSpPr>
              <p:spPr>
                <a:xfrm>
                  <a:off x="11599881" y="3939330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12E9645A-374D-41B3-BF57-517E0313C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9881" y="3939330"/>
                  <a:ext cx="196959" cy="370294"/>
                </a:xfrm>
                <a:prstGeom prst="rect">
                  <a:avLst/>
                </a:prstGeom>
                <a:blipFill>
                  <a:blip r:embed="rId23"/>
                  <a:stretch>
                    <a:fillRect l="-34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571361A-9450-4A6F-B708-7F06658FC91D}"/>
                    </a:ext>
                  </a:extLst>
                </p:cNvPr>
                <p:cNvSpPr txBox="1"/>
                <p:nvPr/>
              </p:nvSpPr>
              <p:spPr>
                <a:xfrm>
                  <a:off x="10211945" y="1791324"/>
                  <a:ext cx="196959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3571361A-9450-4A6F-B708-7F06658FC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945" y="1791324"/>
                  <a:ext cx="196959" cy="370294"/>
                </a:xfrm>
                <a:prstGeom prst="rect">
                  <a:avLst/>
                </a:prstGeom>
                <a:blipFill>
                  <a:blip r:embed="rId24"/>
                  <a:stretch>
                    <a:fillRect l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26220104-812C-42D3-BE08-CA40EDABAD12}"/>
                </a:ext>
              </a:extLst>
            </p:cNvPr>
            <p:cNvCxnSpPr>
              <a:cxnSpLocks/>
            </p:cNvCxnSpPr>
            <p:nvPr/>
          </p:nvCxnSpPr>
          <p:spPr>
            <a:xfrm>
              <a:off x="8479309" y="3868145"/>
              <a:ext cx="3021943" cy="18650"/>
            </a:xfrm>
            <a:prstGeom prst="straightConnector1">
              <a:avLst/>
            </a:prstGeom>
            <a:ln w="25400">
              <a:solidFill>
                <a:srgbClr val="D74514"/>
              </a:solidFill>
              <a:prstDash val="soli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E921ECA-70A2-4018-8B77-B3E6B978BD4F}"/>
                    </a:ext>
                  </a:extLst>
                </p:cNvPr>
                <p:cNvSpPr txBox="1"/>
                <p:nvPr/>
              </p:nvSpPr>
              <p:spPr>
                <a:xfrm>
                  <a:off x="10156628" y="3863743"/>
                  <a:ext cx="126408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DE921ECA-70A2-4018-8B77-B3E6B978BD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628" y="3863743"/>
                  <a:ext cx="1264083" cy="369332"/>
                </a:xfrm>
                <a:prstGeom prst="rect">
                  <a:avLst/>
                </a:prstGeom>
                <a:blipFill>
                  <a:blip r:embed="rId25"/>
                  <a:stretch>
                    <a:fillRect l="-966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5DFCF292-4D78-4996-BABB-C7F6083EE527}"/>
                    </a:ext>
                  </a:extLst>
                </p:cNvPr>
                <p:cNvSpPr/>
                <p:nvPr/>
              </p:nvSpPr>
              <p:spPr>
                <a:xfrm>
                  <a:off x="8713075" y="2149157"/>
                  <a:ext cx="2498346" cy="1727048"/>
                </a:xfrm>
                <a:custGeom>
                  <a:avLst/>
                  <a:gdLst>
                    <a:gd name="connsiteX0" fmla="*/ 68374 w 5264074"/>
                    <a:gd name="connsiteY0" fmla="*/ 786749 h 3692357"/>
                    <a:gd name="connsiteX1" fmla="*/ 836470 w 5264074"/>
                    <a:gd name="connsiteY1" fmla="*/ 2615549 h 3692357"/>
                    <a:gd name="connsiteX2" fmla="*/ 1507030 w 5264074"/>
                    <a:gd name="connsiteY2" fmla="*/ 3505565 h 3692357"/>
                    <a:gd name="connsiteX3" fmla="*/ 1994710 w 5264074"/>
                    <a:gd name="connsiteY3" fmla="*/ 3651869 h 3692357"/>
                    <a:gd name="connsiteX4" fmla="*/ 3226102 w 5264074"/>
                    <a:gd name="connsiteY4" fmla="*/ 2969117 h 3692357"/>
                    <a:gd name="connsiteX5" fmla="*/ 5140246 w 5264074"/>
                    <a:gd name="connsiteY5" fmla="*/ 1006205 h 3692357"/>
                    <a:gd name="connsiteX6" fmla="*/ 4932982 w 5264074"/>
                    <a:gd name="connsiteY6" fmla="*/ 201533 h 3692357"/>
                    <a:gd name="connsiteX7" fmla="*/ 3774742 w 5264074"/>
                    <a:gd name="connsiteY7" fmla="*/ 103997 h 3692357"/>
                    <a:gd name="connsiteX8" fmla="*/ 3116374 w 5264074"/>
                    <a:gd name="connsiteY8" fmla="*/ 1493885 h 3692357"/>
                    <a:gd name="connsiteX9" fmla="*/ 2494582 w 5264074"/>
                    <a:gd name="connsiteY9" fmla="*/ 2201021 h 3692357"/>
                    <a:gd name="connsiteX10" fmla="*/ 1616758 w 5264074"/>
                    <a:gd name="connsiteY10" fmla="*/ 1579229 h 3692357"/>
                    <a:gd name="connsiteX11" fmla="*/ 568246 w 5264074"/>
                    <a:gd name="connsiteY11" fmla="*/ 616061 h 3692357"/>
                    <a:gd name="connsiteX12" fmla="*/ 92758 w 5264074"/>
                    <a:gd name="connsiteY12" fmla="*/ 335645 h 3692357"/>
                    <a:gd name="connsiteX13" fmla="*/ 68374 w 5264074"/>
                    <a:gd name="connsiteY13" fmla="*/ 786749 h 3692357"/>
                    <a:gd name="connsiteX0" fmla="*/ 119755 w 5205727"/>
                    <a:gd name="connsiteY0" fmla="*/ 1128125 h 3692357"/>
                    <a:gd name="connsiteX1" fmla="*/ 778123 w 5205727"/>
                    <a:gd name="connsiteY1" fmla="*/ 2615549 h 3692357"/>
                    <a:gd name="connsiteX2" fmla="*/ 1448683 w 5205727"/>
                    <a:gd name="connsiteY2" fmla="*/ 3505565 h 3692357"/>
                    <a:gd name="connsiteX3" fmla="*/ 1936363 w 5205727"/>
                    <a:gd name="connsiteY3" fmla="*/ 3651869 h 3692357"/>
                    <a:gd name="connsiteX4" fmla="*/ 3167755 w 5205727"/>
                    <a:gd name="connsiteY4" fmla="*/ 2969117 h 3692357"/>
                    <a:gd name="connsiteX5" fmla="*/ 5081899 w 5205727"/>
                    <a:gd name="connsiteY5" fmla="*/ 1006205 h 3692357"/>
                    <a:gd name="connsiteX6" fmla="*/ 4874635 w 5205727"/>
                    <a:gd name="connsiteY6" fmla="*/ 201533 h 3692357"/>
                    <a:gd name="connsiteX7" fmla="*/ 3716395 w 5205727"/>
                    <a:gd name="connsiteY7" fmla="*/ 103997 h 3692357"/>
                    <a:gd name="connsiteX8" fmla="*/ 3058027 w 5205727"/>
                    <a:gd name="connsiteY8" fmla="*/ 1493885 h 3692357"/>
                    <a:gd name="connsiteX9" fmla="*/ 2436235 w 5205727"/>
                    <a:gd name="connsiteY9" fmla="*/ 2201021 h 3692357"/>
                    <a:gd name="connsiteX10" fmla="*/ 1558411 w 5205727"/>
                    <a:gd name="connsiteY10" fmla="*/ 1579229 h 3692357"/>
                    <a:gd name="connsiteX11" fmla="*/ 509899 w 5205727"/>
                    <a:gd name="connsiteY11" fmla="*/ 616061 h 3692357"/>
                    <a:gd name="connsiteX12" fmla="*/ 34411 w 5205727"/>
                    <a:gd name="connsiteY12" fmla="*/ 335645 h 3692357"/>
                    <a:gd name="connsiteX13" fmla="*/ 119755 w 5205727"/>
                    <a:gd name="connsiteY13" fmla="*/ 1128125 h 3692357"/>
                    <a:gd name="connsiteX0" fmla="*/ 119755 w 5205727"/>
                    <a:gd name="connsiteY0" fmla="*/ 1128125 h 3659964"/>
                    <a:gd name="connsiteX1" fmla="*/ 778123 w 5205727"/>
                    <a:gd name="connsiteY1" fmla="*/ 2615549 h 3659964"/>
                    <a:gd name="connsiteX2" fmla="*/ 1290187 w 5205727"/>
                    <a:gd name="connsiteY2" fmla="*/ 3298301 h 3659964"/>
                    <a:gd name="connsiteX3" fmla="*/ 1936363 w 5205727"/>
                    <a:gd name="connsiteY3" fmla="*/ 3651869 h 3659964"/>
                    <a:gd name="connsiteX4" fmla="*/ 3167755 w 5205727"/>
                    <a:gd name="connsiteY4" fmla="*/ 2969117 h 3659964"/>
                    <a:gd name="connsiteX5" fmla="*/ 5081899 w 5205727"/>
                    <a:gd name="connsiteY5" fmla="*/ 1006205 h 3659964"/>
                    <a:gd name="connsiteX6" fmla="*/ 4874635 w 5205727"/>
                    <a:gd name="connsiteY6" fmla="*/ 201533 h 3659964"/>
                    <a:gd name="connsiteX7" fmla="*/ 3716395 w 5205727"/>
                    <a:gd name="connsiteY7" fmla="*/ 103997 h 3659964"/>
                    <a:gd name="connsiteX8" fmla="*/ 3058027 w 5205727"/>
                    <a:gd name="connsiteY8" fmla="*/ 1493885 h 3659964"/>
                    <a:gd name="connsiteX9" fmla="*/ 2436235 w 5205727"/>
                    <a:gd name="connsiteY9" fmla="*/ 2201021 h 3659964"/>
                    <a:gd name="connsiteX10" fmla="*/ 1558411 w 5205727"/>
                    <a:gd name="connsiteY10" fmla="*/ 1579229 h 3659964"/>
                    <a:gd name="connsiteX11" fmla="*/ 509899 w 5205727"/>
                    <a:gd name="connsiteY11" fmla="*/ 616061 h 3659964"/>
                    <a:gd name="connsiteX12" fmla="*/ 34411 w 5205727"/>
                    <a:gd name="connsiteY12" fmla="*/ 335645 h 3659964"/>
                    <a:gd name="connsiteX13" fmla="*/ 119755 w 5205727"/>
                    <a:gd name="connsiteY13" fmla="*/ 1128125 h 3659964"/>
                    <a:gd name="connsiteX0" fmla="*/ 119755 w 5205727"/>
                    <a:gd name="connsiteY0" fmla="*/ 1128125 h 3530994"/>
                    <a:gd name="connsiteX1" fmla="*/ 778123 w 5205727"/>
                    <a:gd name="connsiteY1" fmla="*/ 2615549 h 3530994"/>
                    <a:gd name="connsiteX2" fmla="*/ 1290187 w 5205727"/>
                    <a:gd name="connsiteY2" fmla="*/ 3298301 h 3530994"/>
                    <a:gd name="connsiteX3" fmla="*/ 2216779 w 5205727"/>
                    <a:gd name="connsiteY3" fmla="*/ 3517757 h 3530994"/>
                    <a:gd name="connsiteX4" fmla="*/ 3167755 w 5205727"/>
                    <a:gd name="connsiteY4" fmla="*/ 2969117 h 3530994"/>
                    <a:gd name="connsiteX5" fmla="*/ 5081899 w 5205727"/>
                    <a:gd name="connsiteY5" fmla="*/ 1006205 h 3530994"/>
                    <a:gd name="connsiteX6" fmla="*/ 4874635 w 5205727"/>
                    <a:gd name="connsiteY6" fmla="*/ 201533 h 3530994"/>
                    <a:gd name="connsiteX7" fmla="*/ 3716395 w 5205727"/>
                    <a:gd name="connsiteY7" fmla="*/ 103997 h 3530994"/>
                    <a:gd name="connsiteX8" fmla="*/ 3058027 w 5205727"/>
                    <a:gd name="connsiteY8" fmla="*/ 1493885 h 3530994"/>
                    <a:gd name="connsiteX9" fmla="*/ 2436235 w 5205727"/>
                    <a:gd name="connsiteY9" fmla="*/ 2201021 h 3530994"/>
                    <a:gd name="connsiteX10" fmla="*/ 1558411 w 5205727"/>
                    <a:gd name="connsiteY10" fmla="*/ 1579229 h 3530994"/>
                    <a:gd name="connsiteX11" fmla="*/ 509899 w 5205727"/>
                    <a:gd name="connsiteY11" fmla="*/ 616061 h 3530994"/>
                    <a:gd name="connsiteX12" fmla="*/ 34411 w 5205727"/>
                    <a:gd name="connsiteY12" fmla="*/ 335645 h 3530994"/>
                    <a:gd name="connsiteX13" fmla="*/ 119755 w 5205727"/>
                    <a:gd name="connsiteY13" fmla="*/ 1128125 h 3530994"/>
                    <a:gd name="connsiteX0" fmla="*/ 119755 w 5158105"/>
                    <a:gd name="connsiteY0" fmla="*/ 1128125 h 3565677"/>
                    <a:gd name="connsiteX1" fmla="*/ 778123 w 5158105"/>
                    <a:gd name="connsiteY1" fmla="*/ 2615549 h 3565677"/>
                    <a:gd name="connsiteX2" fmla="*/ 1290187 w 5158105"/>
                    <a:gd name="connsiteY2" fmla="*/ 3298301 h 3565677"/>
                    <a:gd name="connsiteX3" fmla="*/ 2216779 w 5158105"/>
                    <a:gd name="connsiteY3" fmla="*/ 3517757 h 3565677"/>
                    <a:gd name="connsiteX4" fmla="*/ 3813931 w 5158105"/>
                    <a:gd name="connsiteY4" fmla="*/ 2432669 h 3565677"/>
                    <a:gd name="connsiteX5" fmla="*/ 5081899 w 5158105"/>
                    <a:gd name="connsiteY5" fmla="*/ 1006205 h 3565677"/>
                    <a:gd name="connsiteX6" fmla="*/ 4874635 w 5158105"/>
                    <a:gd name="connsiteY6" fmla="*/ 201533 h 3565677"/>
                    <a:gd name="connsiteX7" fmla="*/ 3716395 w 5158105"/>
                    <a:gd name="connsiteY7" fmla="*/ 103997 h 3565677"/>
                    <a:gd name="connsiteX8" fmla="*/ 3058027 w 5158105"/>
                    <a:gd name="connsiteY8" fmla="*/ 1493885 h 3565677"/>
                    <a:gd name="connsiteX9" fmla="*/ 2436235 w 5158105"/>
                    <a:gd name="connsiteY9" fmla="*/ 2201021 h 3565677"/>
                    <a:gd name="connsiteX10" fmla="*/ 1558411 w 5158105"/>
                    <a:gd name="connsiteY10" fmla="*/ 1579229 h 3565677"/>
                    <a:gd name="connsiteX11" fmla="*/ 509899 w 5158105"/>
                    <a:gd name="connsiteY11" fmla="*/ 616061 h 3565677"/>
                    <a:gd name="connsiteX12" fmla="*/ 34411 w 5158105"/>
                    <a:gd name="connsiteY12" fmla="*/ 335645 h 3565677"/>
                    <a:gd name="connsiteX13" fmla="*/ 119755 w 5158105"/>
                    <a:gd name="connsiteY13" fmla="*/ 1128125 h 3565677"/>
                    <a:gd name="connsiteX0" fmla="*/ 119755 w 5158105"/>
                    <a:gd name="connsiteY0" fmla="*/ 1128125 h 3565677"/>
                    <a:gd name="connsiteX1" fmla="*/ 778123 w 5158105"/>
                    <a:gd name="connsiteY1" fmla="*/ 2615549 h 3565677"/>
                    <a:gd name="connsiteX2" fmla="*/ 1290187 w 5158105"/>
                    <a:gd name="connsiteY2" fmla="*/ 3298301 h 3565677"/>
                    <a:gd name="connsiteX3" fmla="*/ 2216779 w 5158105"/>
                    <a:gd name="connsiteY3" fmla="*/ 3517757 h 3565677"/>
                    <a:gd name="connsiteX4" fmla="*/ 3813931 w 5158105"/>
                    <a:gd name="connsiteY4" fmla="*/ 2432669 h 3565677"/>
                    <a:gd name="connsiteX5" fmla="*/ 5081899 w 5158105"/>
                    <a:gd name="connsiteY5" fmla="*/ 1006205 h 3565677"/>
                    <a:gd name="connsiteX6" fmla="*/ 4874635 w 5158105"/>
                    <a:gd name="connsiteY6" fmla="*/ 201533 h 3565677"/>
                    <a:gd name="connsiteX7" fmla="*/ 3716395 w 5158105"/>
                    <a:gd name="connsiteY7" fmla="*/ 103997 h 3565677"/>
                    <a:gd name="connsiteX8" fmla="*/ 3058027 w 5158105"/>
                    <a:gd name="connsiteY8" fmla="*/ 1493885 h 3565677"/>
                    <a:gd name="connsiteX9" fmla="*/ 2387467 w 5158105"/>
                    <a:gd name="connsiteY9" fmla="*/ 2176637 h 3565677"/>
                    <a:gd name="connsiteX10" fmla="*/ 1558411 w 5158105"/>
                    <a:gd name="connsiteY10" fmla="*/ 1579229 h 3565677"/>
                    <a:gd name="connsiteX11" fmla="*/ 509899 w 5158105"/>
                    <a:gd name="connsiteY11" fmla="*/ 616061 h 3565677"/>
                    <a:gd name="connsiteX12" fmla="*/ 34411 w 5158105"/>
                    <a:gd name="connsiteY12" fmla="*/ 335645 h 3565677"/>
                    <a:gd name="connsiteX13" fmla="*/ 119755 w 5158105"/>
                    <a:gd name="connsiteY13" fmla="*/ 1128125 h 3565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58105" h="3565677">
                      <a:moveTo>
                        <a:pt x="119755" y="1128125"/>
                      </a:moveTo>
                      <a:cubicBezTo>
                        <a:pt x="243707" y="1508109"/>
                        <a:pt x="583051" y="2253853"/>
                        <a:pt x="778123" y="2615549"/>
                      </a:cubicBezTo>
                      <a:cubicBezTo>
                        <a:pt x="973195" y="2977245"/>
                        <a:pt x="1050411" y="3147933"/>
                        <a:pt x="1290187" y="3298301"/>
                      </a:cubicBezTo>
                      <a:cubicBezTo>
                        <a:pt x="1529963" y="3448669"/>
                        <a:pt x="1796155" y="3662029"/>
                        <a:pt x="2216779" y="3517757"/>
                      </a:cubicBezTo>
                      <a:cubicBezTo>
                        <a:pt x="2637403" y="3373485"/>
                        <a:pt x="3336411" y="2851261"/>
                        <a:pt x="3813931" y="2432669"/>
                      </a:cubicBezTo>
                      <a:cubicBezTo>
                        <a:pt x="4291451" y="2014077"/>
                        <a:pt x="4905115" y="1378061"/>
                        <a:pt x="5081899" y="1006205"/>
                      </a:cubicBezTo>
                      <a:cubicBezTo>
                        <a:pt x="5258683" y="634349"/>
                        <a:pt x="5102219" y="351901"/>
                        <a:pt x="4874635" y="201533"/>
                      </a:cubicBezTo>
                      <a:cubicBezTo>
                        <a:pt x="4647051" y="51165"/>
                        <a:pt x="4019163" y="-111395"/>
                        <a:pt x="3716395" y="103997"/>
                      </a:cubicBezTo>
                      <a:cubicBezTo>
                        <a:pt x="3413627" y="319389"/>
                        <a:pt x="3279515" y="1148445"/>
                        <a:pt x="3058027" y="1493885"/>
                      </a:cubicBezTo>
                      <a:cubicBezTo>
                        <a:pt x="2836539" y="1839325"/>
                        <a:pt x="2637403" y="2162413"/>
                        <a:pt x="2387467" y="2176637"/>
                      </a:cubicBezTo>
                      <a:cubicBezTo>
                        <a:pt x="2137531" y="2190861"/>
                        <a:pt x="1871339" y="1839325"/>
                        <a:pt x="1558411" y="1579229"/>
                      </a:cubicBezTo>
                      <a:cubicBezTo>
                        <a:pt x="1245483" y="1319133"/>
                        <a:pt x="763899" y="823325"/>
                        <a:pt x="509899" y="616061"/>
                      </a:cubicBezTo>
                      <a:cubicBezTo>
                        <a:pt x="255899" y="408797"/>
                        <a:pt x="99435" y="250301"/>
                        <a:pt x="34411" y="335645"/>
                      </a:cubicBezTo>
                      <a:cubicBezTo>
                        <a:pt x="-30613" y="420989"/>
                        <a:pt x="-4197" y="748141"/>
                        <a:pt x="119755" y="1128125"/>
                      </a:cubicBezTo>
                      <a:close/>
                    </a:path>
                  </a:pathLst>
                </a:custGeom>
                <a:solidFill>
                  <a:srgbClr val="F8CCB9"/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D7451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𝑮</m:t>
                        </m:r>
                      </m:oMath>
                    </m:oMathPara>
                  </a14:m>
                  <a:endPara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D74514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  <a:p>
                  <a:pPr algn="ctr"/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5DFCF292-4D78-4996-BABB-C7F6083EE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3075" y="2149157"/>
                  <a:ext cx="2498346" cy="1727048"/>
                </a:xfrm>
                <a:custGeom>
                  <a:avLst/>
                  <a:gdLst>
                    <a:gd name="connsiteX0" fmla="*/ 68374 w 5264074"/>
                    <a:gd name="connsiteY0" fmla="*/ 786749 h 3692357"/>
                    <a:gd name="connsiteX1" fmla="*/ 836470 w 5264074"/>
                    <a:gd name="connsiteY1" fmla="*/ 2615549 h 3692357"/>
                    <a:gd name="connsiteX2" fmla="*/ 1507030 w 5264074"/>
                    <a:gd name="connsiteY2" fmla="*/ 3505565 h 3692357"/>
                    <a:gd name="connsiteX3" fmla="*/ 1994710 w 5264074"/>
                    <a:gd name="connsiteY3" fmla="*/ 3651869 h 3692357"/>
                    <a:gd name="connsiteX4" fmla="*/ 3226102 w 5264074"/>
                    <a:gd name="connsiteY4" fmla="*/ 2969117 h 3692357"/>
                    <a:gd name="connsiteX5" fmla="*/ 5140246 w 5264074"/>
                    <a:gd name="connsiteY5" fmla="*/ 1006205 h 3692357"/>
                    <a:gd name="connsiteX6" fmla="*/ 4932982 w 5264074"/>
                    <a:gd name="connsiteY6" fmla="*/ 201533 h 3692357"/>
                    <a:gd name="connsiteX7" fmla="*/ 3774742 w 5264074"/>
                    <a:gd name="connsiteY7" fmla="*/ 103997 h 3692357"/>
                    <a:gd name="connsiteX8" fmla="*/ 3116374 w 5264074"/>
                    <a:gd name="connsiteY8" fmla="*/ 1493885 h 3692357"/>
                    <a:gd name="connsiteX9" fmla="*/ 2494582 w 5264074"/>
                    <a:gd name="connsiteY9" fmla="*/ 2201021 h 3692357"/>
                    <a:gd name="connsiteX10" fmla="*/ 1616758 w 5264074"/>
                    <a:gd name="connsiteY10" fmla="*/ 1579229 h 3692357"/>
                    <a:gd name="connsiteX11" fmla="*/ 568246 w 5264074"/>
                    <a:gd name="connsiteY11" fmla="*/ 616061 h 3692357"/>
                    <a:gd name="connsiteX12" fmla="*/ 92758 w 5264074"/>
                    <a:gd name="connsiteY12" fmla="*/ 335645 h 3692357"/>
                    <a:gd name="connsiteX13" fmla="*/ 68374 w 5264074"/>
                    <a:gd name="connsiteY13" fmla="*/ 786749 h 3692357"/>
                    <a:gd name="connsiteX0" fmla="*/ 119755 w 5205727"/>
                    <a:gd name="connsiteY0" fmla="*/ 1128125 h 3692357"/>
                    <a:gd name="connsiteX1" fmla="*/ 778123 w 5205727"/>
                    <a:gd name="connsiteY1" fmla="*/ 2615549 h 3692357"/>
                    <a:gd name="connsiteX2" fmla="*/ 1448683 w 5205727"/>
                    <a:gd name="connsiteY2" fmla="*/ 3505565 h 3692357"/>
                    <a:gd name="connsiteX3" fmla="*/ 1936363 w 5205727"/>
                    <a:gd name="connsiteY3" fmla="*/ 3651869 h 3692357"/>
                    <a:gd name="connsiteX4" fmla="*/ 3167755 w 5205727"/>
                    <a:gd name="connsiteY4" fmla="*/ 2969117 h 3692357"/>
                    <a:gd name="connsiteX5" fmla="*/ 5081899 w 5205727"/>
                    <a:gd name="connsiteY5" fmla="*/ 1006205 h 3692357"/>
                    <a:gd name="connsiteX6" fmla="*/ 4874635 w 5205727"/>
                    <a:gd name="connsiteY6" fmla="*/ 201533 h 3692357"/>
                    <a:gd name="connsiteX7" fmla="*/ 3716395 w 5205727"/>
                    <a:gd name="connsiteY7" fmla="*/ 103997 h 3692357"/>
                    <a:gd name="connsiteX8" fmla="*/ 3058027 w 5205727"/>
                    <a:gd name="connsiteY8" fmla="*/ 1493885 h 3692357"/>
                    <a:gd name="connsiteX9" fmla="*/ 2436235 w 5205727"/>
                    <a:gd name="connsiteY9" fmla="*/ 2201021 h 3692357"/>
                    <a:gd name="connsiteX10" fmla="*/ 1558411 w 5205727"/>
                    <a:gd name="connsiteY10" fmla="*/ 1579229 h 3692357"/>
                    <a:gd name="connsiteX11" fmla="*/ 509899 w 5205727"/>
                    <a:gd name="connsiteY11" fmla="*/ 616061 h 3692357"/>
                    <a:gd name="connsiteX12" fmla="*/ 34411 w 5205727"/>
                    <a:gd name="connsiteY12" fmla="*/ 335645 h 3692357"/>
                    <a:gd name="connsiteX13" fmla="*/ 119755 w 5205727"/>
                    <a:gd name="connsiteY13" fmla="*/ 1128125 h 3692357"/>
                    <a:gd name="connsiteX0" fmla="*/ 119755 w 5205727"/>
                    <a:gd name="connsiteY0" fmla="*/ 1128125 h 3659964"/>
                    <a:gd name="connsiteX1" fmla="*/ 778123 w 5205727"/>
                    <a:gd name="connsiteY1" fmla="*/ 2615549 h 3659964"/>
                    <a:gd name="connsiteX2" fmla="*/ 1290187 w 5205727"/>
                    <a:gd name="connsiteY2" fmla="*/ 3298301 h 3659964"/>
                    <a:gd name="connsiteX3" fmla="*/ 1936363 w 5205727"/>
                    <a:gd name="connsiteY3" fmla="*/ 3651869 h 3659964"/>
                    <a:gd name="connsiteX4" fmla="*/ 3167755 w 5205727"/>
                    <a:gd name="connsiteY4" fmla="*/ 2969117 h 3659964"/>
                    <a:gd name="connsiteX5" fmla="*/ 5081899 w 5205727"/>
                    <a:gd name="connsiteY5" fmla="*/ 1006205 h 3659964"/>
                    <a:gd name="connsiteX6" fmla="*/ 4874635 w 5205727"/>
                    <a:gd name="connsiteY6" fmla="*/ 201533 h 3659964"/>
                    <a:gd name="connsiteX7" fmla="*/ 3716395 w 5205727"/>
                    <a:gd name="connsiteY7" fmla="*/ 103997 h 3659964"/>
                    <a:gd name="connsiteX8" fmla="*/ 3058027 w 5205727"/>
                    <a:gd name="connsiteY8" fmla="*/ 1493885 h 3659964"/>
                    <a:gd name="connsiteX9" fmla="*/ 2436235 w 5205727"/>
                    <a:gd name="connsiteY9" fmla="*/ 2201021 h 3659964"/>
                    <a:gd name="connsiteX10" fmla="*/ 1558411 w 5205727"/>
                    <a:gd name="connsiteY10" fmla="*/ 1579229 h 3659964"/>
                    <a:gd name="connsiteX11" fmla="*/ 509899 w 5205727"/>
                    <a:gd name="connsiteY11" fmla="*/ 616061 h 3659964"/>
                    <a:gd name="connsiteX12" fmla="*/ 34411 w 5205727"/>
                    <a:gd name="connsiteY12" fmla="*/ 335645 h 3659964"/>
                    <a:gd name="connsiteX13" fmla="*/ 119755 w 5205727"/>
                    <a:gd name="connsiteY13" fmla="*/ 1128125 h 3659964"/>
                    <a:gd name="connsiteX0" fmla="*/ 119755 w 5205727"/>
                    <a:gd name="connsiteY0" fmla="*/ 1128125 h 3530994"/>
                    <a:gd name="connsiteX1" fmla="*/ 778123 w 5205727"/>
                    <a:gd name="connsiteY1" fmla="*/ 2615549 h 3530994"/>
                    <a:gd name="connsiteX2" fmla="*/ 1290187 w 5205727"/>
                    <a:gd name="connsiteY2" fmla="*/ 3298301 h 3530994"/>
                    <a:gd name="connsiteX3" fmla="*/ 2216779 w 5205727"/>
                    <a:gd name="connsiteY3" fmla="*/ 3517757 h 3530994"/>
                    <a:gd name="connsiteX4" fmla="*/ 3167755 w 5205727"/>
                    <a:gd name="connsiteY4" fmla="*/ 2969117 h 3530994"/>
                    <a:gd name="connsiteX5" fmla="*/ 5081899 w 5205727"/>
                    <a:gd name="connsiteY5" fmla="*/ 1006205 h 3530994"/>
                    <a:gd name="connsiteX6" fmla="*/ 4874635 w 5205727"/>
                    <a:gd name="connsiteY6" fmla="*/ 201533 h 3530994"/>
                    <a:gd name="connsiteX7" fmla="*/ 3716395 w 5205727"/>
                    <a:gd name="connsiteY7" fmla="*/ 103997 h 3530994"/>
                    <a:gd name="connsiteX8" fmla="*/ 3058027 w 5205727"/>
                    <a:gd name="connsiteY8" fmla="*/ 1493885 h 3530994"/>
                    <a:gd name="connsiteX9" fmla="*/ 2436235 w 5205727"/>
                    <a:gd name="connsiteY9" fmla="*/ 2201021 h 3530994"/>
                    <a:gd name="connsiteX10" fmla="*/ 1558411 w 5205727"/>
                    <a:gd name="connsiteY10" fmla="*/ 1579229 h 3530994"/>
                    <a:gd name="connsiteX11" fmla="*/ 509899 w 5205727"/>
                    <a:gd name="connsiteY11" fmla="*/ 616061 h 3530994"/>
                    <a:gd name="connsiteX12" fmla="*/ 34411 w 5205727"/>
                    <a:gd name="connsiteY12" fmla="*/ 335645 h 3530994"/>
                    <a:gd name="connsiteX13" fmla="*/ 119755 w 5205727"/>
                    <a:gd name="connsiteY13" fmla="*/ 1128125 h 3530994"/>
                    <a:gd name="connsiteX0" fmla="*/ 119755 w 5158105"/>
                    <a:gd name="connsiteY0" fmla="*/ 1128125 h 3565677"/>
                    <a:gd name="connsiteX1" fmla="*/ 778123 w 5158105"/>
                    <a:gd name="connsiteY1" fmla="*/ 2615549 h 3565677"/>
                    <a:gd name="connsiteX2" fmla="*/ 1290187 w 5158105"/>
                    <a:gd name="connsiteY2" fmla="*/ 3298301 h 3565677"/>
                    <a:gd name="connsiteX3" fmla="*/ 2216779 w 5158105"/>
                    <a:gd name="connsiteY3" fmla="*/ 3517757 h 3565677"/>
                    <a:gd name="connsiteX4" fmla="*/ 3813931 w 5158105"/>
                    <a:gd name="connsiteY4" fmla="*/ 2432669 h 3565677"/>
                    <a:gd name="connsiteX5" fmla="*/ 5081899 w 5158105"/>
                    <a:gd name="connsiteY5" fmla="*/ 1006205 h 3565677"/>
                    <a:gd name="connsiteX6" fmla="*/ 4874635 w 5158105"/>
                    <a:gd name="connsiteY6" fmla="*/ 201533 h 3565677"/>
                    <a:gd name="connsiteX7" fmla="*/ 3716395 w 5158105"/>
                    <a:gd name="connsiteY7" fmla="*/ 103997 h 3565677"/>
                    <a:gd name="connsiteX8" fmla="*/ 3058027 w 5158105"/>
                    <a:gd name="connsiteY8" fmla="*/ 1493885 h 3565677"/>
                    <a:gd name="connsiteX9" fmla="*/ 2436235 w 5158105"/>
                    <a:gd name="connsiteY9" fmla="*/ 2201021 h 3565677"/>
                    <a:gd name="connsiteX10" fmla="*/ 1558411 w 5158105"/>
                    <a:gd name="connsiteY10" fmla="*/ 1579229 h 3565677"/>
                    <a:gd name="connsiteX11" fmla="*/ 509899 w 5158105"/>
                    <a:gd name="connsiteY11" fmla="*/ 616061 h 3565677"/>
                    <a:gd name="connsiteX12" fmla="*/ 34411 w 5158105"/>
                    <a:gd name="connsiteY12" fmla="*/ 335645 h 3565677"/>
                    <a:gd name="connsiteX13" fmla="*/ 119755 w 5158105"/>
                    <a:gd name="connsiteY13" fmla="*/ 1128125 h 3565677"/>
                    <a:gd name="connsiteX0" fmla="*/ 119755 w 5158105"/>
                    <a:gd name="connsiteY0" fmla="*/ 1128125 h 3565677"/>
                    <a:gd name="connsiteX1" fmla="*/ 778123 w 5158105"/>
                    <a:gd name="connsiteY1" fmla="*/ 2615549 h 3565677"/>
                    <a:gd name="connsiteX2" fmla="*/ 1290187 w 5158105"/>
                    <a:gd name="connsiteY2" fmla="*/ 3298301 h 3565677"/>
                    <a:gd name="connsiteX3" fmla="*/ 2216779 w 5158105"/>
                    <a:gd name="connsiteY3" fmla="*/ 3517757 h 3565677"/>
                    <a:gd name="connsiteX4" fmla="*/ 3813931 w 5158105"/>
                    <a:gd name="connsiteY4" fmla="*/ 2432669 h 3565677"/>
                    <a:gd name="connsiteX5" fmla="*/ 5081899 w 5158105"/>
                    <a:gd name="connsiteY5" fmla="*/ 1006205 h 3565677"/>
                    <a:gd name="connsiteX6" fmla="*/ 4874635 w 5158105"/>
                    <a:gd name="connsiteY6" fmla="*/ 201533 h 3565677"/>
                    <a:gd name="connsiteX7" fmla="*/ 3716395 w 5158105"/>
                    <a:gd name="connsiteY7" fmla="*/ 103997 h 3565677"/>
                    <a:gd name="connsiteX8" fmla="*/ 3058027 w 5158105"/>
                    <a:gd name="connsiteY8" fmla="*/ 1493885 h 3565677"/>
                    <a:gd name="connsiteX9" fmla="*/ 2387467 w 5158105"/>
                    <a:gd name="connsiteY9" fmla="*/ 2176637 h 3565677"/>
                    <a:gd name="connsiteX10" fmla="*/ 1558411 w 5158105"/>
                    <a:gd name="connsiteY10" fmla="*/ 1579229 h 3565677"/>
                    <a:gd name="connsiteX11" fmla="*/ 509899 w 5158105"/>
                    <a:gd name="connsiteY11" fmla="*/ 616061 h 3565677"/>
                    <a:gd name="connsiteX12" fmla="*/ 34411 w 5158105"/>
                    <a:gd name="connsiteY12" fmla="*/ 335645 h 3565677"/>
                    <a:gd name="connsiteX13" fmla="*/ 119755 w 5158105"/>
                    <a:gd name="connsiteY13" fmla="*/ 1128125 h 3565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58105" h="3565677">
                      <a:moveTo>
                        <a:pt x="119755" y="1128125"/>
                      </a:moveTo>
                      <a:cubicBezTo>
                        <a:pt x="243707" y="1508109"/>
                        <a:pt x="583051" y="2253853"/>
                        <a:pt x="778123" y="2615549"/>
                      </a:cubicBezTo>
                      <a:cubicBezTo>
                        <a:pt x="973195" y="2977245"/>
                        <a:pt x="1050411" y="3147933"/>
                        <a:pt x="1290187" y="3298301"/>
                      </a:cubicBezTo>
                      <a:cubicBezTo>
                        <a:pt x="1529963" y="3448669"/>
                        <a:pt x="1796155" y="3662029"/>
                        <a:pt x="2216779" y="3517757"/>
                      </a:cubicBezTo>
                      <a:cubicBezTo>
                        <a:pt x="2637403" y="3373485"/>
                        <a:pt x="3336411" y="2851261"/>
                        <a:pt x="3813931" y="2432669"/>
                      </a:cubicBezTo>
                      <a:cubicBezTo>
                        <a:pt x="4291451" y="2014077"/>
                        <a:pt x="4905115" y="1378061"/>
                        <a:pt x="5081899" y="1006205"/>
                      </a:cubicBezTo>
                      <a:cubicBezTo>
                        <a:pt x="5258683" y="634349"/>
                        <a:pt x="5102219" y="351901"/>
                        <a:pt x="4874635" y="201533"/>
                      </a:cubicBezTo>
                      <a:cubicBezTo>
                        <a:pt x="4647051" y="51165"/>
                        <a:pt x="4019163" y="-111395"/>
                        <a:pt x="3716395" y="103997"/>
                      </a:cubicBezTo>
                      <a:cubicBezTo>
                        <a:pt x="3413627" y="319389"/>
                        <a:pt x="3279515" y="1148445"/>
                        <a:pt x="3058027" y="1493885"/>
                      </a:cubicBezTo>
                      <a:cubicBezTo>
                        <a:pt x="2836539" y="1839325"/>
                        <a:pt x="2637403" y="2162413"/>
                        <a:pt x="2387467" y="2176637"/>
                      </a:cubicBezTo>
                      <a:cubicBezTo>
                        <a:pt x="2137531" y="2190861"/>
                        <a:pt x="1871339" y="1839325"/>
                        <a:pt x="1558411" y="1579229"/>
                      </a:cubicBezTo>
                      <a:cubicBezTo>
                        <a:pt x="1245483" y="1319133"/>
                        <a:pt x="763899" y="823325"/>
                        <a:pt x="509899" y="616061"/>
                      </a:cubicBezTo>
                      <a:cubicBezTo>
                        <a:pt x="255899" y="408797"/>
                        <a:pt x="99435" y="250301"/>
                        <a:pt x="34411" y="335645"/>
                      </a:cubicBezTo>
                      <a:cubicBezTo>
                        <a:pt x="-30613" y="420989"/>
                        <a:pt x="-4197" y="748141"/>
                        <a:pt x="119755" y="1128125"/>
                      </a:cubicBezTo>
                      <a:close/>
                    </a:path>
                  </a:pathLst>
                </a:custGeom>
                <a:blipFill>
                  <a:blip r:embed="rId2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0497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9F46EF2-4FC1-402A-AE28-78C1F7B7D444}"/>
              </a:ext>
            </a:extLst>
          </p:cNvPr>
          <p:cNvGrpSpPr/>
          <p:nvPr/>
        </p:nvGrpSpPr>
        <p:grpSpPr>
          <a:xfrm rot="20635856">
            <a:off x="952498" y="650241"/>
            <a:ext cx="2806700" cy="1561303"/>
            <a:chOff x="2743200" y="2032000"/>
            <a:chExt cx="2806700" cy="15613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02D90CBA-DA83-44E2-969F-BA8251166A13}"/>
                </a:ext>
              </a:extLst>
            </p:cNvPr>
            <p:cNvSpPr/>
            <p:nvPr/>
          </p:nvSpPr>
          <p:spPr>
            <a:xfrm>
              <a:off x="2743200" y="2032000"/>
              <a:ext cx="2806700" cy="156130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F13EECE-4854-412A-A352-9E8C0B0C6749}"/>
                </a:ext>
              </a:extLst>
            </p:cNvPr>
            <p:cNvSpPr/>
            <p:nvPr/>
          </p:nvSpPr>
          <p:spPr>
            <a:xfrm>
              <a:off x="3089275" y="2224514"/>
              <a:ext cx="2114550" cy="117627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7F59B07-B00B-4CB9-B8AB-CD899FDBEB29}"/>
                </a:ext>
              </a:extLst>
            </p:cNvPr>
            <p:cNvSpPr/>
            <p:nvPr/>
          </p:nvSpPr>
          <p:spPr>
            <a:xfrm>
              <a:off x="3470275" y="2436821"/>
              <a:ext cx="1352550" cy="7523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FB1DD22-0CAE-49D2-BE86-F5528AFFF704}"/>
                </a:ext>
              </a:extLst>
            </p:cNvPr>
            <p:cNvSpPr/>
            <p:nvPr/>
          </p:nvSpPr>
          <p:spPr>
            <a:xfrm>
              <a:off x="4092575" y="2755900"/>
              <a:ext cx="111125" cy="111125"/>
            </a:xfrm>
            <a:prstGeom prst="ellipse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8C19E21-D372-4A7E-B0A9-A18230EF1FF1}"/>
              </a:ext>
            </a:extLst>
          </p:cNvPr>
          <p:cNvGrpSpPr/>
          <p:nvPr/>
        </p:nvGrpSpPr>
        <p:grpSpPr>
          <a:xfrm>
            <a:off x="904875" y="3328838"/>
            <a:ext cx="4033084" cy="2444032"/>
            <a:chOff x="904875" y="3328838"/>
            <a:chExt cx="4033084" cy="2444032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CAB7C1C-BF2D-4D24-8AB4-7738B1C867E0}"/>
                </a:ext>
              </a:extLst>
            </p:cNvPr>
            <p:cNvGrpSpPr/>
            <p:nvPr/>
          </p:nvGrpSpPr>
          <p:grpSpPr>
            <a:xfrm rot="20635856">
              <a:off x="2131259" y="3606319"/>
              <a:ext cx="2806700" cy="1561303"/>
              <a:chOff x="2743200" y="2032000"/>
              <a:chExt cx="2806700" cy="1561303"/>
            </a:xfrm>
          </p:grpSpPr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B05F0DF-B79C-4B95-8538-D5F3FA531194}"/>
                  </a:ext>
                </a:extLst>
              </p:cNvPr>
              <p:cNvSpPr/>
              <p:nvPr/>
            </p:nvSpPr>
            <p:spPr>
              <a:xfrm>
                <a:off x="2743200" y="2032000"/>
                <a:ext cx="2806700" cy="156130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CEB48C49-E932-47F7-8FE0-CC89D4671CB3}"/>
                  </a:ext>
                </a:extLst>
              </p:cNvPr>
              <p:cNvSpPr/>
              <p:nvPr/>
            </p:nvSpPr>
            <p:spPr>
              <a:xfrm>
                <a:off x="3089275" y="2224514"/>
                <a:ext cx="2114550" cy="11762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4BE34325-A27C-424E-BE0E-C5AED7617818}"/>
                  </a:ext>
                </a:extLst>
              </p:cNvPr>
              <p:cNvSpPr/>
              <p:nvPr/>
            </p:nvSpPr>
            <p:spPr>
              <a:xfrm>
                <a:off x="3470275" y="2436821"/>
                <a:ext cx="1352550" cy="7523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71CDE93-F81D-4A65-82F2-5ECA64AEB042}"/>
                  </a:ext>
                </a:extLst>
              </p:cNvPr>
              <p:cNvSpPr/>
              <p:nvPr/>
            </p:nvSpPr>
            <p:spPr>
              <a:xfrm>
                <a:off x="4092575" y="2755900"/>
                <a:ext cx="111125" cy="111125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6D68EDAB-E883-4705-A102-A0E6BFDA8101}"/>
                </a:ext>
              </a:extLst>
            </p:cNvPr>
            <p:cNvSpPr/>
            <p:nvPr/>
          </p:nvSpPr>
          <p:spPr>
            <a:xfrm>
              <a:off x="2025727" y="3328838"/>
              <a:ext cx="800178" cy="2444032"/>
            </a:xfrm>
            <a:custGeom>
              <a:avLst/>
              <a:gdLst>
                <a:gd name="connsiteX0" fmla="*/ 1181100 w 1181100"/>
                <a:gd name="connsiteY0" fmla="*/ 0 h 3517900"/>
                <a:gd name="connsiteX1" fmla="*/ 215900 w 1181100"/>
                <a:gd name="connsiteY1" fmla="*/ 723900 h 3517900"/>
                <a:gd name="connsiteX2" fmla="*/ 0 w 1181100"/>
                <a:gd name="connsiteY2" fmla="*/ 1638300 h 3517900"/>
                <a:gd name="connsiteX3" fmla="*/ 215900 w 1181100"/>
                <a:gd name="connsiteY3" fmla="*/ 2159000 h 3517900"/>
                <a:gd name="connsiteX4" fmla="*/ 520700 w 1181100"/>
                <a:gd name="connsiteY4" fmla="*/ 2552700 h 3517900"/>
                <a:gd name="connsiteX5" fmla="*/ 622300 w 1181100"/>
                <a:gd name="connsiteY5" fmla="*/ 2997200 h 3517900"/>
                <a:gd name="connsiteX6" fmla="*/ 330200 w 1181100"/>
                <a:gd name="connsiteY6" fmla="*/ 3517900 h 3517900"/>
                <a:gd name="connsiteX0" fmla="*/ 1181127 w 1181127"/>
                <a:gd name="connsiteY0" fmla="*/ 0 h 3517900"/>
                <a:gd name="connsiteX1" fmla="*/ 215927 w 1181127"/>
                <a:gd name="connsiteY1" fmla="*/ 723900 h 3517900"/>
                <a:gd name="connsiteX2" fmla="*/ 27 w 1181127"/>
                <a:gd name="connsiteY2" fmla="*/ 1638300 h 3517900"/>
                <a:gd name="connsiteX3" fmla="*/ 203227 w 1181127"/>
                <a:gd name="connsiteY3" fmla="*/ 2152650 h 3517900"/>
                <a:gd name="connsiteX4" fmla="*/ 520727 w 1181127"/>
                <a:gd name="connsiteY4" fmla="*/ 2552700 h 3517900"/>
                <a:gd name="connsiteX5" fmla="*/ 622327 w 1181127"/>
                <a:gd name="connsiteY5" fmla="*/ 2997200 h 3517900"/>
                <a:gd name="connsiteX6" fmla="*/ 330227 w 1181127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6383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622328 w 1181128"/>
                <a:gd name="connsiteY5" fmla="*/ 2997200 h 3517900"/>
                <a:gd name="connsiteX6" fmla="*/ 330228 w 1181128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6383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577878 w 1181128"/>
                <a:gd name="connsiteY5" fmla="*/ 3035300 h 3517900"/>
                <a:gd name="connsiteX6" fmla="*/ 330228 w 1181128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4478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577878 w 1181128"/>
                <a:gd name="connsiteY5" fmla="*/ 3035300 h 3517900"/>
                <a:gd name="connsiteX6" fmla="*/ 330228 w 1181128"/>
                <a:gd name="connsiteY6" fmla="*/ 3517900 h 3517900"/>
                <a:gd name="connsiteX0" fmla="*/ 1182589 w 1182589"/>
                <a:gd name="connsiteY0" fmla="*/ 0 h 3517900"/>
                <a:gd name="connsiteX1" fmla="*/ 306289 w 1182589"/>
                <a:gd name="connsiteY1" fmla="*/ 711200 h 3517900"/>
                <a:gd name="connsiteX2" fmla="*/ 1489 w 1182589"/>
                <a:gd name="connsiteY2" fmla="*/ 1447800 h 3517900"/>
                <a:gd name="connsiteX3" fmla="*/ 204689 w 1182589"/>
                <a:gd name="connsiteY3" fmla="*/ 2152650 h 3517900"/>
                <a:gd name="connsiteX4" fmla="*/ 534889 w 1182589"/>
                <a:gd name="connsiteY4" fmla="*/ 2628900 h 3517900"/>
                <a:gd name="connsiteX5" fmla="*/ 579339 w 1182589"/>
                <a:gd name="connsiteY5" fmla="*/ 3035300 h 3517900"/>
                <a:gd name="connsiteX6" fmla="*/ 331689 w 1182589"/>
                <a:gd name="connsiteY6" fmla="*/ 3517900 h 3517900"/>
                <a:gd name="connsiteX0" fmla="*/ 1182833 w 1182833"/>
                <a:gd name="connsiteY0" fmla="*/ 0 h 3517900"/>
                <a:gd name="connsiteX1" fmla="*/ 306533 w 1182833"/>
                <a:gd name="connsiteY1" fmla="*/ 711200 h 3517900"/>
                <a:gd name="connsiteX2" fmla="*/ 1733 w 1182833"/>
                <a:gd name="connsiteY2" fmla="*/ 1447800 h 3517900"/>
                <a:gd name="connsiteX3" fmla="*/ 198583 w 1182833"/>
                <a:gd name="connsiteY3" fmla="*/ 2077302 h 3517900"/>
                <a:gd name="connsiteX4" fmla="*/ 535133 w 1182833"/>
                <a:gd name="connsiteY4" fmla="*/ 2628900 h 3517900"/>
                <a:gd name="connsiteX5" fmla="*/ 579583 w 1182833"/>
                <a:gd name="connsiteY5" fmla="*/ 3035300 h 3517900"/>
                <a:gd name="connsiteX6" fmla="*/ 331933 w 1182833"/>
                <a:gd name="connsiteY6" fmla="*/ 3517900 h 3517900"/>
                <a:gd name="connsiteX0" fmla="*/ 1182773 w 1182773"/>
                <a:gd name="connsiteY0" fmla="*/ 0 h 3517900"/>
                <a:gd name="connsiteX1" fmla="*/ 306473 w 1182773"/>
                <a:gd name="connsiteY1" fmla="*/ 711200 h 3517900"/>
                <a:gd name="connsiteX2" fmla="*/ 1673 w 1182773"/>
                <a:gd name="connsiteY2" fmla="*/ 1447800 h 3517900"/>
                <a:gd name="connsiteX3" fmla="*/ 198523 w 1182773"/>
                <a:gd name="connsiteY3" fmla="*/ 2077302 h 3517900"/>
                <a:gd name="connsiteX4" fmla="*/ 503323 w 1182773"/>
                <a:gd name="connsiteY4" fmla="*/ 2606296 h 3517900"/>
                <a:gd name="connsiteX5" fmla="*/ 579523 w 1182773"/>
                <a:gd name="connsiteY5" fmla="*/ 3035300 h 3517900"/>
                <a:gd name="connsiteX6" fmla="*/ 331873 w 1182773"/>
                <a:gd name="connsiteY6" fmla="*/ 3517900 h 3517900"/>
                <a:gd name="connsiteX0" fmla="*/ 1182773 w 1182773"/>
                <a:gd name="connsiteY0" fmla="*/ 0 h 3517900"/>
                <a:gd name="connsiteX1" fmla="*/ 306473 w 1182773"/>
                <a:gd name="connsiteY1" fmla="*/ 711200 h 3517900"/>
                <a:gd name="connsiteX2" fmla="*/ 1673 w 1182773"/>
                <a:gd name="connsiteY2" fmla="*/ 1447800 h 3517900"/>
                <a:gd name="connsiteX3" fmla="*/ 198523 w 1182773"/>
                <a:gd name="connsiteY3" fmla="*/ 2077302 h 3517900"/>
                <a:gd name="connsiteX4" fmla="*/ 503323 w 1182773"/>
                <a:gd name="connsiteY4" fmla="*/ 2606296 h 3517900"/>
                <a:gd name="connsiteX5" fmla="*/ 547773 w 1182773"/>
                <a:gd name="connsiteY5" fmla="*/ 3012696 h 3517900"/>
                <a:gd name="connsiteX6" fmla="*/ 331873 w 1182773"/>
                <a:gd name="connsiteY6" fmla="*/ 3517900 h 3517900"/>
                <a:gd name="connsiteX0" fmla="*/ 1182604 w 1182604"/>
                <a:gd name="connsiteY0" fmla="*/ 0 h 3517900"/>
                <a:gd name="connsiteX1" fmla="*/ 306304 w 1182604"/>
                <a:gd name="connsiteY1" fmla="*/ 711200 h 3517900"/>
                <a:gd name="connsiteX2" fmla="*/ 1504 w 1182604"/>
                <a:gd name="connsiteY2" fmla="*/ 1447800 h 3517900"/>
                <a:gd name="connsiteX3" fmla="*/ 198354 w 1182604"/>
                <a:gd name="connsiteY3" fmla="*/ 2077302 h 3517900"/>
                <a:gd name="connsiteX4" fmla="*/ 401554 w 1182604"/>
                <a:gd name="connsiteY4" fmla="*/ 2432995 h 3517900"/>
                <a:gd name="connsiteX5" fmla="*/ 547604 w 1182604"/>
                <a:gd name="connsiteY5" fmla="*/ 3012696 h 3517900"/>
                <a:gd name="connsiteX6" fmla="*/ 331704 w 1182604"/>
                <a:gd name="connsiteY6" fmla="*/ 3517900 h 3517900"/>
                <a:gd name="connsiteX0" fmla="*/ 1182604 w 1182604"/>
                <a:gd name="connsiteY0" fmla="*/ 0 h 3517900"/>
                <a:gd name="connsiteX1" fmla="*/ 306304 w 1182604"/>
                <a:gd name="connsiteY1" fmla="*/ 711200 h 3517900"/>
                <a:gd name="connsiteX2" fmla="*/ 1504 w 1182604"/>
                <a:gd name="connsiteY2" fmla="*/ 1447800 h 3517900"/>
                <a:gd name="connsiteX3" fmla="*/ 198354 w 1182604"/>
                <a:gd name="connsiteY3" fmla="*/ 2077302 h 3517900"/>
                <a:gd name="connsiteX4" fmla="*/ 401554 w 1182604"/>
                <a:gd name="connsiteY4" fmla="*/ 2432995 h 3517900"/>
                <a:gd name="connsiteX5" fmla="*/ 458704 w 1182604"/>
                <a:gd name="connsiteY5" fmla="*/ 2801721 h 3517900"/>
                <a:gd name="connsiteX6" fmla="*/ 331704 w 1182604"/>
                <a:gd name="connsiteY6" fmla="*/ 3517900 h 3517900"/>
                <a:gd name="connsiteX0" fmla="*/ 1182604 w 1182604"/>
                <a:gd name="connsiteY0" fmla="*/ 0 h 3133625"/>
                <a:gd name="connsiteX1" fmla="*/ 306304 w 1182604"/>
                <a:gd name="connsiteY1" fmla="*/ 711200 h 3133625"/>
                <a:gd name="connsiteX2" fmla="*/ 1504 w 1182604"/>
                <a:gd name="connsiteY2" fmla="*/ 1447800 h 3133625"/>
                <a:gd name="connsiteX3" fmla="*/ 198354 w 1182604"/>
                <a:gd name="connsiteY3" fmla="*/ 2077302 h 3133625"/>
                <a:gd name="connsiteX4" fmla="*/ 401554 w 1182604"/>
                <a:gd name="connsiteY4" fmla="*/ 2432995 h 3133625"/>
                <a:gd name="connsiteX5" fmla="*/ 458704 w 1182604"/>
                <a:gd name="connsiteY5" fmla="*/ 2801721 h 3133625"/>
                <a:gd name="connsiteX6" fmla="*/ 274554 w 1182604"/>
                <a:gd name="connsiteY6" fmla="*/ 3133625 h 3133625"/>
                <a:gd name="connsiteX0" fmla="*/ 801604 w 801604"/>
                <a:gd name="connsiteY0" fmla="*/ 0 h 2900046"/>
                <a:gd name="connsiteX1" fmla="*/ 306304 w 801604"/>
                <a:gd name="connsiteY1" fmla="*/ 477621 h 2900046"/>
                <a:gd name="connsiteX2" fmla="*/ 1504 w 801604"/>
                <a:gd name="connsiteY2" fmla="*/ 1214221 h 2900046"/>
                <a:gd name="connsiteX3" fmla="*/ 198354 w 801604"/>
                <a:gd name="connsiteY3" fmla="*/ 1843723 h 2900046"/>
                <a:gd name="connsiteX4" fmla="*/ 401554 w 801604"/>
                <a:gd name="connsiteY4" fmla="*/ 2199416 h 2900046"/>
                <a:gd name="connsiteX5" fmla="*/ 458704 w 801604"/>
                <a:gd name="connsiteY5" fmla="*/ 2568142 h 2900046"/>
                <a:gd name="connsiteX6" fmla="*/ 274554 w 801604"/>
                <a:gd name="connsiteY6" fmla="*/ 2900046 h 2900046"/>
                <a:gd name="connsiteX0" fmla="*/ 800248 w 800248"/>
                <a:gd name="connsiteY0" fmla="*/ 0 h 2900046"/>
                <a:gd name="connsiteX1" fmla="*/ 177948 w 800248"/>
                <a:gd name="connsiteY1" fmla="*/ 681060 h 2900046"/>
                <a:gd name="connsiteX2" fmla="*/ 148 w 800248"/>
                <a:gd name="connsiteY2" fmla="*/ 1214221 h 2900046"/>
                <a:gd name="connsiteX3" fmla="*/ 196998 w 800248"/>
                <a:gd name="connsiteY3" fmla="*/ 1843723 h 2900046"/>
                <a:gd name="connsiteX4" fmla="*/ 400198 w 800248"/>
                <a:gd name="connsiteY4" fmla="*/ 2199416 h 2900046"/>
                <a:gd name="connsiteX5" fmla="*/ 457348 w 800248"/>
                <a:gd name="connsiteY5" fmla="*/ 2568142 h 2900046"/>
                <a:gd name="connsiteX6" fmla="*/ 273198 w 800248"/>
                <a:gd name="connsiteY6" fmla="*/ 2900046 h 2900046"/>
                <a:gd name="connsiteX0" fmla="*/ 800178 w 800178"/>
                <a:gd name="connsiteY0" fmla="*/ 0 h 2900046"/>
                <a:gd name="connsiteX1" fmla="*/ 177878 w 800178"/>
                <a:gd name="connsiteY1" fmla="*/ 681060 h 2900046"/>
                <a:gd name="connsiteX2" fmla="*/ 78 w 800178"/>
                <a:gd name="connsiteY2" fmla="*/ 1214221 h 2900046"/>
                <a:gd name="connsiteX3" fmla="*/ 158828 w 800178"/>
                <a:gd name="connsiteY3" fmla="*/ 1768375 h 2900046"/>
                <a:gd name="connsiteX4" fmla="*/ 400128 w 800178"/>
                <a:gd name="connsiteY4" fmla="*/ 2199416 h 2900046"/>
                <a:gd name="connsiteX5" fmla="*/ 457278 w 800178"/>
                <a:gd name="connsiteY5" fmla="*/ 2568142 h 2900046"/>
                <a:gd name="connsiteX6" fmla="*/ 273128 w 800178"/>
                <a:gd name="connsiteY6" fmla="*/ 2900046 h 290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78" h="2900046">
                  <a:moveTo>
                    <a:pt x="800178" y="0"/>
                  </a:moveTo>
                  <a:cubicBezTo>
                    <a:pt x="416003" y="225425"/>
                    <a:pt x="311228" y="478690"/>
                    <a:pt x="177878" y="681060"/>
                  </a:cubicBezTo>
                  <a:cubicBezTo>
                    <a:pt x="44528" y="883430"/>
                    <a:pt x="3253" y="1033002"/>
                    <a:pt x="78" y="1214221"/>
                  </a:cubicBezTo>
                  <a:cubicBezTo>
                    <a:pt x="-3097" y="1395440"/>
                    <a:pt x="92153" y="1604176"/>
                    <a:pt x="158828" y="1768375"/>
                  </a:cubicBezTo>
                  <a:cubicBezTo>
                    <a:pt x="225503" y="1932574"/>
                    <a:pt x="350386" y="2066122"/>
                    <a:pt x="400128" y="2199416"/>
                  </a:cubicBezTo>
                  <a:cubicBezTo>
                    <a:pt x="449870" y="2332710"/>
                    <a:pt x="489028" y="2407275"/>
                    <a:pt x="457278" y="2568142"/>
                  </a:cubicBezTo>
                  <a:cubicBezTo>
                    <a:pt x="425528" y="2729009"/>
                    <a:pt x="403303" y="2720129"/>
                    <a:pt x="273128" y="29000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7422C45-EC67-4D6A-835A-327C02FA70F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H="1">
              <a:off x="904875" y="4819147"/>
              <a:ext cx="1279680" cy="425633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AC2B895-E5F7-4BCA-A12F-BEC418DDA81D}"/>
                    </a:ext>
                  </a:extLst>
                </p:cNvPr>
                <p:cNvSpPr txBox="1"/>
                <p:nvPr/>
              </p:nvSpPr>
              <p:spPr>
                <a:xfrm>
                  <a:off x="904875" y="5340897"/>
                  <a:ext cx="89773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AC2B895-E5F7-4BCA-A12F-BEC418DDA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875" y="5340897"/>
                  <a:ext cx="897731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675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9BBF852-4C36-4F6A-92E5-4A43F2690751}"/>
                    </a:ext>
                  </a:extLst>
                </p:cNvPr>
                <p:cNvSpPr txBox="1"/>
                <p:nvPr/>
              </p:nvSpPr>
              <p:spPr>
                <a:xfrm>
                  <a:off x="909438" y="3369299"/>
                  <a:ext cx="116538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9BBF852-4C36-4F6A-92E5-4A43F2690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438" y="3369299"/>
                  <a:ext cx="1165380" cy="370294"/>
                </a:xfrm>
                <a:prstGeom prst="rect">
                  <a:avLst/>
                </a:prstGeom>
                <a:blipFill>
                  <a:blip r:embed="rId3"/>
                  <a:stretch>
                    <a:fillRect l="-2094"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66FBF24-AEB7-44D5-8190-FD33389BB6E0}"/>
              </a:ext>
            </a:extLst>
          </p:cNvPr>
          <p:cNvGrpSpPr/>
          <p:nvPr/>
        </p:nvGrpSpPr>
        <p:grpSpPr>
          <a:xfrm>
            <a:off x="5491163" y="151694"/>
            <a:ext cx="4418846" cy="2665099"/>
            <a:chOff x="5491163" y="151694"/>
            <a:chExt cx="4418846" cy="2665099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6C0740C-9BC0-4377-BC65-E3C7535C0520}"/>
                </a:ext>
              </a:extLst>
            </p:cNvPr>
            <p:cNvGrpSpPr/>
            <p:nvPr/>
          </p:nvGrpSpPr>
          <p:grpSpPr>
            <a:xfrm rot="20635856">
              <a:off x="7103309" y="650242"/>
              <a:ext cx="2806700" cy="1561303"/>
              <a:chOff x="2743200" y="2032000"/>
              <a:chExt cx="2806700" cy="1561303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65B646A-18C3-4B54-AF73-FF833E58BF30}"/>
                  </a:ext>
                </a:extLst>
              </p:cNvPr>
              <p:cNvSpPr/>
              <p:nvPr/>
            </p:nvSpPr>
            <p:spPr>
              <a:xfrm>
                <a:off x="2743200" y="2032000"/>
                <a:ext cx="2806700" cy="156130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3468C70F-3908-4BC9-8EF8-576FD9F3BA86}"/>
                  </a:ext>
                </a:extLst>
              </p:cNvPr>
              <p:cNvSpPr/>
              <p:nvPr/>
            </p:nvSpPr>
            <p:spPr>
              <a:xfrm>
                <a:off x="3089275" y="2224514"/>
                <a:ext cx="2114550" cy="117627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4544679-CE1F-4D47-9CEB-29D902F063FF}"/>
                  </a:ext>
                </a:extLst>
              </p:cNvPr>
              <p:cNvSpPr/>
              <p:nvPr/>
            </p:nvSpPr>
            <p:spPr>
              <a:xfrm>
                <a:off x="3470275" y="2436821"/>
                <a:ext cx="1352550" cy="7523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B8EFA7BF-8E2D-41CA-A68D-528AB65A24DF}"/>
                  </a:ext>
                </a:extLst>
              </p:cNvPr>
              <p:cNvSpPr/>
              <p:nvPr/>
            </p:nvSpPr>
            <p:spPr>
              <a:xfrm>
                <a:off x="4092575" y="2755900"/>
                <a:ext cx="111125" cy="111125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F2C866D-1328-410B-AD1D-311C1EE2C977}"/>
                </a:ext>
              </a:extLst>
            </p:cNvPr>
            <p:cNvSpPr/>
            <p:nvPr/>
          </p:nvSpPr>
          <p:spPr>
            <a:xfrm>
              <a:off x="6997777" y="372761"/>
              <a:ext cx="800178" cy="2444032"/>
            </a:xfrm>
            <a:custGeom>
              <a:avLst/>
              <a:gdLst>
                <a:gd name="connsiteX0" fmla="*/ 1181100 w 1181100"/>
                <a:gd name="connsiteY0" fmla="*/ 0 h 3517900"/>
                <a:gd name="connsiteX1" fmla="*/ 215900 w 1181100"/>
                <a:gd name="connsiteY1" fmla="*/ 723900 h 3517900"/>
                <a:gd name="connsiteX2" fmla="*/ 0 w 1181100"/>
                <a:gd name="connsiteY2" fmla="*/ 1638300 h 3517900"/>
                <a:gd name="connsiteX3" fmla="*/ 215900 w 1181100"/>
                <a:gd name="connsiteY3" fmla="*/ 2159000 h 3517900"/>
                <a:gd name="connsiteX4" fmla="*/ 520700 w 1181100"/>
                <a:gd name="connsiteY4" fmla="*/ 2552700 h 3517900"/>
                <a:gd name="connsiteX5" fmla="*/ 622300 w 1181100"/>
                <a:gd name="connsiteY5" fmla="*/ 2997200 h 3517900"/>
                <a:gd name="connsiteX6" fmla="*/ 330200 w 1181100"/>
                <a:gd name="connsiteY6" fmla="*/ 3517900 h 3517900"/>
                <a:gd name="connsiteX0" fmla="*/ 1181127 w 1181127"/>
                <a:gd name="connsiteY0" fmla="*/ 0 h 3517900"/>
                <a:gd name="connsiteX1" fmla="*/ 215927 w 1181127"/>
                <a:gd name="connsiteY1" fmla="*/ 723900 h 3517900"/>
                <a:gd name="connsiteX2" fmla="*/ 27 w 1181127"/>
                <a:gd name="connsiteY2" fmla="*/ 1638300 h 3517900"/>
                <a:gd name="connsiteX3" fmla="*/ 203227 w 1181127"/>
                <a:gd name="connsiteY3" fmla="*/ 2152650 h 3517900"/>
                <a:gd name="connsiteX4" fmla="*/ 520727 w 1181127"/>
                <a:gd name="connsiteY4" fmla="*/ 2552700 h 3517900"/>
                <a:gd name="connsiteX5" fmla="*/ 622327 w 1181127"/>
                <a:gd name="connsiteY5" fmla="*/ 2997200 h 3517900"/>
                <a:gd name="connsiteX6" fmla="*/ 330227 w 1181127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6383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622328 w 1181128"/>
                <a:gd name="connsiteY5" fmla="*/ 2997200 h 3517900"/>
                <a:gd name="connsiteX6" fmla="*/ 330228 w 1181128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6383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577878 w 1181128"/>
                <a:gd name="connsiteY5" fmla="*/ 3035300 h 3517900"/>
                <a:gd name="connsiteX6" fmla="*/ 330228 w 1181128"/>
                <a:gd name="connsiteY6" fmla="*/ 3517900 h 3517900"/>
                <a:gd name="connsiteX0" fmla="*/ 1181128 w 1181128"/>
                <a:gd name="connsiteY0" fmla="*/ 0 h 3517900"/>
                <a:gd name="connsiteX1" fmla="*/ 215928 w 1181128"/>
                <a:gd name="connsiteY1" fmla="*/ 723900 h 3517900"/>
                <a:gd name="connsiteX2" fmla="*/ 28 w 1181128"/>
                <a:gd name="connsiteY2" fmla="*/ 1447800 h 3517900"/>
                <a:gd name="connsiteX3" fmla="*/ 203228 w 1181128"/>
                <a:gd name="connsiteY3" fmla="*/ 2152650 h 3517900"/>
                <a:gd name="connsiteX4" fmla="*/ 533428 w 1181128"/>
                <a:gd name="connsiteY4" fmla="*/ 2628900 h 3517900"/>
                <a:gd name="connsiteX5" fmla="*/ 577878 w 1181128"/>
                <a:gd name="connsiteY5" fmla="*/ 3035300 h 3517900"/>
                <a:gd name="connsiteX6" fmla="*/ 330228 w 1181128"/>
                <a:gd name="connsiteY6" fmla="*/ 3517900 h 3517900"/>
                <a:gd name="connsiteX0" fmla="*/ 1182589 w 1182589"/>
                <a:gd name="connsiteY0" fmla="*/ 0 h 3517900"/>
                <a:gd name="connsiteX1" fmla="*/ 306289 w 1182589"/>
                <a:gd name="connsiteY1" fmla="*/ 711200 h 3517900"/>
                <a:gd name="connsiteX2" fmla="*/ 1489 w 1182589"/>
                <a:gd name="connsiteY2" fmla="*/ 1447800 h 3517900"/>
                <a:gd name="connsiteX3" fmla="*/ 204689 w 1182589"/>
                <a:gd name="connsiteY3" fmla="*/ 2152650 h 3517900"/>
                <a:gd name="connsiteX4" fmla="*/ 534889 w 1182589"/>
                <a:gd name="connsiteY4" fmla="*/ 2628900 h 3517900"/>
                <a:gd name="connsiteX5" fmla="*/ 579339 w 1182589"/>
                <a:gd name="connsiteY5" fmla="*/ 3035300 h 3517900"/>
                <a:gd name="connsiteX6" fmla="*/ 331689 w 1182589"/>
                <a:gd name="connsiteY6" fmla="*/ 3517900 h 3517900"/>
                <a:gd name="connsiteX0" fmla="*/ 1182833 w 1182833"/>
                <a:gd name="connsiteY0" fmla="*/ 0 h 3517900"/>
                <a:gd name="connsiteX1" fmla="*/ 306533 w 1182833"/>
                <a:gd name="connsiteY1" fmla="*/ 711200 h 3517900"/>
                <a:gd name="connsiteX2" fmla="*/ 1733 w 1182833"/>
                <a:gd name="connsiteY2" fmla="*/ 1447800 h 3517900"/>
                <a:gd name="connsiteX3" fmla="*/ 198583 w 1182833"/>
                <a:gd name="connsiteY3" fmla="*/ 2077302 h 3517900"/>
                <a:gd name="connsiteX4" fmla="*/ 535133 w 1182833"/>
                <a:gd name="connsiteY4" fmla="*/ 2628900 h 3517900"/>
                <a:gd name="connsiteX5" fmla="*/ 579583 w 1182833"/>
                <a:gd name="connsiteY5" fmla="*/ 3035300 h 3517900"/>
                <a:gd name="connsiteX6" fmla="*/ 331933 w 1182833"/>
                <a:gd name="connsiteY6" fmla="*/ 3517900 h 3517900"/>
                <a:gd name="connsiteX0" fmla="*/ 1182773 w 1182773"/>
                <a:gd name="connsiteY0" fmla="*/ 0 h 3517900"/>
                <a:gd name="connsiteX1" fmla="*/ 306473 w 1182773"/>
                <a:gd name="connsiteY1" fmla="*/ 711200 h 3517900"/>
                <a:gd name="connsiteX2" fmla="*/ 1673 w 1182773"/>
                <a:gd name="connsiteY2" fmla="*/ 1447800 h 3517900"/>
                <a:gd name="connsiteX3" fmla="*/ 198523 w 1182773"/>
                <a:gd name="connsiteY3" fmla="*/ 2077302 h 3517900"/>
                <a:gd name="connsiteX4" fmla="*/ 503323 w 1182773"/>
                <a:gd name="connsiteY4" fmla="*/ 2606296 h 3517900"/>
                <a:gd name="connsiteX5" fmla="*/ 579523 w 1182773"/>
                <a:gd name="connsiteY5" fmla="*/ 3035300 h 3517900"/>
                <a:gd name="connsiteX6" fmla="*/ 331873 w 1182773"/>
                <a:gd name="connsiteY6" fmla="*/ 3517900 h 3517900"/>
                <a:gd name="connsiteX0" fmla="*/ 1182773 w 1182773"/>
                <a:gd name="connsiteY0" fmla="*/ 0 h 3517900"/>
                <a:gd name="connsiteX1" fmla="*/ 306473 w 1182773"/>
                <a:gd name="connsiteY1" fmla="*/ 711200 h 3517900"/>
                <a:gd name="connsiteX2" fmla="*/ 1673 w 1182773"/>
                <a:gd name="connsiteY2" fmla="*/ 1447800 h 3517900"/>
                <a:gd name="connsiteX3" fmla="*/ 198523 w 1182773"/>
                <a:gd name="connsiteY3" fmla="*/ 2077302 h 3517900"/>
                <a:gd name="connsiteX4" fmla="*/ 503323 w 1182773"/>
                <a:gd name="connsiteY4" fmla="*/ 2606296 h 3517900"/>
                <a:gd name="connsiteX5" fmla="*/ 547773 w 1182773"/>
                <a:gd name="connsiteY5" fmla="*/ 3012696 h 3517900"/>
                <a:gd name="connsiteX6" fmla="*/ 331873 w 1182773"/>
                <a:gd name="connsiteY6" fmla="*/ 3517900 h 3517900"/>
                <a:gd name="connsiteX0" fmla="*/ 1182604 w 1182604"/>
                <a:gd name="connsiteY0" fmla="*/ 0 h 3517900"/>
                <a:gd name="connsiteX1" fmla="*/ 306304 w 1182604"/>
                <a:gd name="connsiteY1" fmla="*/ 711200 h 3517900"/>
                <a:gd name="connsiteX2" fmla="*/ 1504 w 1182604"/>
                <a:gd name="connsiteY2" fmla="*/ 1447800 h 3517900"/>
                <a:gd name="connsiteX3" fmla="*/ 198354 w 1182604"/>
                <a:gd name="connsiteY3" fmla="*/ 2077302 h 3517900"/>
                <a:gd name="connsiteX4" fmla="*/ 401554 w 1182604"/>
                <a:gd name="connsiteY4" fmla="*/ 2432995 h 3517900"/>
                <a:gd name="connsiteX5" fmla="*/ 547604 w 1182604"/>
                <a:gd name="connsiteY5" fmla="*/ 3012696 h 3517900"/>
                <a:gd name="connsiteX6" fmla="*/ 331704 w 1182604"/>
                <a:gd name="connsiteY6" fmla="*/ 3517900 h 3517900"/>
                <a:gd name="connsiteX0" fmla="*/ 1182604 w 1182604"/>
                <a:gd name="connsiteY0" fmla="*/ 0 h 3517900"/>
                <a:gd name="connsiteX1" fmla="*/ 306304 w 1182604"/>
                <a:gd name="connsiteY1" fmla="*/ 711200 h 3517900"/>
                <a:gd name="connsiteX2" fmla="*/ 1504 w 1182604"/>
                <a:gd name="connsiteY2" fmla="*/ 1447800 h 3517900"/>
                <a:gd name="connsiteX3" fmla="*/ 198354 w 1182604"/>
                <a:gd name="connsiteY3" fmla="*/ 2077302 h 3517900"/>
                <a:gd name="connsiteX4" fmla="*/ 401554 w 1182604"/>
                <a:gd name="connsiteY4" fmla="*/ 2432995 h 3517900"/>
                <a:gd name="connsiteX5" fmla="*/ 458704 w 1182604"/>
                <a:gd name="connsiteY5" fmla="*/ 2801721 h 3517900"/>
                <a:gd name="connsiteX6" fmla="*/ 331704 w 1182604"/>
                <a:gd name="connsiteY6" fmla="*/ 3517900 h 3517900"/>
                <a:gd name="connsiteX0" fmla="*/ 1182604 w 1182604"/>
                <a:gd name="connsiteY0" fmla="*/ 0 h 3133625"/>
                <a:gd name="connsiteX1" fmla="*/ 306304 w 1182604"/>
                <a:gd name="connsiteY1" fmla="*/ 711200 h 3133625"/>
                <a:gd name="connsiteX2" fmla="*/ 1504 w 1182604"/>
                <a:gd name="connsiteY2" fmla="*/ 1447800 h 3133625"/>
                <a:gd name="connsiteX3" fmla="*/ 198354 w 1182604"/>
                <a:gd name="connsiteY3" fmla="*/ 2077302 h 3133625"/>
                <a:gd name="connsiteX4" fmla="*/ 401554 w 1182604"/>
                <a:gd name="connsiteY4" fmla="*/ 2432995 h 3133625"/>
                <a:gd name="connsiteX5" fmla="*/ 458704 w 1182604"/>
                <a:gd name="connsiteY5" fmla="*/ 2801721 h 3133625"/>
                <a:gd name="connsiteX6" fmla="*/ 274554 w 1182604"/>
                <a:gd name="connsiteY6" fmla="*/ 3133625 h 3133625"/>
                <a:gd name="connsiteX0" fmla="*/ 801604 w 801604"/>
                <a:gd name="connsiteY0" fmla="*/ 0 h 2900046"/>
                <a:gd name="connsiteX1" fmla="*/ 306304 w 801604"/>
                <a:gd name="connsiteY1" fmla="*/ 477621 h 2900046"/>
                <a:gd name="connsiteX2" fmla="*/ 1504 w 801604"/>
                <a:gd name="connsiteY2" fmla="*/ 1214221 h 2900046"/>
                <a:gd name="connsiteX3" fmla="*/ 198354 w 801604"/>
                <a:gd name="connsiteY3" fmla="*/ 1843723 h 2900046"/>
                <a:gd name="connsiteX4" fmla="*/ 401554 w 801604"/>
                <a:gd name="connsiteY4" fmla="*/ 2199416 h 2900046"/>
                <a:gd name="connsiteX5" fmla="*/ 458704 w 801604"/>
                <a:gd name="connsiteY5" fmla="*/ 2568142 h 2900046"/>
                <a:gd name="connsiteX6" fmla="*/ 274554 w 801604"/>
                <a:gd name="connsiteY6" fmla="*/ 2900046 h 2900046"/>
                <a:gd name="connsiteX0" fmla="*/ 800248 w 800248"/>
                <a:gd name="connsiteY0" fmla="*/ 0 h 2900046"/>
                <a:gd name="connsiteX1" fmla="*/ 177948 w 800248"/>
                <a:gd name="connsiteY1" fmla="*/ 681060 h 2900046"/>
                <a:gd name="connsiteX2" fmla="*/ 148 w 800248"/>
                <a:gd name="connsiteY2" fmla="*/ 1214221 h 2900046"/>
                <a:gd name="connsiteX3" fmla="*/ 196998 w 800248"/>
                <a:gd name="connsiteY3" fmla="*/ 1843723 h 2900046"/>
                <a:gd name="connsiteX4" fmla="*/ 400198 w 800248"/>
                <a:gd name="connsiteY4" fmla="*/ 2199416 h 2900046"/>
                <a:gd name="connsiteX5" fmla="*/ 457348 w 800248"/>
                <a:gd name="connsiteY5" fmla="*/ 2568142 h 2900046"/>
                <a:gd name="connsiteX6" fmla="*/ 273198 w 800248"/>
                <a:gd name="connsiteY6" fmla="*/ 2900046 h 2900046"/>
                <a:gd name="connsiteX0" fmla="*/ 800178 w 800178"/>
                <a:gd name="connsiteY0" fmla="*/ 0 h 2900046"/>
                <a:gd name="connsiteX1" fmla="*/ 177878 w 800178"/>
                <a:gd name="connsiteY1" fmla="*/ 681060 h 2900046"/>
                <a:gd name="connsiteX2" fmla="*/ 78 w 800178"/>
                <a:gd name="connsiteY2" fmla="*/ 1214221 h 2900046"/>
                <a:gd name="connsiteX3" fmla="*/ 158828 w 800178"/>
                <a:gd name="connsiteY3" fmla="*/ 1768375 h 2900046"/>
                <a:gd name="connsiteX4" fmla="*/ 400128 w 800178"/>
                <a:gd name="connsiteY4" fmla="*/ 2199416 h 2900046"/>
                <a:gd name="connsiteX5" fmla="*/ 457278 w 800178"/>
                <a:gd name="connsiteY5" fmla="*/ 2568142 h 2900046"/>
                <a:gd name="connsiteX6" fmla="*/ 273128 w 800178"/>
                <a:gd name="connsiteY6" fmla="*/ 2900046 h 290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178" h="2900046">
                  <a:moveTo>
                    <a:pt x="800178" y="0"/>
                  </a:moveTo>
                  <a:cubicBezTo>
                    <a:pt x="416003" y="225425"/>
                    <a:pt x="311228" y="478690"/>
                    <a:pt x="177878" y="681060"/>
                  </a:cubicBezTo>
                  <a:cubicBezTo>
                    <a:pt x="44528" y="883430"/>
                    <a:pt x="3253" y="1033002"/>
                    <a:pt x="78" y="1214221"/>
                  </a:cubicBezTo>
                  <a:cubicBezTo>
                    <a:pt x="-3097" y="1395440"/>
                    <a:pt x="92153" y="1604176"/>
                    <a:pt x="158828" y="1768375"/>
                  </a:cubicBezTo>
                  <a:cubicBezTo>
                    <a:pt x="225503" y="1932574"/>
                    <a:pt x="350386" y="2066122"/>
                    <a:pt x="400128" y="2199416"/>
                  </a:cubicBezTo>
                  <a:cubicBezTo>
                    <a:pt x="449870" y="2332710"/>
                    <a:pt x="489028" y="2407275"/>
                    <a:pt x="457278" y="2568142"/>
                  </a:cubicBezTo>
                  <a:cubicBezTo>
                    <a:pt x="425528" y="2729009"/>
                    <a:pt x="403303" y="2720129"/>
                    <a:pt x="273128" y="290004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CCD5661-6D56-4086-9FB0-D35C54264B1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H="1">
              <a:off x="5876925" y="1863070"/>
              <a:ext cx="1279680" cy="425633"/>
            </a:xfrm>
            <a:prstGeom prst="straightConnector1">
              <a:avLst/>
            </a:prstGeom>
            <a:ln w="25400">
              <a:solidFill>
                <a:srgbClr val="F0835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CEDABD-BFC5-4583-B562-2FD36DE497EA}"/>
                    </a:ext>
                  </a:extLst>
                </p:cNvPr>
                <p:cNvSpPr txBox="1"/>
                <p:nvPr/>
              </p:nvSpPr>
              <p:spPr>
                <a:xfrm>
                  <a:off x="5876925" y="2384820"/>
                  <a:ext cx="89773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solidFill>
                              <a:srgbClr val="F0835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rgbClr val="F083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80CEDABD-BFC5-4583-B562-2FD36DE49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925" y="2384820"/>
                  <a:ext cx="897731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762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B412286-238C-49C1-9233-DCBE816B2EB4}"/>
                    </a:ext>
                  </a:extLst>
                </p:cNvPr>
                <p:cNvSpPr txBox="1"/>
                <p:nvPr/>
              </p:nvSpPr>
              <p:spPr>
                <a:xfrm>
                  <a:off x="5804538" y="151694"/>
                  <a:ext cx="1165380" cy="37029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8B412286-238C-49C1-9233-DCBE816B2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538" y="151694"/>
                  <a:ext cx="1165380" cy="370294"/>
                </a:xfrm>
                <a:prstGeom prst="rect">
                  <a:avLst/>
                </a:prstGeom>
                <a:blipFill>
                  <a:blip r:embed="rId5"/>
                  <a:stretch>
                    <a:fillRect l="-2094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D64EB22A-2745-44B3-A041-512341952961}"/>
                </a:ext>
              </a:extLst>
            </p:cNvPr>
            <p:cNvSpPr/>
            <p:nvPr/>
          </p:nvSpPr>
          <p:spPr>
            <a:xfrm>
              <a:off x="5829300" y="692150"/>
              <a:ext cx="3892550" cy="1411438"/>
            </a:xfrm>
            <a:custGeom>
              <a:avLst/>
              <a:gdLst>
                <a:gd name="connsiteX0" fmla="*/ 0 w 3892550"/>
                <a:gd name="connsiteY0" fmla="*/ 0 h 1411438"/>
                <a:gd name="connsiteX1" fmla="*/ 298450 w 3892550"/>
                <a:gd name="connsiteY1" fmla="*/ 723900 h 1411438"/>
                <a:gd name="connsiteX2" fmla="*/ 635000 w 3892550"/>
                <a:gd name="connsiteY2" fmla="*/ 1282700 h 1411438"/>
                <a:gd name="connsiteX3" fmla="*/ 1047750 w 3892550"/>
                <a:gd name="connsiteY3" fmla="*/ 1397000 h 1411438"/>
                <a:gd name="connsiteX4" fmla="*/ 1441450 w 3892550"/>
                <a:gd name="connsiteY4" fmla="*/ 1047750 h 1411438"/>
                <a:gd name="connsiteX5" fmla="*/ 1936750 w 3892550"/>
                <a:gd name="connsiteY5" fmla="*/ 501650 h 1411438"/>
                <a:gd name="connsiteX6" fmla="*/ 2406650 w 3892550"/>
                <a:gd name="connsiteY6" fmla="*/ 361950 h 1411438"/>
                <a:gd name="connsiteX7" fmla="*/ 3048000 w 3892550"/>
                <a:gd name="connsiteY7" fmla="*/ 539750 h 1411438"/>
                <a:gd name="connsiteX8" fmla="*/ 3892550 w 3892550"/>
                <a:gd name="connsiteY8" fmla="*/ 1143000 h 141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2550" h="1411438">
                  <a:moveTo>
                    <a:pt x="0" y="0"/>
                  </a:moveTo>
                  <a:cubicBezTo>
                    <a:pt x="96308" y="255058"/>
                    <a:pt x="192617" y="510117"/>
                    <a:pt x="298450" y="723900"/>
                  </a:cubicBezTo>
                  <a:cubicBezTo>
                    <a:pt x="404283" y="937683"/>
                    <a:pt x="510117" y="1170517"/>
                    <a:pt x="635000" y="1282700"/>
                  </a:cubicBezTo>
                  <a:cubicBezTo>
                    <a:pt x="759883" y="1394883"/>
                    <a:pt x="913342" y="1436158"/>
                    <a:pt x="1047750" y="1397000"/>
                  </a:cubicBezTo>
                  <a:cubicBezTo>
                    <a:pt x="1182158" y="1357842"/>
                    <a:pt x="1293283" y="1196975"/>
                    <a:pt x="1441450" y="1047750"/>
                  </a:cubicBezTo>
                  <a:cubicBezTo>
                    <a:pt x="1589617" y="898525"/>
                    <a:pt x="1775883" y="615950"/>
                    <a:pt x="1936750" y="501650"/>
                  </a:cubicBezTo>
                  <a:cubicBezTo>
                    <a:pt x="2097617" y="387350"/>
                    <a:pt x="2221442" y="355600"/>
                    <a:pt x="2406650" y="361950"/>
                  </a:cubicBezTo>
                  <a:cubicBezTo>
                    <a:pt x="2591858" y="368300"/>
                    <a:pt x="2800350" y="409575"/>
                    <a:pt x="3048000" y="539750"/>
                  </a:cubicBezTo>
                  <a:cubicBezTo>
                    <a:pt x="3295650" y="669925"/>
                    <a:pt x="3594100" y="906462"/>
                    <a:pt x="3892550" y="11430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A8815BA3-7C68-4D62-9DE2-DB923C1ADD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3505" y="971550"/>
              <a:ext cx="831244" cy="891520"/>
            </a:xfrm>
            <a:prstGeom prst="straightConnector1">
              <a:avLst/>
            </a:prstGeom>
            <a:ln w="25400">
              <a:solidFill>
                <a:srgbClr val="F0835C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4677156-3D32-485A-A353-B4D2B4258EDF}"/>
                    </a:ext>
                  </a:extLst>
                </p:cNvPr>
                <p:cNvSpPr txBox="1"/>
                <p:nvPr/>
              </p:nvSpPr>
              <p:spPr>
                <a:xfrm>
                  <a:off x="6545770" y="769295"/>
                  <a:ext cx="89773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solidFill>
                              <a:srgbClr val="F0835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𝛻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F0835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rgbClr val="F0835C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dirty="0">
                    <a:solidFill>
                      <a:srgbClr val="F0835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D4677156-3D32-485A-A353-B4D2B4258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770" y="769295"/>
                  <a:ext cx="89773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442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659D52A-F06A-47B8-9DB8-69CF803FDF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1163" y="1800225"/>
              <a:ext cx="1663586" cy="62845"/>
            </a:xfrm>
            <a:prstGeom prst="straightConnector1">
              <a:avLst/>
            </a:prstGeom>
            <a:ln w="25400">
              <a:solidFill>
                <a:srgbClr val="D74514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02E5ED0-400D-4033-AFC6-080A9C2072AC}"/>
                    </a:ext>
                  </a:extLst>
                </p:cNvPr>
                <p:cNvSpPr txBox="1"/>
                <p:nvPr/>
              </p:nvSpPr>
              <p:spPr>
                <a:xfrm>
                  <a:off x="5499637" y="1371361"/>
                  <a:ext cx="897731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1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𝛁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rgbClr val="D74514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rgbClr val="D74514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altLang="zh-CN" b="1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002E5ED0-400D-4033-AFC6-080A9C207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637" y="1371361"/>
                  <a:ext cx="897731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483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276952F-18FE-4824-AD4F-41EECC4A4531}"/>
                    </a:ext>
                  </a:extLst>
                </p:cNvPr>
                <p:cNvSpPr txBox="1"/>
                <p:nvPr/>
              </p:nvSpPr>
              <p:spPr>
                <a:xfrm>
                  <a:off x="5835037" y="414467"/>
                  <a:ext cx="116538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276952F-18FE-4824-AD4F-41EECC4A4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037" y="414467"/>
                  <a:ext cx="116538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618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6199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E492B8B5-D800-4731-9799-B77EC3A9F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37048"/>
              </p:ext>
            </p:extLst>
          </p:nvPr>
        </p:nvGraphicFramePr>
        <p:xfrm>
          <a:off x="4042537" y="-2068111"/>
          <a:ext cx="3187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37781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2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6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format string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2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04004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824DB39-4CA0-49D3-AD32-634246D96404}"/>
              </a:ext>
            </a:extLst>
          </p:cNvPr>
          <p:cNvCxnSpPr>
            <a:cxnSpLocks/>
          </p:cNvCxnSpPr>
          <p:nvPr/>
        </p:nvCxnSpPr>
        <p:spPr>
          <a:xfrm>
            <a:off x="7465187" y="-2068111"/>
            <a:ext cx="0" cy="2966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577ABAE-96D8-4EF6-A1D2-56F371F85A3C}"/>
              </a:ext>
            </a:extLst>
          </p:cNvPr>
          <p:cNvSpPr txBox="1"/>
          <p:nvPr/>
        </p:nvSpPr>
        <p:spPr>
          <a:xfrm>
            <a:off x="1962912" y="-747120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’s</a:t>
            </a:r>
          </a:p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pointer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801E3E1-BBF5-43F1-B6DE-5FA67E875E1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582162" y="-423955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878E4FD-A10A-4DC6-939B-C79C4E8D297C}"/>
              </a:ext>
            </a:extLst>
          </p:cNvPr>
          <p:cNvSpPr txBox="1"/>
          <p:nvPr/>
        </p:nvSpPr>
        <p:spPr>
          <a:xfrm>
            <a:off x="7531862" y="-907917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tack grows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this direction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3BC7ED7-29E0-44FA-8980-1942E576F3E4}"/>
              </a:ext>
            </a:extLst>
          </p:cNvPr>
          <p:cNvSpPr txBox="1"/>
          <p:nvPr/>
        </p:nvSpPr>
        <p:spPr>
          <a:xfrm>
            <a:off x="940149" y="-2569034"/>
            <a:ext cx="93924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“a has value </a:t>
            </a:r>
            <a:r>
              <a:rPr lang="en-US" altLang="zh-CN" sz="1600" b="1" dirty="0">
                <a:solidFill>
                  <a:srgbClr val="7030A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b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c is at address: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%08x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\n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a, b,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c);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677375F0-80EE-4926-BB56-EB47DB79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00831"/>
              </p:ext>
            </p:extLst>
          </p:nvPr>
        </p:nvGraphicFramePr>
        <p:xfrm>
          <a:off x="4042537" y="1721125"/>
          <a:ext cx="3187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37781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2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6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format string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2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04004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B220E0D-653E-44F6-8976-352E441611E8}"/>
              </a:ext>
            </a:extLst>
          </p:cNvPr>
          <p:cNvCxnSpPr>
            <a:cxnSpLocks/>
          </p:cNvCxnSpPr>
          <p:nvPr/>
        </p:nvCxnSpPr>
        <p:spPr>
          <a:xfrm>
            <a:off x="7465187" y="1721125"/>
            <a:ext cx="0" cy="2966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41089E-49ED-4F7F-8860-0BEDC8FE0CB3}"/>
              </a:ext>
            </a:extLst>
          </p:cNvPr>
          <p:cNvSpPr txBox="1"/>
          <p:nvPr/>
        </p:nvSpPr>
        <p:spPr>
          <a:xfrm>
            <a:off x="1962912" y="2700740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’s</a:t>
            </a:r>
          </a:p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pointer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86AA3AE-BB5F-475F-A495-BBE1370E1E85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3582162" y="3023905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81CFC0C-0D8F-40EB-B55A-404F49D7F185}"/>
              </a:ext>
            </a:extLst>
          </p:cNvPr>
          <p:cNvSpPr txBox="1"/>
          <p:nvPr/>
        </p:nvSpPr>
        <p:spPr>
          <a:xfrm>
            <a:off x="7531862" y="2881319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tack grows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this direction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A600981-2B7B-4A15-A3F7-7B9E18BD575E}"/>
              </a:ext>
            </a:extLst>
          </p:cNvPr>
          <p:cNvSpPr txBox="1"/>
          <p:nvPr/>
        </p:nvSpPr>
        <p:spPr>
          <a:xfrm>
            <a:off x="940149" y="1220202"/>
            <a:ext cx="93924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“a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b has value </a:t>
            </a:r>
            <a:r>
              <a:rPr lang="en-US" altLang="zh-CN" sz="1600" b="1" dirty="0">
                <a:solidFill>
                  <a:srgbClr val="7030A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c is at address: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%08x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\n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a, b,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c);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aphicFrame>
        <p:nvGraphicFramePr>
          <p:cNvPr id="18" name="表格 2">
            <a:extLst>
              <a:ext uri="{FF2B5EF4-FFF2-40B4-BE49-F238E27FC236}">
                <a16:creationId xmlns:a16="http://schemas.microsoft.com/office/drawing/2014/main" id="{77881ECE-4389-4D10-8B96-F565922F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31917"/>
              </p:ext>
            </p:extLst>
          </p:nvPr>
        </p:nvGraphicFramePr>
        <p:xfrm>
          <a:off x="4042537" y="5637798"/>
          <a:ext cx="3187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37781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2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6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format string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2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04004"/>
                  </a:ext>
                </a:extLst>
              </a:tr>
            </a:tbl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2A1EF96-0033-48D6-AE80-DBBC3E1B4D11}"/>
              </a:ext>
            </a:extLst>
          </p:cNvPr>
          <p:cNvCxnSpPr>
            <a:cxnSpLocks/>
          </p:cNvCxnSpPr>
          <p:nvPr/>
        </p:nvCxnSpPr>
        <p:spPr>
          <a:xfrm>
            <a:off x="7465187" y="5637798"/>
            <a:ext cx="0" cy="2966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5EBCAC7-354C-4837-A25C-C74725F054A1}"/>
              </a:ext>
            </a:extLst>
          </p:cNvPr>
          <p:cNvSpPr txBox="1"/>
          <p:nvPr/>
        </p:nvSpPr>
        <p:spPr>
          <a:xfrm>
            <a:off x="1962912" y="6251653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’s</a:t>
            </a:r>
          </a:p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pointer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51DFD8C-E78D-4D3A-A577-EB7A0828C6BF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582162" y="6574818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097732D-4855-4A3B-BB43-74783830D3E5}"/>
              </a:ext>
            </a:extLst>
          </p:cNvPr>
          <p:cNvSpPr txBox="1"/>
          <p:nvPr/>
        </p:nvSpPr>
        <p:spPr>
          <a:xfrm>
            <a:off x="7531862" y="6797992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tack grows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this direction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582C404-76E1-460D-869E-10B3412B7611}"/>
              </a:ext>
            </a:extLst>
          </p:cNvPr>
          <p:cNvSpPr txBox="1"/>
          <p:nvPr/>
        </p:nvSpPr>
        <p:spPr>
          <a:xfrm>
            <a:off x="940149" y="5136875"/>
            <a:ext cx="939247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“a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b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c is at address: </a:t>
            </a:r>
            <a:r>
              <a:rPr lang="en-US" altLang="zh-CN" sz="1600" b="1" dirty="0">
                <a:solidFill>
                  <a:srgbClr val="7030A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%08x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\n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a, b, </a:t>
            </a:r>
            <a:r>
              <a:rPr lang="en-US" altLang="zh-CN" sz="1600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&amp;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c);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626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15F8A1F-06BB-4D34-9F03-7E6706BCF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1792"/>
              </p:ext>
            </p:extLst>
          </p:nvPr>
        </p:nvGraphicFramePr>
        <p:xfrm>
          <a:off x="4274185" y="1321830"/>
          <a:ext cx="3187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37781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22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#?6^#$gf(*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6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 of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format string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02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04004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FE8470E6-CFFD-46B0-B5C8-A6E5E87322CC}"/>
              </a:ext>
            </a:extLst>
          </p:cNvPr>
          <p:cNvCxnSpPr>
            <a:cxnSpLocks/>
          </p:cNvCxnSpPr>
          <p:nvPr/>
        </p:nvCxnSpPr>
        <p:spPr>
          <a:xfrm>
            <a:off x="7696835" y="1321830"/>
            <a:ext cx="0" cy="29667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F725E78C-FC40-4583-B5BA-B4BB8615FB21}"/>
              </a:ext>
            </a:extLst>
          </p:cNvPr>
          <p:cNvSpPr txBox="1"/>
          <p:nvPr/>
        </p:nvSpPr>
        <p:spPr>
          <a:xfrm>
            <a:off x="2194560" y="1935685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en-US" altLang="zh-CN" dirty="0" err="1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rintf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’s</a:t>
            </a:r>
          </a:p>
          <a:p>
            <a:pPr algn="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internal pointer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054F9C3-3DCE-42B7-A937-59AB20941DF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13810" y="2258850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8F3D1C3-9DC8-437E-8B03-D5B44C05856D}"/>
              </a:ext>
            </a:extLst>
          </p:cNvPr>
          <p:cNvSpPr txBox="1"/>
          <p:nvPr/>
        </p:nvSpPr>
        <p:spPr>
          <a:xfrm>
            <a:off x="7763510" y="2482024"/>
            <a:ext cx="161925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tack grows</a:t>
            </a:r>
          </a:p>
          <a:p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this direction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0D5E3B-0741-4B43-A27F-A341BBE45662}"/>
              </a:ext>
            </a:extLst>
          </p:cNvPr>
          <p:cNvSpPr txBox="1"/>
          <p:nvPr/>
        </p:nvSpPr>
        <p:spPr>
          <a:xfrm>
            <a:off x="1372869" y="820907"/>
            <a:ext cx="899033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“a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b has value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%d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c is at address: </a:t>
            </a:r>
            <a:r>
              <a:rPr lang="en-US" altLang="zh-CN" sz="1600" b="1" dirty="0">
                <a:solidFill>
                  <a:srgbClr val="7030A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%08x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\n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a, b);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64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611DCF6-B782-4CF6-89B8-B416ED79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787871"/>
              </p:ext>
            </p:extLst>
          </p:nvPr>
        </p:nvGraphicFramePr>
        <p:xfrm>
          <a:off x="4274185" y="1321830"/>
          <a:ext cx="31877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700">
                  <a:extLst>
                    <a:ext uri="{9D8B030D-6E8A-4147-A177-3AD203B41FA5}">
                      <a16:colId xmlns:a16="http://schemas.microsoft.com/office/drawing/2014/main" val="13778199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73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%s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22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%x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359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%x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63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%x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00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%x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05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0x11451400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C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4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75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48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71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 of </a:t>
                      </a:r>
                      <a:r>
                        <a:rPr lang="en-US" altLang="zh-CN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user_input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ea typeface="微软雅黑" panose="020B0503020204020204" pitchFamily="34" charset="-122"/>
                          <a:cs typeface="Courier New" panose="02070309020205020404" pitchFamily="49" charset="0"/>
                        </a:rPr>
                        <a:t>[]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ea typeface="微软雅黑" panose="020B0503020204020204" pitchFamily="34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45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0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0400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136FFB-F90A-4AFB-A8BF-11D4167C1DD1}"/>
              </a:ext>
            </a:extLst>
          </p:cNvPr>
          <p:cNvSpPr txBox="1"/>
          <p:nvPr/>
        </p:nvSpPr>
        <p:spPr>
          <a:xfrm>
            <a:off x="1372869" y="5028338"/>
            <a:ext cx="24555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 this for the 1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5804448-6361-4AEB-9880-72C0137C778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828415" y="5213004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27691B7-C0E3-42A7-9A68-5E232B5B108D}"/>
              </a:ext>
            </a:extLst>
          </p:cNvPr>
          <p:cNvSpPr txBox="1"/>
          <p:nvPr/>
        </p:nvSpPr>
        <p:spPr>
          <a:xfrm>
            <a:off x="7782559" y="2620523"/>
            <a:ext cx="17329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user_input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[]</a:t>
            </a:r>
            <a:endParaRPr lang="en-US" altLang="zh-CN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0DEEFB9-F691-479A-B414-B0F9501463C4}"/>
              </a:ext>
            </a:extLst>
          </p:cNvPr>
          <p:cNvSpPr txBox="1"/>
          <p:nvPr/>
        </p:nvSpPr>
        <p:spPr>
          <a:xfrm>
            <a:off x="3100070" y="820907"/>
            <a:ext cx="5535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0070C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“</a:t>
            </a:r>
            <a:r>
              <a:rPr lang="en-US" altLang="zh-CN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\x11\x45\x14\x00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r>
              <a:rPr lang="en-US" altLang="zh-CN" sz="1600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030A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%s</a:t>
            </a:r>
            <a:r>
              <a:rPr lang="en-US" altLang="zh-CN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sz="1600" dirty="0">
              <a:solidFill>
                <a:schemeClr val="tx1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5F72B1F9-CC30-40D9-8820-8AE611CDA31A}"/>
              </a:ext>
            </a:extLst>
          </p:cNvPr>
          <p:cNvSpPr/>
          <p:nvPr/>
        </p:nvSpPr>
        <p:spPr>
          <a:xfrm>
            <a:off x="7461885" y="1684860"/>
            <a:ext cx="228282" cy="2231132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25FDDB-A792-4B82-8C59-DFF2C01456E6}"/>
              </a:ext>
            </a:extLst>
          </p:cNvPr>
          <p:cNvSpPr/>
          <p:nvPr/>
        </p:nvSpPr>
        <p:spPr>
          <a:xfrm>
            <a:off x="7236583" y="5488756"/>
            <a:ext cx="225302" cy="2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DF9874-1DAC-4F78-87D9-9DA58B03242D}"/>
              </a:ext>
            </a:extLst>
          </p:cNvPr>
          <p:cNvSpPr/>
          <p:nvPr/>
        </p:nvSpPr>
        <p:spPr>
          <a:xfrm>
            <a:off x="7236583" y="3620346"/>
            <a:ext cx="225302" cy="2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7948C940-1080-499E-BC02-77219953532E}"/>
              </a:ext>
            </a:extLst>
          </p:cNvPr>
          <p:cNvCxnSpPr>
            <a:cxnSpLocks/>
            <a:stCxn id="9" idx="3"/>
            <a:endCxn id="10" idx="3"/>
          </p:cNvCxnSpPr>
          <p:nvPr/>
        </p:nvCxnSpPr>
        <p:spPr>
          <a:xfrm flipV="1">
            <a:off x="7461885" y="3732290"/>
            <a:ext cx="12700" cy="1868410"/>
          </a:xfrm>
          <a:prstGeom prst="bentConnector3">
            <a:avLst>
              <a:gd name="adj1" fmla="val 3412504"/>
            </a:avLst>
          </a:prstGeom>
          <a:ln w="25400">
            <a:solidFill>
              <a:srgbClr val="D7451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74CEDEB-6784-4BEC-967A-07F49486AEA8}"/>
              </a:ext>
            </a:extLst>
          </p:cNvPr>
          <p:cNvSpPr txBox="1"/>
          <p:nvPr/>
        </p:nvSpPr>
        <p:spPr>
          <a:xfrm>
            <a:off x="1372869" y="4659006"/>
            <a:ext cx="24555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 this for the 2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8C7576-8044-47AF-8230-F5BB11F2AF7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828415" y="4843672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456A95-6EB7-4AAA-8B63-AED840D602D3}"/>
              </a:ext>
            </a:extLst>
          </p:cNvPr>
          <p:cNvSpPr txBox="1"/>
          <p:nvPr/>
        </p:nvSpPr>
        <p:spPr>
          <a:xfrm>
            <a:off x="1372869" y="4289674"/>
            <a:ext cx="24555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 this for the 3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2DB74A7-2056-42A4-A51D-38D7F834E61A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828415" y="4474340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6C3B3E0-9650-48C4-BEB0-240431A7FCD4}"/>
              </a:ext>
            </a:extLst>
          </p:cNvPr>
          <p:cNvSpPr txBox="1"/>
          <p:nvPr/>
        </p:nvSpPr>
        <p:spPr>
          <a:xfrm>
            <a:off x="1365567" y="3922487"/>
            <a:ext cx="24555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 this for the 4</a:t>
            </a:r>
            <a:r>
              <a:rPr lang="en-US" altLang="zh-CN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%x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05E17C-78F9-4581-8E03-2F07E934F688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21113" y="4107153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FFE7CF9-67C2-4D68-AEFA-DCF293ACFE12}"/>
              </a:ext>
            </a:extLst>
          </p:cNvPr>
          <p:cNvSpPr txBox="1"/>
          <p:nvPr/>
        </p:nvSpPr>
        <p:spPr>
          <a:xfrm>
            <a:off x="819150" y="3544595"/>
            <a:ext cx="29983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 the string of this address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8EC8C3-44CE-4C3B-90E9-A50EB1616CB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17462" y="3729261"/>
            <a:ext cx="46037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1632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22A85F5-6141-4FE4-BF81-215262089B90}"/>
              </a:ext>
            </a:extLst>
          </p:cNvPr>
          <p:cNvGrpSpPr/>
          <p:nvPr/>
        </p:nvGrpSpPr>
        <p:grpSpPr>
          <a:xfrm>
            <a:off x="960872" y="3185652"/>
            <a:ext cx="5135128" cy="1045586"/>
            <a:chOff x="960872" y="3185652"/>
            <a:chExt cx="5135128" cy="1045586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17B6EE1E-D578-42BA-B400-360BFB0286CE}"/>
                </a:ext>
              </a:extLst>
            </p:cNvPr>
            <p:cNvGrpSpPr/>
            <p:nvPr/>
          </p:nvGrpSpPr>
          <p:grpSpPr>
            <a:xfrm>
              <a:off x="960872" y="3185652"/>
              <a:ext cx="1192394" cy="1045586"/>
              <a:chOff x="960872" y="3185652"/>
              <a:chExt cx="1192394" cy="104558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604DB59-2C71-48D9-8416-1C440738CAE8}"/>
                  </a:ext>
                </a:extLst>
              </p:cNvPr>
              <p:cNvSpPr/>
              <p:nvPr/>
            </p:nvSpPr>
            <p:spPr>
              <a:xfrm>
                <a:off x="960872" y="3185652"/>
                <a:ext cx="1192394" cy="1045586"/>
              </a:xfrm>
              <a:prstGeom prst="rect">
                <a:avLst/>
              </a:prstGeom>
              <a:solidFill>
                <a:srgbClr val="F8CCB9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AA635E5-C81D-479B-9370-BE500A189564}"/>
                  </a:ext>
                </a:extLst>
              </p:cNvPr>
              <p:cNvSpPr/>
              <p:nvPr/>
            </p:nvSpPr>
            <p:spPr>
              <a:xfrm>
                <a:off x="1077618" y="3764412"/>
                <a:ext cx="95165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账本</a:t>
                </a: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0092013-A04C-46BB-894D-2C1800348AE9}"/>
                  </a:ext>
                </a:extLst>
              </p:cNvPr>
              <p:cNvSpPr/>
              <p:nvPr/>
            </p:nvSpPr>
            <p:spPr>
              <a:xfrm>
                <a:off x="1078602" y="3318140"/>
                <a:ext cx="94684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哈希值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808E1EC9-A39A-46B4-A189-A04F46238AA1}"/>
                </a:ext>
              </a:extLst>
            </p:cNvPr>
            <p:cNvGrpSpPr/>
            <p:nvPr/>
          </p:nvGrpSpPr>
          <p:grpSpPr>
            <a:xfrm>
              <a:off x="2499620" y="3185652"/>
              <a:ext cx="1192394" cy="1045586"/>
              <a:chOff x="960872" y="3185652"/>
              <a:chExt cx="1192394" cy="1045586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F5B04F-6D77-4930-9346-3213C2F01DF6}"/>
                  </a:ext>
                </a:extLst>
              </p:cNvPr>
              <p:cNvSpPr/>
              <p:nvPr/>
            </p:nvSpPr>
            <p:spPr>
              <a:xfrm>
                <a:off x="960872" y="3185652"/>
                <a:ext cx="1192394" cy="1045586"/>
              </a:xfrm>
              <a:prstGeom prst="rect">
                <a:avLst/>
              </a:prstGeom>
              <a:solidFill>
                <a:srgbClr val="F8CCB9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C43CF4B-B3D2-4658-82A0-5273507528FD}"/>
                  </a:ext>
                </a:extLst>
              </p:cNvPr>
              <p:cNvSpPr/>
              <p:nvPr/>
            </p:nvSpPr>
            <p:spPr>
              <a:xfrm>
                <a:off x="1077618" y="3764412"/>
                <a:ext cx="95165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账本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B41CCD4-3728-4C25-93CA-A3481E2B2B91}"/>
                  </a:ext>
                </a:extLst>
              </p:cNvPr>
              <p:cNvSpPr/>
              <p:nvPr/>
            </p:nvSpPr>
            <p:spPr>
              <a:xfrm>
                <a:off x="1078602" y="3318140"/>
                <a:ext cx="94684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哈希值</a:t>
                </a:r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A9D6382-29BB-4FAC-A0C5-A6F586DC948D}"/>
                </a:ext>
              </a:extLst>
            </p:cNvPr>
            <p:cNvGrpSpPr/>
            <p:nvPr/>
          </p:nvGrpSpPr>
          <p:grpSpPr>
            <a:xfrm>
              <a:off x="4038368" y="3185652"/>
              <a:ext cx="1192394" cy="1045586"/>
              <a:chOff x="960872" y="3185652"/>
              <a:chExt cx="1192394" cy="1045586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44B4341-569B-4E2E-86C3-A968EFF46100}"/>
                  </a:ext>
                </a:extLst>
              </p:cNvPr>
              <p:cNvSpPr/>
              <p:nvPr/>
            </p:nvSpPr>
            <p:spPr>
              <a:xfrm>
                <a:off x="960872" y="3185652"/>
                <a:ext cx="1192394" cy="1045586"/>
              </a:xfrm>
              <a:prstGeom prst="rect">
                <a:avLst/>
              </a:prstGeom>
              <a:solidFill>
                <a:srgbClr val="F8CCB9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2B91382C-7D06-4BC8-8FA7-C05DF4FCE241}"/>
                  </a:ext>
                </a:extLst>
              </p:cNvPr>
              <p:cNvSpPr/>
              <p:nvPr/>
            </p:nvSpPr>
            <p:spPr>
              <a:xfrm>
                <a:off x="1077618" y="3764412"/>
                <a:ext cx="95165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账本</a:t>
                </a: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1FECAEEB-BB0F-4446-9C45-4F7AE9D10746}"/>
                  </a:ext>
                </a:extLst>
              </p:cNvPr>
              <p:cNvSpPr/>
              <p:nvPr/>
            </p:nvSpPr>
            <p:spPr>
              <a:xfrm>
                <a:off x="1078602" y="3318140"/>
                <a:ext cx="946843" cy="357242"/>
              </a:xfrm>
              <a:prstGeom prst="rect">
                <a:avLst/>
              </a:prstGeom>
              <a:solidFill>
                <a:srgbClr val="D74514"/>
              </a:solidFill>
              <a:ln w="176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哈希值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9468A41-3CAF-43F4-B17F-AAE3557839FE}"/>
                    </a:ext>
                  </a:extLst>
                </p:cNvPr>
                <p:cNvSpPr txBox="1"/>
                <p:nvPr/>
              </p:nvSpPr>
              <p:spPr>
                <a:xfrm>
                  <a:off x="5689600" y="3244334"/>
                  <a:ext cx="4064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D74514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⋯</m:t>
                        </m:r>
                      </m:oMath>
                    </m:oMathPara>
                  </a14:m>
                  <a:endParaRPr lang="en-US" altLang="zh-CN" b="0" dirty="0">
                    <a:solidFill>
                      <a:srgbClr val="D7451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9468A41-3CAF-43F4-B17F-AAE355783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9600" y="3244334"/>
                  <a:ext cx="4064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8CCA0AA0-CFFC-4A71-84E0-37D0C72FAD26}"/>
                </a:ext>
              </a:extLst>
            </p:cNvPr>
            <p:cNvCxnSpPr>
              <a:cxnSpLocks/>
              <a:stCxn id="7" idx="3"/>
              <a:endCxn id="24" idx="1"/>
            </p:cNvCxnSpPr>
            <p:nvPr/>
          </p:nvCxnSpPr>
          <p:spPr>
            <a:xfrm flipV="1">
              <a:off x="2153266" y="3496761"/>
              <a:ext cx="464084" cy="21168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44BE37F3-2247-4D21-9B80-E9CF0AD96F50}"/>
                </a:ext>
              </a:extLst>
            </p:cNvPr>
            <p:cNvCxnSpPr>
              <a:cxnSpLocks/>
              <a:stCxn id="22" idx="3"/>
              <a:endCxn id="28" idx="1"/>
            </p:cNvCxnSpPr>
            <p:nvPr/>
          </p:nvCxnSpPr>
          <p:spPr>
            <a:xfrm flipV="1">
              <a:off x="3692014" y="3496761"/>
              <a:ext cx="464084" cy="211684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643B70E1-7FEC-47B2-9530-C0C05E329471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 flipV="1">
              <a:off x="5230762" y="3429000"/>
              <a:ext cx="458838" cy="279445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298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B2F0941-2C04-4842-B6DF-4526E8513D8F}"/>
              </a:ext>
            </a:extLst>
          </p:cNvPr>
          <p:cNvGrpSpPr/>
          <p:nvPr/>
        </p:nvGrpSpPr>
        <p:grpSpPr>
          <a:xfrm>
            <a:off x="1368538" y="160044"/>
            <a:ext cx="5198608" cy="2216878"/>
            <a:chOff x="1368538" y="160044"/>
            <a:chExt cx="5198608" cy="2216878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17544B68-910A-4F28-9348-1A4A77042036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5" y="511419"/>
              <a:ext cx="46373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832731-9171-4B1A-992B-B11F4F9390EC}"/>
                </a:ext>
              </a:extLst>
            </p:cNvPr>
            <p:cNvSpPr txBox="1"/>
            <p:nvPr/>
          </p:nvSpPr>
          <p:spPr>
            <a:xfrm>
              <a:off x="1368538" y="1792147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A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10.9.0.5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C525714-E556-4B61-8A7D-D5DDF642B87C}"/>
                </a:ext>
              </a:extLst>
            </p:cNvPr>
            <p:cNvSpPr txBox="1"/>
            <p:nvPr/>
          </p:nvSpPr>
          <p:spPr>
            <a:xfrm>
              <a:off x="5091453" y="1792146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B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10.9.0.6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7E20862-A77A-44FD-8310-1F9047976A21}"/>
                </a:ext>
              </a:extLst>
            </p:cNvPr>
            <p:cNvSpPr txBox="1"/>
            <p:nvPr/>
          </p:nvSpPr>
          <p:spPr>
            <a:xfrm>
              <a:off x="2982683" y="1792146"/>
              <a:ext cx="197031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M (Attacker)</a:t>
              </a:r>
            </a:p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10.9.0.105</a:t>
              </a:r>
              <a:endParaRPr lang="zh-CN" altLang="en-US" sz="1600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71D44BE-728F-439A-8112-C29C9AE09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6385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6690D9F-FF9D-4391-8A7D-9B54DC621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842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2D8458F8-16D8-4E27-9945-BE231E231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300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D4C73F7-597A-4450-8B6F-0D333821F70D}"/>
                </a:ext>
              </a:extLst>
            </p:cNvPr>
            <p:cNvSpPr txBox="1"/>
            <p:nvPr/>
          </p:nvSpPr>
          <p:spPr>
            <a:xfrm>
              <a:off x="2339577" y="160044"/>
              <a:ext cx="325653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5769C89-502A-4318-A8F1-28CD77E1D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8935" y="877745"/>
              <a:ext cx="914401" cy="91440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9AA06B0-4248-478C-8683-E43D151C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060" y="877745"/>
              <a:ext cx="914401" cy="914401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9AF2EE6-1EC3-47A5-9FEC-826ABFFA1F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098" y="877745"/>
              <a:ext cx="914401" cy="9144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83182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E7E0F41D-2280-4298-8047-94877A561CCD}"/>
              </a:ext>
            </a:extLst>
          </p:cNvPr>
          <p:cNvGrpSpPr/>
          <p:nvPr/>
        </p:nvGrpSpPr>
        <p:grpSpPr>
          <a:xfrm>
            <a:off x="922305" y="1572768"/>
            <a:ext cx="10651713" cy="2377438"/>
            <a:chOff x="922305" y="1572768"/>
            <a:chExt cx="10651713" cy="2377438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14B4B6C-C015-4205-8BAE-0DE512710796}"/>
                </a:ext>
              </a:extLst>
            </p:cNvPr>
            <p:cNvGrpSpPr/>
            <p:nvPr/>
          </p:nvGrpSpPr>
          <p:grpSpPr>
            <a:xfrm>
              <a:off x="1048512" y="1572768"/>
              <a:ext cx="913638" cy="475488"/>
              <a:chOff x="1048512" y="1572768"/>
              <a:chExt cx="913638" cy="475488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A4D571E-1538-4E4B-82AB-9FDC3FE9A841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B3B4ECE1-5208-4224-9F25-D7CCAF2F7E3F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4CF18E19-A962-4F99-99E2-3C8C72A3A087}"/>
                  </a:ext>
                </a:extLst>
              </p:cNvPr>
              <p:cNvCxnSpPr>
                <a:cxnSpLocks/>
                <a:stCxn id="3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AA06E65-1E9C-4FFE-8328-73B55FFBDBCA}"/>
                </a:ext>
              </a:extLst>
            </p:cNvPr>
            <p:cNvGrpSpPr/>
            <p:nvPr/>
          </p:nvGrpSpPr>
          <p:grpSpPr>
            <a:xfrm>
              <a:off x="1048512" y="2048256"/>
              <a:ext cx="913638" cy="475488"/>
              <a:chOff x="1048512" y="1572768"/>
              <a:chExt cx="913638" cy="475488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68060F6-2F5A-4DFB-B01D-CDD1F893BDCC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54F61FC-C845-4351-BF19-46B5B4DD5978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7EFFF150-D301-4581-8EAA-AD0EDAE71688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2E1C194-736C-41C7-8EA4-70E5C47671B6}"/>
                </a:ext>
              </a:extLst>
            </p:cNvPr>
            <p:cNvGrpSpPr/>
            <p:nvPr/>
          </p:nvGrpSpPr>
          <p:grpSpPr>
            <a:xfrm>
              <a:off x="1048512" y="2523743"/>
              <a:ext cx="913638" cy="475488"/>
              <a:chOff x="1048512" y="1572768"/>
              <a:chExt cx="913638" cy="475488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E1FAB7-72CA-4358-B7C6-F88DD8A26F77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87805B81-B502-471F-BA6B-ACA9EFF312C5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2524C6B3-F9CA-4DB8-8040-22BAE24C1928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6BE0150-1167-40B7-9F3D-98B8758F9802}"/>
                </a:ext>
              </a:extLst>
            </p:cNvPr>
            <p:cNvGrpSpPr/>
            <p:nvPr/>
          </p:nvGrpSpPr>
          <p:grpSpPr>
            <a:xfrm>
              <a:off x="1048512" y="2999231"/>
              <a:ext cx="913638" cy="475488"/>
              <a:chOff x="1048512" y="1572768"/>
              <a:chExt cx="913638" cy="475488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C160676-B931-4F8B-A760-042BB26E92AC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20621EAF-879E-4011-B2F5-3C93B52F3C1F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663C8926-5C26-4FAC-9B8D-A297CB3C3206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8D3BD93-1174-436F-8A47-98E7D4F0F845}"/>
                </a:ext>
              </a:extLst>
            </p:cNvPr>
            <p:cNvGrpSpPr/>
            <p:nvPr/>
          </p:nvGrpSpPr>
          <p:grpSpPr>
            <a:xfrm>
              <a:off x="1962150" y="1572768"/>
              <a:ext cx="9136380" cy="475488"/>
              <a:chOff x="1048512" y="1572768"/>
              <a:chExt cx="9136380" cy="47548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46673C2-A656-4B5E-AC37-95CEB653A6BB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3C54DEF0-57D6-44DE-B2AD-60FACB313760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7C7CD13E-1C22-4C05-ABD1-0C0828AB90CB}"/>
                  </a:ext>
                </a:extLst>
              </p:cNvPr>
              <p:cNvCxnSpPr>
                <a:cxnSpLocks/>
                <a:stCxn id="22" idx="6"/>
                <a:endCxn id="181" idx="1"/>
              </p:cNvCxnSpPr>
              <p:nvPr/>
            </p:nvCxnSpPr>
            <p:spPr>
              <a:xfrm>
                <a:off x="1355725" y="1810512"/>
                <a:ext cx="882916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EE14199-684A-438B-966B-81A7B668BD7B}"/>
                </a:ext>
              </a:extLst>
            </p:cNvPr>
            <p:cNvGrpSpPr/>
            <p:nvPr/>
          </p:nvGrpSpPr>
          <p:grpSpPr>
            <a:xfrm>
              <a:off x="1962150" y="2048256"/>
              <a:ext cx="2740914" cy="475488"/>
              <a:chOff x="1048512" y="1572768"/>
              <a:chExt cx="2740914" cy="475488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C24D11E-4F16-4E72-8B22-9127851F5127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469F3BF9-7B68-44E0-8408-22C571B89ADE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875320F4-7D0C-4719-9EDB-61D76111BC3F}"/>
                  </a:ext>
                </a:extLst>
              </p:cNvPr>
              <p:cNvCxnSpPr>
                <a:cxnSpLocks/>
                <a:stCxn id="26" idx="6"/>
                <a:endCxn id="73" idx="1"/>
              </p:cNvCxnSpPr>
              <p:nvPr/>
            </p:nvCxnSpPr>
            <p:spPr>
              <a:xfrm>
                <a:off x="1355725" y="1810512"/>
                <a:ext cx="24337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45EEC3D-527D-4242-8644-BE4DB9A35E86}"/>
                </a:ext>
              </a:extLst>
            </p:cNvPr>
            <p:cNvGrpSpPr/>
            <p:nvPr/>
          </p:nvGrpSpPr>
          <p:grpSpPr>
            <a:xfrm>
              <a:off x="1962150" y="2523743"/>
              <a:ext cx="1827276" cy="475488"/>
              <a:chOff x="1048512" y="1572768"/>
              <a:chExt cx="1827276" cy="475488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634E3D8E-8964-4A2E-9541-A1B47AF6ACC5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AA9CA15F-F790-4F63-BFA0-21451559295C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7C9A403A-49AB-43B2-ACCF-DAD51DD440D6}"/>
                  </a:ext>
                </a:extLst>
              </p:cNvPr>
              <p:cNvCxnSpPr>
                <a:cxnSpLocks/>
                <a:stCxn id="30" idx="6"/>
                <a:endCxn id="61" idx="1"/>
              </p:cNvCxnSpPr>
              <p:nvPr/>
            </p:nvCxnSpPr>
            <p:spPr>
              <a:xfrm>
                <a:off x="1355725" y="1810512"/>
                <a:ext cx="15200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A318BC-60B2-46EC-84E2-7BAE28F68CF2}"/>
                </a:ext>
              </a:extLst>
            </p:cNvPr>
            <p:cNvGrpSpPr/>
            <p:nvPr/>
          </p:nvGrpSpPr>
          <p:grpSpPr>
            <a:xfrm>
              <a:off x="1962150" y="2999231"/>
              <a:ext cx="913638" cy="475488"/>
              <a:chOff x="1048512" y="1572768"/>
              <a:chExt cx="913638" cy="475488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CD56B3E-AD19-4FD0-942C-99408BCF1998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4A93EF0E-CA13-421D-ACD8-F04C900C0833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B7F53B3C-2357-4EBB-82BE-5671D4C71363}"/>
                  </a:ext>
                </a:extLst>
              </p:cNvPr>
              <p:cNvCxnSpPr>
                <a:cxnSpLocks/>
                <a:stCxn id="34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E9CCE28-8A17-43AD-8DD8-4DA1FC1494CA}"/>
                </a:ext>
              </a:extLst>
            </p:cNvPr>
            <p:cNvGrpSpPr/>
            <p:nvPr/>
          </p:nvGrpSpPr>
          <p:grpSpPr>
            <a:xfrm>
              <a:off x="2875788" y="2999231"/>
              <a:ext cx="913638" cy="475488"/>
              <a:chOff x="1048512" y="1572768"/>
              <a:chExt cx="913638" cy="475488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82C395AA-C3C8-48FF-81D1-75253C759B51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68AA03F9-77A5-41B6-B03B-587613129D19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0A2F9E39-AD90-4F19-9C9E-B73AB772BC9E}"/>
                  </a:ext>
                </a:extLst>
              </p:cNvPr>
              <p:cNvCxnSpPr>
                <a:cxnSpLocks/>
                <a:stCxn id="50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7F5E781-E507-426D-832F-3210E3377650}"/>
                </a:ext>
              </a:extLst>
            </p:cNvPr>
            <p:cNvGrpSpPr/>
            <p:nvPr/>
          </p:nvGrpSpPr>
          <p:grpSpPr>
            <a:xfrm>
              <a:off x="3789426" y="2523743"/>
              <a:ext cx="913638" cy="475488"/>
              <a:chOff x="1048512" y="1572768"/>
              <a:chExt cx="913638" cy="475488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1BB51F08-DD87-4B31-9C35-B2AED5CABD52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7459E9BA-BA9C-430F-9AFA-E91400F562DC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31672789-3DE3-4A9A-A3F5-088C65676E9D}"/>
                  </a:ext>
                </a:extLst>
              </p:cNvPr>
              <p:cNvCxnSpPr>
                <a:cxnSpLocks/>
                <a:stCxn id="62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36E72AC6-B6EA-4189-9903-8B7199A73261}"/>
                </a:ext>
              </a:extLst>
            </p:cNvPr>
            <p:cNvGrpSpPr/>
            <p:nvPr/>
          </p:nvGrpSpPr>
          <p:grpSpPr>
            <a:xfrm>
              <a:off x="3789426" y="2999231"/>
              <a:ext cx="913638" cy="475488"/>
              <a:chOff x="1048512" y="1572768"/>
              <a:chExt cx="913638" cy="475488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C425C5E-03F6-43AA-957F-204F10D345C2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E00A8FA-D0F4-4BCF-B9A3-805908DA55D5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19A73A65-1393-4E0D-9068-A682C79DBD31}"/>
                  </a:ext>
                </a:extLst>
              </p:cNvPr>
              <p:cNvCxnSpPr>
                <a:cxnSpLocks/>
                <a:stCxn id="66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9412FB59-2F61-47AC-A27F-1A17EBEEBD88}"/>
                </a:ext>
              </a:extLst>
            </p:cNvPr>
            <p:cNvGrpSpPr/>
            <p:nvPr/>
          </p:nvGrpSpPr>
          <p:grpSpPr>
            <a:xfrm>
              <a:off x="4703064" y="2048256"/>
              <a:ext cx="1827276" cy="475488"/>
              <a:chOff x="1048512" y="1572768"/>
              <a:chExt cx="1827276" cy="475488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FBAB5C3-59B3-4CA6-8E15-13C47CBB4CC6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>
                <a:extLst>
                  <a:ext uri="{FF2B5EF4-FFF2-40B4-BE49-F238E27FC236}">
                    <a16:creationId xmlns:a16="http://schemas.microsoft.com/office/drawing/2014/main" id="{09A9C7E8-EA7B-4D69-B6E8-2CB9BB9933F7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42DED33A-8D93-4421-A974-BED4356C9250}"/>
                  </a:ext>
                </a:extLst>
              </p:cNvPr>
              <p:cNvCxnSpPr>
                <a:cxnSpLocks/>
                <a:stCxn id="74" idx="6"/>
                <a:endCxn id="105" idx="1"/>
              </p:cNvCxnSpPr>
              <p:nvPr/>
            </p:nvCxnSpPr>
            <p:spPr>
              <a:xfrm>
                <a:off x="1355725" y="1810512"/>
                <a:ext cx="15200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8C0A3470-B44B-444C-BCC7-2595D4FABDE9}"/>
                </a:ext>
              </a:extLst>
            </p:cNvPr>
            <p:cNvGrpSpPr/>
            <p:nvPr/>
          </p:nvGrpSpPr>
          <p:grpSpPr>
            <a:xfrm>
              <a:off x="4703064" y="2523743"/>
              <a:ext cx="1827276" cy="475488"/>
              <a:chOff x="1048512" y="1572768"/>
              <a:chExt cx="1827276" cy="475488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90664ED-A27A-4875-8272-47CF430F548F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ED10AA84-673D-48DB-B0DA-97E1B9374188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EC5E3637-5B9A-4DEA-BF9B-8525D219EAE5}"/>
                  </a:ext>
                </a:extLst>
              </p:cNvPr>
              <p:cNvCxnSpPr>
                <a:cxnSpLocks/>
                <a:stCxn id="78" idx="6"/>
                <a:endCxn id="109" idx="1"/>
              </p:cNvCxnSpPr>
              <p:nvPr/>
            </p:nvCxnSpPr>
            <p:spPr>
              <a:xfrm>
                <a:off x="1355725" y="1810512"/>
                <a:ext cx="15200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77D3084-AC3A-4524-AB72-38450C666E6A}"/>
                </a:ext>
              </a:extLst>
            </p:cNvPr>
            <p:cNvGrpSpPr/>
            <p:nvPr/>
          </p:nvGrpSpPr>
          <p:grpSpPr>
            <a:xfrm>
              <a:off x="4703064" y="2999231"/>
              <a:ext cx="913638" cy="475488"/>
              <a:chOff x="1048512" y="1572768"/>
              <a:chExt cx="913638" cy="475488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9691B6D-779A-4C4B-8AE2-A6E568364E1E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23C9C0F-609C-4940-90CD-81E6E6ED2FC6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D4B335CF-A6AF-4E5B-949C-AAFEF6CBB791}"/>
                  </a:ext>
                </a:extLst>
              </p:cNvPr>
              <p:cNvCxnSpPr>
                <a:cxnSpLocks/>
                <a:stCxn id="82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CAB969B0-5308-4B09-A65C-4CF5C985CC6D}"/>
                </a:ext>
              </a:extLst>
            </p:cNvPr>
            <p:cNvGrpSpPr/>
            <p:nvPr/>
          </p:nvGrpSpPr>
          <p:grpSpPr>
            <a:xfrm>
              <a:off x="5616702" y="2999231"/>
              <a:ext cx="913638" cy="475488"/>
              <a:chOff x="1048512" y="1572768"/>
              <a:chExt cx="913638" cy="475488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DF072260-F5EB-4F3E-A6D3-7DD5802099B3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86E27A1D-56AF-412E-A569-2C76371308AA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9" name="直接箭头连接符 98">
                <a:extLst>
                  <a:ext uri="{FF2B5EF4-FFF2-40B4-BE49-F238E27FC236}">
                    <a16:creationId xmlns:a16="http://schemas.microsoft.com/office/drawing/2014/main" id="{E79C29AF-C28E-4EF2-BF47-5FA21C2CE8B0}"/>
                  </a:ext>
                </a:extLst>
              </p:cNvPr>
              <p:cNvCxnSpPr>
                <a:cxnSpLocks/>
                <a:stCxn id="98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C25EF8AB-1696-4389-8D0D-0A9A4F127431}"/>
                </a:ext>
              </a:extLst>
            </p:cNvPr>
            <p:cNvGrpSpPr/>
            <p:nvPr/>
          </p:nvGrpSpPr>
          <p:grpSpPr>
            <a:xfrm>
              <a:off x="6530340" y="2048256"/>
              <a:ext cx="4568190" cy="475488"/>
              <a:chOff x="1048512" y="1572768"/>
              <a:chExt cx="4568190" cy="475488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6E908164-A142-44C9-A57A-E686AFC46AA5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>
                <a:extLst>
                  <a:ext uri="{FF2B5EF4-FFF2-40B4-BE49-F238E27FC236}">
                    <a16:creationId xmlns:a16="http://schemas.microsoft.com/office/drawing/2014/main" id="{09242249-C30B-453D-A27D-165EEBCB9687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箭头连接符 106">
                <a:extLst>
                  <a:ext uri="{FF2B5EF4-FFF2-40B4-BE49-F238E27FC236}">
                    <a16:creationId xmlns:a16="http://schemas.microsoft.com/office/drawing/2014/main" id="{D8BA2F09-53C6-4A87-807F-70BE455E4A2D}"/>
                  </a:ext>
                </a:extLst>
              </p:cNvPr>
              <p:cNvCxnSpPr>
                <a:cxnSpLocks/>
                <a:stCxn id="106" idx="6"/>
                <a:endCxn id="185" idx="1"/>
              </p:cNvCxnSpPr>
              <p:nvPr/>
            </p:nvCxnSpPr>
            <p:spPr>
              <a:xfrm>
                <a:off x="1355725" y="1810512"/>
                <a:ext cx="426097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4687606B-AADD-4157-B8E1-57CB2C82B575}"/>
                </a:ext>
              </a:extLst>
            </p:cNvPr>
            <p:cNvGrpSpPr/>
            <p:nvPr/>
          </p:nvGrpSpPr>
          <p:grpSpPr>
            <a:xfrm>
              <a:off x="6530340" y="2523743"/>
              <a:ext cx="2740914" cy="475488"/>
              <a:chOff x="1048512" y="1572768"/>
              <a:chExt cx="2740914" cy="475488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A0E6A760-94EF-4E8B-94BF-A13F4F4858B7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271F16AC-55CA-4236-92FE-0EBB5B1EAF98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箭头连接符 110">
                <a:extLst>
                  <a:ext uri="{FF2B5EF4-FFF2-40B4-BE49-F238E27FC236}">
                    <a16:creationId xmlns:a16="http://schemas.microsoft.com/office/drawing/2014/main" id="{CBE94234-61DB-4C52-BA14-E89DA27DA280}"/>
                  </a:ext>
                </a:extLst>
              </p:cNvPr>
              <p:cNvCxnSpPr>
                <a:cxnSpLocks/>
                <a:stCxn id="110" idx="6"/>
                <a:endCxn id="157" idx="1"/>
              </p:cNvCxnSpPr>
              <p:nvPr/>
            </p:nvCxnSpPr>
            <p:spPr>
              <a:xfrm>
                <a:off x="1355725" y="1810512"/>
                <a:ext cx="2433701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14A37ABF-43D1-4669-B59B-FF77E8406F3D}"/>
                </a:ext>
              </a:extLst>
            </p:cNvPr>
            <p:cNvGrpSpPr/>
            <p:nvPr/>
          </p:nvGrpSpPr>
          <p:grpSpPr>
            <a:xfrm>
              <a:off x="6530340" y="2999231"/>
              <a:ext cx="913638" cy="475488"/>
              <a:chOff x="1048512" y="1572768"/>
              <a:chExt cx="913638" cy="475488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1CD34E77-10F6-4A15-82C2-43AE1690F9A7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F2EC9061-4A5F-4155-B6AB-A068075809E1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6F71BEE2-1548-4FB3-8A07-7360DD01354C}"/>
                  </a:ext>
                </a:extLst>
              </p:cNvPr>
              <p:cNvCxnSpPr>
                <a:cxnSpLocks/>
                <a:stCxn id="114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BABF7E95-7183-4E92-A5DF-B7375116AB00}"/>
                </a:ext>
              </a:extLst>
            </p:cNvPr>
            <p:cNvGrpSpPr/>
            <p:nvPr/>
          </p:nvGrpSpPr>
          <p:grpSpPr>
            <a:xfrm>
              <a:off x="7443978" y="2999231"/>
              <a:ext cx="913638" cy="475488"/>
              <a:chOff x="1048512" y="1572768"/>
              <a:chExt cx="913638" cy="475488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65FE5C3-275C-49F1-8E04-B4ACC55E8121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A5AC6964-96B9-43C8-9D9C-4B90BBCF0ED8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55066A55-2C15-4815-9EB9-DE12CA7BAC64}"/>
                  </a:ext>
                </a:extLst>
              </p:cNvPr>
              <p:cNvCxnSpPr>
                <a:cxnSpLocks/>
                <a:stCxn id="130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4DB08B0A-70D5-4421-BE75-A896C8E4ECFC}"/>
                </a:ext>
              </a:extLst>
            </p:cNvPr>
            <p:cNvGrpSpPr/>
            <p:nvPr/>
          </p:nvGrpSpPr>
          <p:grpSpPr>
            <a:xfrm>
              <a:off x="8357616" y="2999231"/>
              <a:ext cx="913638" cy="475488"/>
              <a:chOff x="1048512" y="1572768"/>
              <a:chExt cx="913638" cy="475488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20249E9C-5918-4231-A4A2-543D4173A564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494780D4-AA66-44AD-BD2C-7BF09220AF66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7" name="直接箭头连接符 146">
                <a:extLst>
                  <a:ext uri="{FF2B5EF4-FFF2-40B4-BE49-F238E27FC236}">
                    <a16:creationId xmlns:a16="http://schemas.microsoft.com/office/drawing/2014/main" id="{5E5D5C44-C9F8-4736-8860-C46C6EF416E7}"/>
                  </a:ext>
                </a:extLst>
              </p:cNvPr>
              <p:cNvCxnSpPr>
                <a:cxnSpLocks/>
                <a:stCxn id="146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9FB9CC86-B668-4312-B78A-B104DCD0138C}"/>
                </a:ext>
              </a:extLst>
            </p:cNvPr>
            <p:cNvGrpSpPr/>
            <p:nvPr/>
          </p:nvGrpSpPr>
          <p:grpSpPr>
            <a:xfrm>
              <a:off x="9271254" y="2523743"/>
              <a:ext cx="1827276" cy="475488"/>
              <a:chOff x="1048512" y="1572768"/>
              <a:chExt cx="1827276" cy="475488"/>
            </a:xfrm>
          </p:grpSpPr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FD07D52F-107A-4E2A-9B88-35CFA335A6BB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A4D0FFA6-6B52-40CC-AC75-357FF35F5166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0A40F9FA-1F22-468D-97A3-B030604D20AE}"/>
                  </a:ext>
                </a:extLst>
              </p:cNvPr>
              <p:cNvCxnSpPr>
                <a:cxnSpLocks/>
                <a:stCxn id="158" idx="6"/>
                <a:endCxn id="189" idx="1"/>
              </p:cNvCxnSpPr>
              <p:nvPr/>
            </p:nvCxnSpPr>
            <p:spPr>
              <a:xfrm>
                <a:off x="1355725" y="1810512"/>
                <a:ext cx="1520063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0D1A83AE-3342-409D-8AE6-01F9C2CA273C}"/>
                </a:ext>
              </a:extLst>
            </p:cNvPr>
            <p:cNvGrpSpPr/>
            <p:nvPr/>
          </p:nvGrpSpPr>
          <p:grpSpPr>
            <a:xfrm>
              <a:off x="9271254" y="2999231"/>
              <a:ext cx="913638" cy="475488"/>
              <a:chOff x="1048512" y="1572768"/>
              <a:chExt cx="913638" cy="475488"/>
            </a:xfrm>
          </p:grpSpPr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FF09552E-D040-4D82-AD2A-EB4D7DDB0960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E71D11CA-AFE3-42A1-A9A2-7B77943A5AF2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3" name="直接箭头连接符 162">
                <a:extLst>
                  <a:ext uri="{FF2B5EF4-FFF2-40B4-BE49-F238E27FC236}">
                    <a16:creationId xmlns:a16="http://schemas.microsoft.com/office/drawing/2014/main" id="{E9841F1F-427B-4343-8C7A-9BB4CD114247}"/>
                  </a:ext>
                </a:extLst>
              </p:cNvPr>
              <p:cNvCxnSpPr>
                <a:cxnSpLocks/>
                <a:stCxn id="162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组合 175">
              <a:extLst>
                <a:ext uri="{FF2B5EF4-FFF2-40B4-BE49-F238E27FC236}">
                  <a16:creationId xmlns:a16="http://schemas.microsoft.com/office/drawing/2014/main" id="{733FD845-301E-4B2C-A3D0-A67DC3C7DB16}"/>
                </a:ext>
              </a:extLst>
            </p:cNvPr>
            <p:cNvGrpSpPr/>
            <p:nvPr/>
          </p:nvGrpSpPr>
          <p:grpSpPr>
            <a:xfrm>
              <a:off x="10184892" y="2999231"/>
              <a:ext cx="913638" cy="475488"/>
              <a:chOff x="1048512" y="1572768"/>
              <a:chExt cx="913638" cy="475488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FD9375B8-1EDB-4D54-BB8E-D63848A2B9E8}"/>
                  </a:ext>
                </a:extLst>
              </p:cNvPr>
              <p:cNvSpPr/>
              <p:nvPr/>
            </p:nvSpPr>
            <p:spPr>
              <a:xfrm>
                <a:off x="1048512" y="1572768"/>
                <a:ext cx="475488" cy="475488"/>
              </a:xfrm>
              <a:prstGeom prst="rect">
                <a:avLst/>
              </a:prstGeom>
              <a:solidFill>
                <a:srgbClr val="FDEFE8"/>
              </a:solidFill>
              <a:ln w="25400">
                <a:solidFill>
                  <a:srgbClr val="D7451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E7A26C45-11E1-49E1-84BF-2B84B27E17D9}"/>
                  </a:ext>
                </a:extLst>
              </p:cNvPr>
              <p:cNvSpPr/>
              <p:nvPr/>
            </p:nvSpPr>
            <p:spPr>
              <a:xfrm>
                <a:off x="1222375" y="1743837"/>
                <a:ext cx="133350" cy="133350"/>
              </a:xfrm>
              <a:prstGeom prst="ellipse">
                <a:avLst/>
              </a:prstGeom>
              <a:solidFill>
                <a:srgbClr val="D7451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D3B0434C-79C7-41C8-BA4F-A1F8C74559FF}"/>
                  </a:ext>
                </a:extLst>
              </p:cNvPr>
              <p:cNvCxnSpPr>
                <a:cxnSpLocks/>
                <a:stCxn id="178" idx="6"/>
              </p:cNvCxnSpPr>
              <p:nvPr/>
            </p:nvCxnSpPr>
            <p:spPr>
              <a:xfrm>
                <a:off x="1355725" y="1810512"/>
                <a:ext cx="60642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5AED6702-29AD-439A-B81E-5FE1D50710E5}"/>
                </a:ext>
              </a:extLst>
            </p:cNvPr>
            <p:cNvSpPr/>
            <p:nvPr/>
          </p:nvSpPr>
          <p:spPr>
            <a:xfrm>
              <a:off x="11098530" y="1572768"/>
              <a:ext cx="475488" cy="475488"/>
            </a:xfrm>
            <a:prstGeom prst="rect">
              <a:avLst/>
            </a:prstGeom>
            <a:solidFill>
              <a:srgbClr val="FDEFE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89A3D6E-23E0-480B-B3E2-0C2DD938E095}"/>
                </a:ext>
              </a:extLst>
            </p:cNvPr>
            <p:cNvSpPr/>
            <p:nvPr/>
          </p:nvSpPr>
          <p:spPr>
            <a:xfrm>
              <a:off x="11098530" y="2048256"/>
              <a:ext cx="475488" cy="475488"/>
            </a:xfrm>
            <a:prstGeom prst="rect">
              <a:avLst/>
            </a:prstGeom>
            <a:solidFill>
              <a:srgbClr val="FDEFE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59368E5-59CE-4A9E-92DD-E5750FD71247}"/>
                </a:ext>
              </a:extLst>
            </p:cNvPr>
            <p:cNvSpPr/>
            <p:nvPr/>
          </p:nvSpPr>
          <p:spPr>
            <a:xfrm>
              <a:off x="11098530" y="2523743"/>
              <a:ext cx="475488" cy="475488"/>
            </a:xfrm>
            <a:prstGeom prst="rect">
              <a:avLst/>
            </a:prstGeom>
            <a:solidFill>
              <a:srgbClr val="FDEFE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NIL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7A8A47E6-2CE7-4A0E-A5CE-0100D8ED1224}"/>
                </a:ext>
              </a:extLst>
            </p:cNvPr>
            <p:cNvSpPr/>
            <p:nvPr/>
          </p:nvSpPr>
          <p:spPr>
            <a:xfrm>
              <a:off x="11098530" y="2999231"/>
              <a:ext cx="475488" cy="475488"/>
            </a:xfrm>
            <a:prstGeom prst="rect">
              <a:avLst/>
            </a:prstGeom>
            <a:solidFill>
              <a:srgbClr val="FDEFE8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NIL</a:t>
              </a:r>
              <a:endPara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9140E723-2425-414F-B3E8-9FE4246A38DE}"/>
                </a:ext>
              </a:extLst>
            </p:cNvPr>
            <p:cNvSpPr/>
            <p:nvPr/>
          </p:nvSpPr>
          <p:spPr>
            <a:xfrm>
              <a:off x="1962150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AA3D29C7-F446-4DDD-8F81-B7D264A60F8E}"/>
                </a:ext>
              </a:extLst>
            </p:cNvPr>
            <p:cNvSpPr/>
            <p:nvPr/>
          </p:nvSpPr>
          <p:spPr>
            <a:xfrm>
              <a:off x="2875788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759F5ED2-1DA9-4652-A5D7-5AD5BEE3EDDB}"/>
                </a:ext>
              </a:extLst>
            </p:cNvPr>
            <p:cNvSpPr/>
            <p:nvPr/>
          </p:nvSpPr>
          <p:spPr>
            <a:xfrm>
              <a:off x="3789426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35BC639-AEFB-433C-ABEA-A80DD87278CD}"/>
                </a:ext>
              </a:extLst>
            </p:cNvPr>
            <p:cNvSpPr/>
            <p:nvPr/>
          </p:nvSpPr>
          <p:spPr>
            <a:xfrm>
              <a:off x="4703064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5A3277F-9E99-48CA-A445-A7CB971FD0EB}"/>
                </a:ext>
              </a:extLst>
            </p:cNvPr>
            <p:cNvSpPr/>
            <p:nvPr/>
          </p:nvSpPr>
          <p:spPr>
            <a:xfrm>
              <a:off x="5616702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FB5248C-016A-41FC-9148-E7A715E92364}"/>
                </a:ext>
              </a:extLst>
            </p:cNvPr>
            <p:cNvSpPr/>
            <p:nvPr/>
          </p:nvSpPr>
          <p:spPr>
            <a:xfrm>
              <a:off x="6530340" y="3474718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DB5C1B6D-840A-44B5-A9E8-346F8EBF5818}"/>
                </a:ext>
              </a:extLst>
            </p:cNvPr>
            <p:cNvSpPr/>
            <p:nvPr/>
          </p:nvSpPr>
          <p:spPr>
            <a:xfrm>
              <a:off x="7443978" y="3474717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ACB84D02-07AF-4604-B8D0-ABD8577C655C}"/>
                </a:ext>
              </a:extLst>
            </p:cNvPr>
            <p:cNvSpPr/>
            <p:nvPr/>
          </p:nvSpPr>
          <p:spPr>
            <a:xfrm>
              <a:off x="8357616" y="3474717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FF788BF9-E44B-4EF0-9AE0-59F8BB2F1391}"/>
                </a:ext>
              </a:extLst>
            </p:cNvPr>
            <p:cNvSpPr/>
            <p:nvPr/>
          </p:nvSpPr>
          <p:spPr>
            <a:xfrm>
              <a:off x="9271254" y="3474717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9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18E47210-EF25-4D99-8B04-740E1C64B2C6}"/>
                </a:ext>
              </a:extLst>
            </p:cNvPr>
            <p:cNvSpPr/>
            <p:nvPr/>
          </p:nvSpPr>
          <p:spPr>
            <a:xfrm>
              <a:off x="10184892" y="3474717"/>
              <a:ext cx="475488" cy="475488"/>
            </a:xfrm>
            <a:prstGeom prst="rect">
              <a:avLst/>
            </a:prstGeom>
            <a:solidFill>
              <a:srgbClr val="D74514"/>
            </a:solidFill>
            <a:ln w="25400">
              <a:solidFill>
                <a:srgbClr val="D7451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6C25C410-E2AE-420F-9AD3-17A43631AD97}"/>
                </a:ext>
              </a:extLst>
            </p:cNvPr>
            <p:cNvSpPr/>
            <p:nvPr/>
          </p:nvSpPr>
          <p:spPr>
            <a:xfrm>
              <a:off x="922305" y="3474717"/>
              <a:ext cx="727901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head</a:t>
              </a:r>
              <a:endParaRPr lang="zh-CN" altLang="en-US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360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9FA762A0-F634-4B65-BB7B-66545C1EEEAF}"/>
              </a:ext>
            </a:extLst>
          </p:cNvPr>
          <p:cNvGrpSpPr/>
          <p:nvPr/>
        </p:nvGrpSpPr>
        <p:grpSpPr>
          <a:xfrm>
            <a:off x="1192523" y="-1271016"/>
            <a:ext cx="6144072" cy="4886325"/>
            <a:chOff x="1863083" y="533400"/>
            <a:chExt cx="6144072" cy="4886325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B159460-F484-433F-8D1E-07D6DFF65F4F}"/>
                </a:ext>
              </a:extLst>
            </p:cNvPr>
            <p:cNvSpPr/>
            <p:nvPr/>
          </p:nvSpPr>
          <p:spPr>
            <a:xfrm>
              <a:off x="1863083" y="533400"/>
              <a:ext cx="2111510" cy="4886325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AA28CED-82A6-4B4F-98F0-C9C9995EC2D4}"/>
                </a:ext>
              </a:extLst>
            </p:cNvPr>
            <p:cNvSpPr/>
            <p:nvPr/>
          </p:nvSpPr>
          <p:spPr>
            <a:xfrm>
              <a:off x="1863083" y="1190657"/>
              <a:ext cx="2111510" cy="754144"/>
            </a:xfrm>
            <a:prstGeom prst="rect">
              <a:avLst/>
            </a:prstGeom>
            <a:solidFill>
              <a:srgbClr val="F08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6FAF74F-25CA-4292-9DA8-DD1FCEDAF73C}"/>
                </a:ext>
              </a:extLst>
            </p:cNvPr>
            <p:cNvSpPr/>
            <p:nvPr/>
          </p:nvSpPr>
          <p:spPr>
            <a:xfrm>
              <a:off x="2138880" y="624285"/>
              <a:ext cx="155991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7534B63-92C5-41C9-992C-5E386CFED7CC}"/>
                </a:ext>
              </a:extLst>
            </p:cNvPr>
            <p:cNvSpPr/>
            <p:nvPr/>
          </p:nvSpPr>
          <p:spPr>
            <a:xfrm>
              <a:off x="2138880" y="2218276"/>
              <a:ext cx="155991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connect()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062DDB-EC25-4E14-8CFC-F1D3CCB29A63}"/>
                </a:ext>
              </a:extLst>
            </p:cNvPr>
            <p:cNvSpPr/>
            <p:nvPr/>
          </p:nvSpPr>
          <p:spPr>
            <a:xfrm>
              <a:off x="1863091" y="3778409"/>
              <a:ext cx="2111492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SSL_connect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FBF256F-DB36-4B4C-A733-C13202CF182D}"/>
                </a:ext>
              </a:extLst>
            </p:cNvPr>
            <p:cNvSpPr/>
            <p:nvPr/>
          </p:nvSpPr>
          <p:spPr>
            <a:xfrm>
              <a:off x="1863087" y="4653918"/>
              <a:ext cx="2111500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SSL_read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SSL_write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A5440B-7B3D-43A2-B982-1201C533E9E4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918838" y="1944801"/>
              <a:ext cx="0" cy="360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8AE6A7A-B2CF-4462-A7C1-576036D1B8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8837" y="4185008"/>
              <a:ext cx="2" cy="459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5FBF89B-7C88-453C-BFAB-CB1008A65CCA}"/>
                </a:ext>
              </a:extLst>
            </p:cNvPr>
            <p:cNvSpPr/>
            <p:nvPr/>
          </p:nvSpPr>
          <p:spPr>
            <a:xfrm>
              <a:off x="4364572" y="2016991"/>
              <a:ext cx="114109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TCP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握手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1861A00-B821-487E-A17A-388CC8EAD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4584" y="2456020"/>
              <a:ext cx="19210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9D29F1A-4360-4F86-A6CD-7F5DCF91223D}"/>
                </a:ext>
              </a:extLst>
            </p:cNvPr>
            <p:cNvSpPr/>
            <p:nvPr/>
          </p:nvSpPr>
          <p:spPr>
            <a:xfrm>
              <a:off x="4398502" y="3602581"/>
              <a:ext cx="114109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TCP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握手</a:t>
              </a: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864DF15-95A5-4457-AC59-FBDDA766A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14" y="4041610"/>
              <a:ext cx="19210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83381F2-4999-4C6C-A787-5F4FD650EE13}"/>
                </a:ext>
              </a:extLst>
            </p:cNvPr>
            <p:cNvSpPr/>
            <p:nvPr/>
          </p:nvSpPr>
          <p:spPr>
            <a:xfrm>
              <a:off x="4171282" y="4465013"/>
              <a:ext cx="159553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TCP 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数据传输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B81B8BF-EAF4-471B-9BAF-018CDC0F4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8514" y="4904042"/>
              <a:ext cx="192106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5A81810-280A-443E-8481-3BF22F892513}"/>
                </a:ext>
              </a:extLst>
            </p:cNvPr>
            <p:cNvSpPr/>
            <p:nvPr/>
          </p:nvSpPr>
          <p:spPr>
            <a:xfrm>
              <a:off x="5895645" y="533400"/>
              <a:ext cx="2111510" cy="4886325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5D17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02FBDDC-0326-4E09-BC25-852F63F06EF5}"/>
                </a:ext>
              </a:extLst>
            </p:cNvPr>
            <p:cNvSpPr/>
            <p:nvPr/>
          </p:nvSpPr>
          <p:spPr>
            <a:xfrm>
              <a:off x="5895645" y="1190657"/>
              <a:ext cx="2111510" cy="754144"/>
            </a:xfrm>
            <a:prstGeom prst="rect">
              <a:avLst/>
            </a:prstGeom>
            <a:solidFill>
              <a:srgbClr val="F083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 </a:t>
              </a:r>
              <a:r>
                <a:rPr lang="en-US" altLang="zh-CN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 </a:t>
              </a:r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上下文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3FFECF3-5DDF-4F7C-9407-81886D04BEB8}"/>
                </a:ext>
              </a:extLst>
            </p:cNvPr>
            <p:cNvSpPr/>
            <p:nvPr/>
          </p:nvSpPr>
          <p:spPr>
            <a:xfrm>
              <a:off x="6171442" y="624285"/>
              <a:ext cx="155991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TLS </a:t>
              </a:r>
              <a:r>
                <a:rPr lang="zh-CN" altLang="en-US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客户端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5C9E323-0DAF-48CC-8582-CF74947C7810}"/>
                </a:ext>
              </a:extLst>
            </p:cNvPr>
            <p:cNvSpPr/>
            <p:nvPr/>
          </p:nvSpPr>
          <p:spPr>
            <a:xfrm>
              <a:off x="6171442" y="2218276"/>
              <a:ext cx="1559914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accept()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7B74EA3-8E10-4585-AB00-D6D598129036}"/>
                </a:ext>
              </a:extLst>
            </p:cNvPr>
            <p:cNvSpPr/>
            <p:nvPr/>
          </p:nvSpPr>
          <p:spPr>
            <a:xfrm>
              <a:off x="5895653" y="3778409"/>
              <a:ext cx="2111492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SSL_accept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D0F4B50-35B5-4E07-B3F5-8620F4EE9944}"/>
                </a:ext>
              </a:extLst>
            </p:cNvPr>
            <p:cNvSpPr/>
            <p:nvPr/>
          </p:nvSpPr>
          <p:spPr>
            <a:xfrm>
              <a:off x="5895649" y="4653918"/>
              <a:ext cx="2111500" cy="475488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SSL_read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</a:p>
            <a:p>
              <a:pPr algn="ctr"/>
              <a:r>
                <a:rPr lang="en-US" altLang="zh-CN" dirty="0" err="1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SSL_write</a:t>
              </a:r>
              <a:r>
                <a:rPr lang="en-US" altLang="zh-CN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zh-CN" altLang="en-US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61554B5-CFFB-403C-B014-25233CCFA55D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>
              <a:off x="6951400" y="1944801"/>
              <a:ext cx="0" cy="3602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E3E6CEB1-E626-4D77-9CCE-F43D19084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399" y="4185008"/>
              <a:ext cx="2" cy="4593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5F2430-AB08-4AA9-9CCE-1CA620BC0B1D}"/>
                </a:ext>
              </a:extLst>
            </p:cNvPr>
            <p:cNvSpPr/>
            <p:nvPr/>
          </p:nvSpPr>
          <p:spPr>
            <a:xfrm>
              <a:off x="1863083" y="2874296"/>
              <a:ext cx="6144062" cy="75414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SSL_set_fd</a:t>
              </a:r>
              <a:r>
                <a:rPr lang="en-US" altLang="zh-CN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()</a:t>
              </a:r>
              <a:endParaRPr lang="zh-CN" altLang="en-US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B3946818-357A-42E6-BA81-42FCBE0FA352}"/>
                </a:ext>
              </a:extLst>
            </p:cNvPr>
            <p:cNvCxnSpPr>
              <a:cxnSpLocks/>
            </p:cNvCxnSpPr>
            <p:nvPr/>
          </p:nvCxnSpPr>
          <p:spPr>
            <a:xfrm>
              <a:off x="6951399" y="2628904"/>
              <a:ext cx="0" cy="12114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271EFD1-6873-4307-A38A-5E3437922CAF}"/>
                </a:ext>
              </a:extLst>
            </p:cNvPr>
            <p:cNvCxnSpPr>
              <a:cxnSpLocks/>
            </p:cNvCxnSpPr>
            <p:nvPr/>
          </p:nvCxnSpPr>
          <p:spPr>
            <a:xfrm>
              <a:off x="2918837" y="2628904"/>
              <a:ext cx="0" cy="12114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0CBBAD61-F32A-43C4-8FF8-0541B8FAE405}"/>
              </a:ext>
            </a:extLst>
          </p:cNvPr>
          <p:cNvGrpSpPr/>
          <p:nvPr/>
        </p:nvGrpSpPr>
        <p:grpSpPr>
          <a:xfrm>
            <a:off x="796461" y="4558489"/>
            <a:ext cx="9574794" cy="1176554"/>
            <a:chOff x="796461" y="4558489"/>
            <a:chExt cx="9574794" cy="1176554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455E83A-BD60-4D1A-802A-A9565B9FE314}"/>
                </a:ext>
              </a:extLst>
            </p:cNvPr>
            <p:cNvSpPr/>
            <p:nvPr/>
          </p:nvSpPr>
          <p:spPr>
            <a:xfrm>
              <a:off x="4886877" y="4781526"/>
              <a:ext cx="1393962" cy="754144"/>
            </a:xfrm>
            <a:prstGeom prst="rect">
              <a:avLst/>
            </a:prstGeom>
            <a:solidFill>
              <a:srgbClr val="D7451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Mallory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4E21695-5975-4A6A-B5D1-B01F964CD741}"/>
                </a:ext>
              </a:extLst>
            </p:cNvPr>
            <p:cNvSpPr/>
            <p:nvPr/>
          </p:nvSpPr>
          <p:spPr>
            <a:xfrm>
              <a:off x="796461" y="4787358"/>
              <a:ext cx="1393962" cy="754144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Alice</a:t>
              </a:r>
              <a:endParaRPr lang="zh-CN" altLang="en-US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8DFEC4CC-8F34-4916-B824-D5ACCF037CF7}"/>
                </a:ext>
              </a:extLst>
            </p:cNvPr>
            <p:cNvSpPr/>
            <p:nvPr/>
          </p:nvSpPr>
          <p:spPr>
            <a:xfrm>
              <a:off x="8977293" y="4781526"/>
              <a:ext cx="1393962" cy="754144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Bob</a:t>
              </a:r>
              <a:endParaRPr lang="zh-CN" altLang="en-US" b="1" dirty="0">
                <a:solidFill>
                  <a:srgbClr val="D7451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48FBF1B-6C04-426D-A25A-E1297C3702FE}"/>
                    </a:ext>
                  </a:extLst>
                </p:cNvPr>
                <p:cNvSpPr/>
                <p:nvPr/>
              </p:nvSpPr>
              <p:spPr>
                <a:xfrm>
                  <a:off x="6460523" y="4558489"/>
                  <a:ext cx="2337085" cy="4754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urier New" panose="02070309020205020404" pitchFamily="49" charset="0"/>
                    </a:rPr>
                    <a:t>Mallory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urier New" panose="02070309020205020404" pitchFamily="49" charset="0"/>
                    </a:rPr>
                    <a:t>的公钥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m:t>𝑃𝐾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A48FBF1B-6C04-426D-A25A-E1297C3702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0523" y="4558489"/>
                  <a:ext cx="2337085" cy="475488"/>
                </a:xfrm>
                <a:prstGeom prst="rect">
                  <a:avLst/>
                </a:prstGeom>
                <a:blipFill>
                  <a:blip r:embed="rId2"/>
                  <a:stretch>
                    <a:fillRect l="-1567" b="-897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88491E1-4D5C-4693-9DE1-095DCEC6AD5C}"/>
                    </a:ext>
                  </a:extLst>
                </p:cNvPr>
                <p:cNvSpPr/>
                <p:nvPr/>
              </p:nvSpPr>
              <p:spPr>
                <a:xfrm>
                  <a:off x="2332179" y="4562386"/>
                  <a:ext cx="2337085" cy="475488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urier New" panose="02070309020205020404" pitchFamily="49" charset="0"/>
                    </a:rPr>
                    <a:t>Alice </a:t>
                  </a:r>
                  <a:r>
                    <a:rPr lang="zh-CN" altLang="en-US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Courier New" panose="02070309020205020404" pitchFamily="49" charset="0"/>
                    </a:rPr>
                    <a:t>的公钥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m:t>𝑃𝐾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ourier New" panose="02070309020205020404" pitchFamily="49" charset="0"/>
                            </a:rPr>
                            <m:t>𝑎</m:t>
                          </m:r>
                        </m:sub>
                      </m:sSub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urier New" panose="02070309020205020404" pitchFamily="49" charset="0"/>
                  </a:endParaRPr>
                </a:p>
              </p:txBody>
            </p:sp>
          </mc:Choice>
          <mc:Fallback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88491E1-4D5C-4693-9DE1-095DCEC6AD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179" y="4562386"/>
                  <a:ext cx="2337085" cy="475488"/>
                </a:xfrm>
                <a:prstGeom prst="rect">
                  <a:avLst/>
                </a:prstGeom>
                <a:blipFill>
                  <a:blip r:embed="rId3"/>
                  <a:stretch>
                    <a:fillRect b="-897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503A3E9-6BE2-40D8-876D-A6B94A07EEC4}"/>
                    </a:ext>
                  </a:extLst>
                </p:cNvPr>
                <p:cNvSpPr txBox="1"/>
                <p:nvPr/>
              </p:nvSpPr>
              <p:spPr>
                <a:xfrm>
                  <a:off x="6844125" y="5365711"/>
                  <a:ext cx="15698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𝑃𝐾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D503A3E9-6BE2-40D8-876D-A6B94A07E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125" y="5365711"/>
                  <a:ext cx="156988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84F1102-DC45-42B2-A894-7DC93E4AA2E1}"/>
                    </a:ext>
                  </a:extLst>
                </p:cNvPr>
                <p:cNvSpPr txBox="1"/>
                <p:nvPr/>
              </p:nvSpPr>
              <p:spPr>
                <a:xfrm>
                  <a:off x="2715781" y="5358882"/>
                  <a:ext cx="156988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𝑃𝐾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ourier New" panose="02070309020205020404" pitchFamily="49" charset="0"/>
                              </a:rPr>
                              <m:t>𝐷𝑎𝑡𝑎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484F1102-DC45-42B2-A894-7DC93E4AA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5781" y="5358882"/>
                  <a:ext cx="156988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C35101A-75BC-44F2-B20C-D5DCBEF3B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0423" y="5072873"/>
              <a:ext cx="2696454" cy="5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BBADD183-BB6D-4B7B-BA8D-2B58711CF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0423" y="5282423"/>
              <a:ext cx="2696454" cy="5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3A11B81-0E2B-4D12-9C9D-FD16C88EA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6798" y="5073671"/>
              <a:ext cx="2696454" cy="5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8CE4E57-9314-40AC-89D3-B46B1C0B70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6798" y="5283221"/>
              <a:ext cx="2696454" cy="5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13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BA5FF6E-A196-4882-8412-C348FE9D14E3}"/>
              </a:ext>
            </a:extLst>
          </p:cNvPr>
          <p:cNvGrpSpPr/>
          <p:nvPr/>
        </p:nvGrpSpPr>
        <p:grpSpPr>
          <a:xfrm>
            <a:off x="1185659" y="1059590"/>
            <a:ext cx="8220937" cy="3769849"/>
            <a:chOff x="1185659" y="1059590"/>
            <a:chExt cx="8220937" cy="3769849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51DD6998-77A8-4428-B66D-779FA1DEAFAC}"/>
                </a:ext>
              </a:extLst>
            </p:cNvPr>
            <p:cNvCxnSpPr>
              <a:cxnSpLocks/>
            </p:cNvCxnSpPr>
            <p:nvPr/>
          </p:nvCxnSpPr>
          <p:spPr>
            <a:xfrm>
              <a:off x="1466305" y="1059591"/>
              <a:ext cx="748393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0037809-7426-4EC1-B1EF-D93A2F24A71C}"/>
                </a:ext>
              </a:extLst>
            </p:cNvPr>
            <p:cNvSpPr txBox="1"/>
            <p:nvPr/>
          </p:nvSpPr>
          <p:spPr>
            <a:xfrm>
              <a:off x="1185659" y="2340319"/>
              <a:ext cx="1475692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Attacker</a:t>
              </a:r>
            </a:p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10.9.0.105</a:t>
              </a:r>
              <a:endParaRPr lang="zh-CN" altLang="en-US" sz="1600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2C1CAA0-798F-4A1A-8591-A1085C121CA9}"/>
                </a:ext>
              </a:extLst>
            </p:cNvPr>
            <p:cNvSpPr txBox="1"/>
            <p:nvPr/>
          </p:nvSpPr>
          <p:spPr>
            <a:xfrm>
              <a:off x="4628608" y="2340318"/>
              <a:ext cx="203562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Malicious Router</a:t>
              </a:r>
            </a:p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10.9.0.111</a:t>
              </a:r>
              <a:endParaRPr lang="zh-CN" altLang="en-US" sz="1600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401BA17-ADD5-454D-81F3-AD8FB97B51A9}"/>
                </a:ext>
              </a:extLst>
            </p:cNvPr>
            <p:cNvSpPr txBox="1"/>
            <p:nvPr/>
          </p:nvSpPr>
          <p:spPr>
            <a:xfrm>
              <a:off x="2799803" y="2340318"/>
              <a:ext cx="197031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Victim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10.9.0.5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60223D6-1C44-4CA3-903C-E8A359655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3505" y="1059591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2E021AF-FD66-457E-9F9C-DB9E54ED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4962" y="1059591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6B7D2AF-D0AC-4192-A228-C7128D326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420" y="1059591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B36C2BD-DF1F-4E4E-A217-6DC011C95BD2}"/>
                </a:ext>
              </a:extLst>
            </p:cNvPr>
            <p:cNvSpPr txBox="1"/>
            <p:nvPr/>
          </p:nvSpPr>
          <p:spPr>
            <a:xfrm>
              <a:off x="3784962" y="1096262"/>
              <a:ext cx="154253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B2266F-4235-4D58-9153-3B56B4175BF2}"/>
                </a:ext>
              </a:extLst>
            </p:cNvPr>
            <p:cNvSpPr txBox="1"/>
            <p:nvPr/>
          </p:nvSpPr>
          <p:spPr>
            <a:xfrm>
              <a:off x="6490065" y="2340317"/>
              <a:ext cx="2035624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Router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192.168.60.11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49E7921-D9DF-4664-AFFE-4539998F053A}"/>
                </a:ext>
              </a:extLst>
            </p:cNvPr>
            <p:cNvCxnSpPr>
              <a:cxnSpLocks/>
            </p:cNvCxnSpPr>
            <p:nvPr/>
          </p:nvCxnSpPr>
          <p:spPr>
            <a:xfrm>
              <a:off x="4312922" y="3224862"/>
              <a:ext cx="46373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B9A22FC-A143-465A-90D4-BD49F65B83B7}"/>
                </a:ext>
              </a:extLst>
            </p:cNvPr>
            <p:cNvSpPr txBox="1"/>
            <p:nvPr/>
          </p:nvSpPr>
          <p:spPr>
            <a:xfrm>
              <a:off x="5646420" y="4490885"/>
              <a:ext cx="1970318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192.168.60.5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034487B-172F-477F-81A3-177795CB6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579" y="3224862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5464EF5C-8538-4D36-88ED-0666329D0B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3037" y="3224862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51F54A6-4D3E-4D29-8A86-052ADA4E4BDD}"/>
                </a:ext>
              </a:extLst>
            </p:cNvPr>
            <p:cNvSpPr txBox="1"/>
            <p:nvPr/>
          </p:nvSpPr>
          <p:spPr>
            <a:xfrm>
              <a:off x="4454442" y="3239205"/>
              <a:ext cx="203562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60D72F4-74D7-449D-AE29-B695D09D2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7877" y="1059590"/>
              <a:ext cx="1" cy="8279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75CF897-5DB4-4BFB-BAA9-8EB661A661DF}"/>
                </a:ext>
              </a:extLst>
            </p:cNvPr>
            <p:cNvSpPr txBox="1"/>
            <p:nvPr/>
          </p:nvSpPr>
          <p:spPr>
            <a:xfrm>
              <a:off x="7475224" y="1133073"/>
              <a:ext cx="136207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10.9.0.11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3DB1FB4C-B532-4592-8906-8BF7C024E589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507877" y="2925092"/>
              <a:ext cx="0" cy="2997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A68999C-3184-4182-88B4-8B66BB82A500}"/>
                </a:ext>
              </a:extLst>
            </p:cNvPr>
            <p:cNvSpPr txBox="1"/>
            <p:nvPr/>
          </p:nvSpPr>
          <p:spPr>
            <a:xfrm>
              <a:off x="7644782" y="4490885"/>
              <a:ext cx="1761814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192.168.60.6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21398C4B-D665-42E4-992A-6BC8736D9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0417" y="1430367"/>
              <a:ext cx="914401" cy="91440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14C9EE1-6DD4-4AF0-93E9-BEA0C8DF3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0707" y="3574639"/>
              <a:ext cx="914401" cy="914401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CEC7FFB-B759-4B53-A263-8BE8518E3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7610" y="3574639"/>
              <a:ext cx="914401" cy="914401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D2F42E90-C316-4CD7-A70A-C3E195C6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8957" y="1430367"/>
              <a:ext cx="914401" cy="914401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AF1E4CE-A8EC-4471-88EC-784462E61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548" y="1418746"/>
              <a:ext cx="914401" cy="914401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97AD706C-D603-4441-825B-74B700739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0640" y="1572421"/>
              <a:ext cx="872098" cy="872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32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3530448D-066A-4C56-80DC-753E941D1D41}"/>
              </a:ext>
            </a:extLst>
          </p:cNvPr>
          <p:cNvGrpSpPr/>
          <p:nvPr/>
        </p:nvGrpSpPr>
        <p:grpSpPr>
          <a:xfrm>
            <a:off x="2982683" y="160044"/>
            <a:ext cx="7354799" cy="2216877"/>
            <a:chOff x="2982683" y="160044"/>
            <a:chExt cx="7354799" cy="2216877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47BBF5C-5A17-4FF5-92A2-437C808CA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8580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88BBAE1-1718-4AEF-8B5D-95CBD840D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6628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D1FB1987-FFBA-4C13-9C63-8CB712C5E2EC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511419"/>
              <a:ext cx="682752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B234A0B-A586-40C2-85D1-C0173A1C1D4C}"/>
                </a:ext>
              </a:extLst>
            </p:cNvPr>
            <p:cNvSpPr txBox="1"/>
            <p:nvPr/>
          </p:nvSpPr>
          <p:spPr>
            <a:xfrm>
              <a:off x="5091453" y="1792146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A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10.9.0.5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3908425-E17E-499F-A7F1-26983EA17797}"/>
                </a:ext>
              </a:extLst>
            </p:cNvPr>
            <p:cNvSpPr txBox="1"/>
            <p:nvPr/>
          </p:nvSpPr>
          <p:spPr>
            <a:xfrm>
              <a:off x="2982683" y="1792146"/>
              <a:ext cx="197031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Attacker</a:t>
              </a:r>
            </a:p>
            <a:p>
              <a:pPr algn="ctr"/>
              <a:r>
                <a:rPr lang="en-US" altLang="zh-CN" sz="1600" dirty="0">
                  <a:solidFill>
                    <a:srgbClr val="D74514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10.9.0.1</a:t>
              </a:r>
              <a:endParaRPr lang="zh-CN" altLang="en-US" sz="1600" dirty="0">
                <a:solidFill>
                  <a:srgbClr val="D74514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801B3C3-4B9B-462B-93D1-1D10ABB567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7842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27D6396-0B7E-41F8-A25A-B6D6DD7F2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9300" y="511419"/>
              <a:ext cx="0" cy="4755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F422E7D-9673-4357-B9DD-D23ED72A43CB}"/>
                </a:ext>
              </a:extLst>
            </p:cNvPr>
            <p:cNvSpPr txBox="1"/>
            <p:nvPr/>
          </p:nvSpPr>
          <p:spPr>
            <a:xfrm>
              <a:off x="3352799" y="160044"/>
              <a:ext cx="6827520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10.9.0.0/24</a:t>
              </a:r>
              <a:endParaRPr lang="zh-CN" altLang="en-US" sz="1600" b="1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605A4EFB-8612-4C44-BEBB-6B7AB0EE4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060" y="877745"/>
              <a:ext cx="914401" cy="91440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EB3AC9D-D637-48BA-B230-E2C033765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098" y="877745"/>
              <a:ext cx="914401" cy="91440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714F8B0-A8F5-4CD5-88DB-85ADD1098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67" y="877745"/>
              <a:ext cx="914401" cy="91440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C98BFC13-7F51-43B2-9683-930492B6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2436" y="877745"/>
              <a:ext cx="914401" cy="91440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8AB53B8-9DF9-49BD-B848-14FFB983BCE1}"/>
                </a:ext>
              </a:extLst>
            </p:cNvPr>
            <p:cNvSpPr txBox="1"/>
            <p:nvPr/>
          </p:nvSpPr>
          <p:spPr>
            <a:xfrm>
              <a:off x="6976620" y="1792144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B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10.9.0.6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F39A978-1592-4596-87D3-289E0F690540}"/>
                </a:ext>
              </a:extLst>
            </p:cNvPr>
            <p:cNvSpPr txBox="1"/>
            <p:nvPr/>
          </p:nvSpPr>
          <p:spPr>
            <a:xfrm>
              <a:off x="8861789" y="1792144"/>
              <a:ext cx="1475693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C</a:t>
              </a:r>
            </a:p>
            <a:p>
              <a:pPr algn="ctr"/>
              <a:r>
                <a:rPr lang="en-US" altLang="zh-CN" sz="1600" dirty="0"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10.9.0.7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31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>
            <a:extLst>
              <a:ext uri="{FF2B5EF4-FFF2-40B4-BE49-F238E27FC236}">
                <a16:creationId xmlns:a16="http://schemas.microsoft.com/office/drawing/2014/main" id="{69816A6D-2BC0-4F28-BDEF-787CE0BE98D3}"/>
              </a:ext>
            </a:extLst>
          </p:cNvPr>
          <p:cNvGrpSpPr/>
          <p:nvPr/>
        </p:nvGrpSpPr>
        <p:grpSpPr>
          <a:xfrm>
            <a:off x="1856109" y="306348"/>
            <a:ext cx="8785064" cy="5906750"/>
            <a:chOff x="1856109" y="306348"/>
            <a:chExt cx="8785064" cy="5906750"/>
          </a:xfrm>
        </p:grpSpPr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125033F-2465-4D06-8FFB-9526B9E44FF2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 flipV="1">
              <a:off x="9031889" y="4061350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07AB675-6E37-4D5E-ACFD-0CFF3488C4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58800" y="3185991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6DB60228-10D8-4045-94B8-2287BF22A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8583" y="3185991"/>
              <a:ext cx="1" cy="89495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EF9F8F2-D9DB-443F-9EC2-841990ABE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8800" y="657723"/>
              <a:ext cx="0" cy="12197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057340C5-0B85-473D-823E-C0650033D0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0799" y="644902"/>
              <a:ext cx="0" cy="123258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CB67F28F-5F60-4F00-8513-0059F2076E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9734" y="657723"/>
              <a:ext cx="25888" cy="12197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780131E6-20AF-49E2-80AA-43C3BA8E2C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69127" y="672674"/>
              <a:ext cx="3008" cy="12197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EFE29BC-0CA6-418A-B684-4D6702C90B3A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09" y="644902"/>
              <a:ext cx="8781384" cy="277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6CA052A-7E4D-41D9-80BB-BF12C5EB3DF0}"/>
                </a:ext>
              </a:extLst>
            </p:cNvPr>
            <p:cNvSpPr txBox="1"/>
            <p:nvPr/>
          </p:nvSpPr>
          <p:spPr>
            <a:xfrm>
              <a:off x="1881951" y="2819664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Client 1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2185D2-59A1-4BD1-8621-608BE4B083DE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622803" y="657723"/>
              <a:ext cx="1" cy="12197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E36AAB8-4B7A-4973-9603-9592BC408AE7}"/>
                </a:ext>
              </a:extLst>
            </p:cNvPr>
            <p:cNvSpPr txBox="1"/>
            <p:nvPr/>
          </p:nvSpPr>
          <p:spPr>
            <a:xfrm>
              <a:off x="1881951" y="306348"/>
              <a:ext cx="8755542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“NAT Network” Adapter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53D265A-817B-4796-A435-691C6FD47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5602" y="1877489"/>
              <a:ext cx="914401" cy="91440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6CC3B30-579A-4B64-85E4-55FAC9D50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5529" y="1877488"/>
              <a:ext cx="914401" cy="91440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1E74B1A-E974-4951-9B5C-1FB7BE8E6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5017" y="1877488"/>
              <a:ext cx="914401" cy="914401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F18EB2-9DF3-4691-8503-BED761DF466D}"/>
                </a:ext>
              </a:extLst>
            </p:cNvPr>
            <p:cNvSpPr txBox="1"/>
            <p:nvPr/>
          </p:nvSpPr>
          <p:spPr>
            <a:xfrm>
              <a:off x="3696955" y="2819662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Client 2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A3C4406-5842-404A-81FA-8EA7D766E904}"/>
                </a:ext>
              </a:extLst>
            </p:cNvPr>
            <p:cNvSpPr txBox="1"/>
            <p:nvPr/>
          </p:nvSpPr>
          <p:spPr>
            <a:xfrm>
              <a:off x="5564370" y="2819662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Client 3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DA99970-838E-41AE-9BA4-B2293AE5A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202" y="1877488"/>
              <a:ext cx="914399" cy="914399"/>
            </a:xfrm>
            <a:prstGeom prst="rect">
              <a:avLst/>
            </a:prstGeom>
          </p:spPr>
        </p:pic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29E8198-2433-4A81-84F1-E3FA9E719D05}"/>
                </a:ext>
              </a:extLst>
            </p:cNvPr>
            <p:cNvGrpSpPr/>
            <p:nvPr/>
          </p:nvGrpSpPr>
          <p:grpSpPr>
            <a:xfrm>
              <a:off x="1856109" y="823598"/>
              <a:ext cx="1533388" cy="862374"/>
              <a:chOff x="1799104" y="823598"/>
              <a:chExt cx="1533388" cy="862374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FABC5EE-C130-41C2-B64A-557FD40D1DC9}"/>
                  </a:ext>
                </a:extLst>
              </p:cNvPr>
              <p:cNvSpPr/>
              <p:nvPr/>
            </p:nvSpPr>
            <p:spPr>
              <a:xfrm>
                <a:off x="1799104" y="1254785"/>
                <a:ext cx="1533388" cy="431187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192.168.53.3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6BDC08A-C61E-4E80-8CBD-61EC4D3F1A2F}"/>
                  </a:ext>
                </a:extLst>
              </p:cNvPr>
              <p:cNvSpPr/>
              <p:nvPr/>
            </p:nvSpPr>
            <p:spPr>
              <a:xfrm>
                <a:off x="1799104" y="823598"/>
                <a:ext cx="1533388" cy="431187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10.0.2.5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8FC3926-E38F-4A5C-94B9-0D1C0B4DEA26}"/>
                </a:ext>
              </a:extLst>
            </p:cNvPr>
            <p:cNvGrpSpPr/>
            <p:nvPr/>
          </p:nvGrpSpPr>
          <p:grpSpPr>
            <a:xfrm>
              <a:off x="3668108" y="823598"/>
              <a:ext cx="1533388" cy="862374"/>
              <a:chOff x="3647714" y="823598"/>
              <a:chExt cx="1533388" cy="862374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10BDEAF-85BD-4380-983A-EDF4A8EDFDA4}"/>
                  </a:ext>
                </a:extLst>
              </p:cNvPr>
              <p:cNvSpPr/>
              <p:nvPr/>
            </p:nvSpPr>
            <p:spPr>
              <a:xfrm>
                <a:off x="3647714" y="1254785"/>
                <a:ext cx="1533388" cy="431187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192.168.53.3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48706D8-FB1C-4D86-A0AE-8CAB5EA30811}"/>
                  </a:ext>
                </a:extLst>
              </p:cNvPr>
              <p:cNvSpPr/>
              <p:nvPr/>
            </p:nvSpPr>
            <p:spPr>
              <a:xfrm>
                <a:off x="3647714" y="823598"/>
                <a:ext cx="1533388" cy="431187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10.0.2.5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AD098DE-407E-46EE-AE34-3A3C25EA7825}"/>
                </a:ext>
              </a:extLst>
            </p:cNvPr>
            <p:cNvGrpSpPr/>
            <p:nvPr/>
          </p:nvGrpSpPr>
          <p:grpSpPr>
            <a:xfrm>
              <a:off x="5480107" y="823598"/>
              <a:ext cx="1533388" cy="862374"/>
              <a:chOff x="5496316" y="823598"/>
              <a:chExt cx="1533388" cy="862374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5A590FE-65F5-4209-88B0-68210883978F}"/>
                  </a:ext>
                </a:extLst>
              </p:cNvPr>
              <p:cNvSpPr/>
              <p:nvPr/>
            </p:nvSpPr>
            <p:spPr>
              <a:xfrm>
                <a:off x="5496316" y="1254785"/>
                <a:ext cx="1533388" cy="431187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192.168.53.3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9AEA7BB-5015-4793-A305-8C2F5B2CDAEA}"/>
                  </a:ext>
                </a:extLst>
              </p:cNvPr>
              <p:cNvSpPr/>
              <p:nvPr/>
            </p:nvSpPr>
            <p:spPr>
              <a:xfrm>
                <a:off x="5496316" y="823598"/>
                <a:ext cx="1533388" cy="431187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10.0.2.5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1A7D29B-289E-4335-9342-8631A1D6DF96}"/>
                </a:ext>
              </a:extLst>
            </p:cNvPr>
            <p:cNvGrpSpPr/>
            <p:nvPr/>
          </p:nvGrpSpPr>
          <p:grpSpPr>
            <a:xfrm>
              <a:off x="7292106" y="823598"/>
              <a:ext cx="1533388" cy="862374"/>
              <a:chOff x="7404364" y="823598"/>
              <a:chExt cx="1533388" cy="862374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E8BF8368-1B80-4EFC-A389-6D24F26B1412}"/>
                  </a:ext>
                </a:extLst>
              </p:cNvPr>
              <p:cNvSpPr/>
              <p:nvPr/>
            </p:nvSpPr>
            <p:spPr>
              <a:xfrm>
                <a:off x="7404364" y="1254785"/>
                <a:ext cx="1533388" cy="431187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192.168.53.3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14B5C61-CE46-4563-AC45-651ECE44F1E6}"/>
                  </a:ext>
                </a:extLst>
              </p:cNvPr>
              <p:cNvSpPr/>
              <p:nvPr/>
            </p:nvSpPr>
            <p:spPr>
              <a:xfrm>
                <a:off x="7404364" y="823598"/>
                <a:ext cx="1533388" cy="431187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10.0.2.5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B3FA834-C906-4C20-B174-B1515529885C}"/>
                </a:ext>
              </a:extLst>
            </p:cNvPr>
            <p:cNvGrpSpPr/>
            <p:nvPr/>
          </p:nvGrpSpPr>
          <p:grpSpPr>
            <a:xfrm>
              <a:off x="9104105" y="823598"/>
              <a:ext cx="1533388" cy="862374"/>
              <a:chOff x="9104105" y="823598"/>
              <a:chExt cx="1533388" cy="862374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2A648D3-5FA5-43ED-ADA4-840407D69C48}"/>
                  </a:ext>
                </a:extLst>
              </p:cNvPr>
              <p:cNvSpPr/>
              <p:nvPr/>
            </p:nvSpPr>
            <p:spPr>
              <a:xfrm>
                <a:off x="9104105" y="1254785"/>
                <a:ext cx="1533388" cy="431187"/>
              </a:xfrm>
              <a:prstGeom prst="rect">
                <a:avLst/>
              </a:prstGeom>
              <a:solidFill>
                <a:srgbClr val="F8CC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192.168.53.3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A3F13AE-DDB4-4D98-BEB3-40324548F26C}"/>
                  </a:ext>
                </a:extLst>
              </p:cNvPr>
              <p:cNvSpPr/>
              <p:nvPr/>
            </p:nvSpPr>
            <p:spPr>
              <a:xfrm>
                <a:off x="9104105" y="823598"/>
                <a:ext cx="1533388" cy="431187"/>
              </a:xfrm>
              <a:prstGeom prst="rect">
                <a:avLst/>
              </a:prstGeom>
              <a:solidFill>
                <a:srgbClr val="FDEF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5D1709"/>
                    </a:solidFill>
                    <a:latin typeface="Courier New" panose="02070309020205020404" pitchFamily="49" charset="0"/>
                    <a:ea typeface="微软雅黑" panose="020B0503020204020204" pitchFamily="34" charset="-122"/>
                    <a:cs typeface="Courier New" panose="02070309020205020404" pitchFamily="49" charset="0"/>
                  </a:rPr>
                  <a:t>10.0.2.5</a:t>
                </a:r>
                <a:endParaRPr lang="zh-CN" altLang="en-US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F732E0D-AF9A-455C-A058-DD8BA3E4B2B6}"/>
                </a:ext>
              </a:extLst>
            </p:cNvPr>
            <p:cNvSpPr txBox="1"/>
            <p:nvPr/>
          </p:nvSpPr>
          <p:spPr>
            <a:xfrm>
              <a:off x="7312554" y="2819662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VPN Server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3A8D4DB-376C-43B9-A4B6-44FD52D665E5}"/>
                </a:ext>
              </a:extLst>
            </p:cNvPr>
            <p:cNvSpPr txBox="1"/>
            <p:nvPr/>
          </p:nvSpPr>
          <p:spPr>
            <a:xfrm>
              <a:off x="9132951" y="2819662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MITM Server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7B5E669-5168-4174-9BFC-ACCE3925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1385" y="1877488"/>
              <a:ext cx="914399" cy="914399"/>
            </a:xfrm>
            <a:prstGeom prst="rect">
              <a:avLst/>
            </a:prstGeom>
          </p:spPr>
        </p:pic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18CE542-D04E-45F4-AA23-6AD283067166}"/>
                </a:ext>
              </a:extLst>
            </p:cNvPr>
            <p:cNvSpPr/>
            <p:nvPr/>
          </p:nvSpPr>
          <p:spPr>
            <a:xfrm>
              <a:off x="7296315" y="3419205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2EB71143-BD17-4C21-B875-CEF70B090675}"/>
                </a:ext>
              </a:extLst>
            </p:cNvPr>
            <p:cNvSpPr/>
            <p:nvPr/>
          </p:nvSpPr>
          <p:spPr>
            <a:xfrm>
              <a:off x="9107785" y="3419204"/>
              <a:ext cx="153338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192.168.60.2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143B3E9-6AEA-4785-80AB-B639FAF9C76A}"/>
                </a:ext>
              </a:extLst>
            </p:cNvPr>
            <p:cNvCxnSpPr>
              <a:cxnSpLocks/>
            </p:cNvCxnSpPr>
            <p:nvPr/>
          </p:nvCxnSpPr>
          <p:spPr>
            <a:xfrm>
              <a:off x="3696955" y="4061350"/>
              <a:ext cx="6940538" cy="219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9B2BF83-998F-4456-9111-491745768304}"/>
                </a:ext>
              </a:extLst>
            </p:cNvPr>
            <p:cNvSpPr/>
            <p:nvPr/>
          </p:nvSpPr>
          <p:spPr>
            <a:xfrm>
              <a:off x="8192981" y="4324553"/>
              <a:ext cx="1677818" cy="431187"/>
            </a:xfrm>
            <a:prstGeom prst="rect">
              <a:avLst/>
            </a:prstGeom>
            <a:solidFill>
              <a:srgbClr val="FDEF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5D1709"/>
                  </a:solidFill>
                  <a:latin typeface="Courier New" panose="02070309020205020404" pitchFamily="49" charset="0"/>
                  <a:ea typeface="微软雅黑" panose="020B0503020204020204" pitchFamily="34" charset="-122"/>
                  <a:cs typeface="Courier New" panose="02070309020205020404" pitchFamily="49" charset="0"/>
                </a:rPr>
                <a:t>192.168.60.101</a:t>
              </a:r>
              <a:endParaRPr lang="zh-CN" altLang="en-US" sz="1400" dirty="0">
                <a:solidFill>
                  <a:srgbClr val="5D1709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3DD788E-F7E9-40D4-8426-02C4F8C9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4689" y="4956306"/>
              <a:ext cx="914401" cy="914401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9737EC5-4454-4DEA-A754-96B3E6633C1E}"/>
                </a:ext>
              </a:extLst>
            </p:cNvPr>
            <p:cNvSpPr txBox="1"/>
            <p:nvPr/>
          </p:nvSpPr>
          <p:spPr>
            <a:xfrm>
              <a:off x="3871745" y="3696082"/>
              <a:ext cx="323512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“Internal Network” Adapter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6A5D8EC3-7C8E-4C68-ACD7-DE559978A788}"/>
                </a:ext>
              </a:extLst>
            </p:cNvPr>
            <p:cNvSpPr txBox="1"/>
            <p:nvPr/>
          </p:nvSpPr>
          <p:spPr>
            <a:xfrm>
              <a:off x="8366258" y="5874544"/>
              <a:ext cx="14756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Host V</a:t>
              </a:r>
              <a:endPara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1623547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4127</Words>
  <Application>Microsoft Office PowerPoint</Application>
  <PresentationFormat>宽屏</PresentationFormat>
  <Paragraphs>2819</Paragraphs>
  <Slides>61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等线</vt:lpstr>
      <vt:lpstr>等线 Light</vt:lpstr>
      <vt:lpstr>微软雅黑</vt:lpstr>
      <vt:lpstr>Arial</vt:lpstr>
      <vt:lpstr>Cambria Math</vt:lpstr>
      <vt:lpstr>Courier New</vt:lpstr>
      <vt:lpstr>JetBrains Mono</vt:lpstr>
      <vt:lpstr>Times New Roman</vt:lpstr>
      <vt:lpstr>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王晨阳</dc:creator>
  <cp:lastModifiedBy>晨阳 王</cp:lastModifiedBy>
  <cp:revision>210</cp:revision>
  <dcterms:created xsi:type="dcterms:W3CDTF">2025-07-12T06:23:34Z</dcterms:created>
  <dcterms:modified xsi:type="dcterms:W3CDTF">2025-10-16T19:11:20Z</dcterms:modified>
</cp:coreProperties>
</file>