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20CC-8045-400E-AA26-452798BA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AFCEC3-B984-4C0A-A662-CFB8B243E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6F768-A759-4DF7-BE90-2817966A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8E546-6179-4B6B-8D09-E40CDD7D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EE726-752C-498C-94C6-F8059694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1D74B-8138-4449-8649-FC98B125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580AE-1B2D-405A-B4A9-A41AD5C3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A30C3-5FEE-43AE-A68F-33965E4D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DE88A-E25A-4EDC-A7F6-E8A32650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F9370-A98E-42E9-8866-EAFF4EB6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3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664FE8-755B-42A6-969A-29C35C5C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25D881-0A77-4341-B500-E1FDDEB6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100A0-74A4-485F-95B2-8EDCC656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950FA-906F-4507-B6E8-CC5CB628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ED458-9A94-4060-A970-812ECECF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1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E0C3C-39D2-4588-956A-08AC454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AAEE1-7A05-4F1B-9273-15C4FFD1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4D4E4-E9D5-4E2F-A690-EA3D078C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A8445-2414-4F17-933A-BA5EA618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21074-951D-4D2C-A72E-FF26627C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7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A6E7-849E-4BD0-8AB5-84D81550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829D0-2FD3-42D9-B1B6-60303C5E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3A4EA-D1F6-4243-9887-C701D2FF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D7957-E5A2-4B33-B254-E49E01A0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3901C-1689-4677-A22B-3756BDAC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2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94B5-8D84-43BB-AEA5-602B164F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AD10B-37EC-484D-AD91-83B6BEAEE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F44B2-D973-40CD-895D-0612711AA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1A8BB-D187-4A92-ABD4-6A233340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4DACB4-9428-4B8F-87FE-574F602C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9BC37-C105-404E-BA77-64E8675B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6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B82E0-5B1F-4707-B000-F5025E37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0584E-65A1-4671-AD86-4F9533256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55BC0-E32B-4641-B76E-DCCFE9C34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70327C-0425-439A-875C-67FCCA479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DE137-6BF3-4C12-9149-CE9F7A365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ADF5B9-4009-4F0E-BE49-0FF77E65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BDC84B-C94A-48F7-9F8D-F3C494EB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0F42C-2DC4-4C21-9792-5688FD82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0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A69B5-2E1A-429E-95A5-B12F8518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ED09B-F750-4C91-9923-30F06E24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E885DC-9C09-4618-92B3-1B1FA528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2794ED-02C3-46A4-8FDA-DA57B881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7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AB6321-2751-4BF2-BD04-E3E7BEA9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1FD915-723E-4402-B793-568BA363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60284-72B9-474A-8627-C3535599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9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A66B4-547B-4172-9AF8-98349E4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800D7-ABFC-4B2F-9FC7-BEBD9D9A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6DCAA-DB79-4FCF-A943-E7B08AE4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6FB10-B405-4800-9070-330F2478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8C495-D16E-4B84-B694-97377AC5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5F320-770C-415B-B5B2-D7F9B84F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7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9B7E1-1A7E-4401-86F6-7E3B8C02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7F7F89-249D-4C81-B9CA-31C26FFD6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3E2E6-94B7-4E0D-BB4B-86771B72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53414-774A-4915-8AE5-9B795388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79DB-C1B0-4575-BF5A-481252C354A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BE346-48DC-498E-A7CF-C5CFDCC5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D8E150-3C6A-4FCF-9145-9853821E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5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A53008-E94D-471B-943B-5DB0C99D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1D4868-4722-4545-AFE5-BA9D8B60B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7861C-BAC3-4A57-9327-8244DBA84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79DB-C1B0-4575-BF5A-481252C354A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290DB-C6B7-4D3C-A09B-901961616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77FF-04EF-47A8-85AB-10DBCA3D2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FE74-B585-4556-984E-6B32683A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3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D7D0B8-7081-46A4-B316-50157E7C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06" y="592598"/>
            <a:ext cx="8135987" cy="51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AD752D6F-6E84-4582-A704-91B38699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64" y="4560485"/>
            <a:ext cx="2511836" cy="22975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4141C8-417B-4F6F-AEDE-5C44B3DED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14" b="4622"/>
          <a:stretch/>
        </p:blipFill>
        <p:spPr>
          <a:xfrm>
            <a:off x="1683379" y="90035"/>
            <a:ext cx="2592059" cy="2294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C7551D-8E7A-410A-82D0-247FE4B62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303" y="2260355"/>
            <a:ext cx="2625944" cy="24651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4EE224-576E-4086-BFA7-D720C7807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973" y="4473146"/>
            <a:ext cx="2148325" cy="21642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7585A3-ACF1-494E-AAC0-797E64F31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248" y="45893"/>
            <a:ext cx="2592059" cy="23389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24359E-3029-4247-A463-BC74076B13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23"/>
          <a:stretch/>
        </p:blipFill>
        <p:spPr>
          <a:xfrm>
            <a:off x="6139248" y="2406926"/>
            <a:ext cx="2699267" cy="22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6642E1C-6625-4D37-9FDE-D0BFF572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26" y="525161"/>
            <a:ext cx="2905695" cy="56790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E917B5-B6A8-4265-9971-582C25FE5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130" y="334186"/>
            <a:ext cx="3209207" cy="58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0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伟</dc:creator>
  <cp:lastModifiedBy>程 伟</cp:lastModifiedBy>
  <cp:revision>5</cp:revision>
  <dcterms:created xsi:type="dcterms:W3CDTF">2023-09-03T14:44:03Z</dcterms:created>
  <dcterms:modified xsi:type="dcterms:W3CDTF">2023-09-03T15:48:14Z</dcterms:modified>
</cp:coreProperties>
</file>