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C5D1A9-FBE6-4D48-87E0-B57D135D21E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18FFF4-AB01-46C1-A0A0-69B81B13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528010"/>
            <a:ext cx="2981741" cy="217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0B4B3-73FE-4008-8F91-0A2F09850F74}"/>
              </a:ext>
            </a:extLst>
          </p:cNvPr>
          <p:cNvSpPr/>
          <p:nvPr/>
        </p:nvSpPr>
        <p:spPr>
          <a:xfrm>
            <a:off x="2750820" y="2460458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EFE5D-E5EE-4DDF-A157-195774C87E8F}"/>
              </a:ext>
            </a:extLst>
          </p:cNvPr>
          <p:cNvSpPr/>
          <p:nvPr/>
        </p:nvSpPr>
        <p:spPr>
          <a:xfrm>
            <a:off x="4292867" y="3609474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/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/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2654860-4A28-44F7-B67D-FE049D73C585}"/>
              </a:ext>
            </a:extLst>
          </p:cNvPr>
          <p:cNvSpPr/>
          <p:nvPr/>
        </p:nvSpPr>
        <p:spPr>
          <a:xfrm>
            <a:off x="5950488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690E5-406B-4FD0-B91B-73C13587DBA2}"/>
              </a:ext>
            </a:extLst>
          </p:cNvPr>
          <p:cNvCxnSpPr>
            <a:cxnSpLocks/>
          </p:cNvCxnSpPr>
          <p:nvPr/>
        </p:nvCxnSpPr>
        <p:spPr>
          <a:xfrm flipH="1">
            <a:off x="6552540" y="3429512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DE93207-8F05-4F83-95B3-6A782599AFC4}"/>
              </a:ext>
            </a:extLst>
          </p:cNvPr>
          <p:cNvSpPr/>
          <p:nvPr/>
        </p:nvSpPr>
        <p:spPr>
          <a:xfrm>
            <a:off x="7987836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718A88-3143-40B4-BE33-20F894B9051B}"/>
              </a:ext>
            </a:extLst>
          </p:cNvPr>
          <p:cNvCxnSpPr>
            <a:cxnSpLocks/>
          </p:cNvCxnSpPr>
          <p:nvPr/>
        </p:nvCxnSpPr>
        <p:spPr>
          <a:xfrm flipH="1">
            <a:off x="7307112" y="2641723"/>
            <a:ext cx="360000" cy="17883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02A92B-CA31-428F-8F85-78A5294A3574}"/>
              </a:ext>
            </a:extLst>
          </p:cNvPr>
          <p:cNvCxnSpPr>
            <a:cxnSpLocks/>
          </p:cNvCxnSpPr>
          <p:nvPr/>
        </p:nvCxnSpPr>
        <p:spPr>
          <a:xfrm flipH="1">
            <a:off x="6526862" y="1857177"/>
            <a:ext cx="360000" cy="1543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32E2A0-2D86-4AF6-85D8-3028C43AA328}"/>
              </a:ext>
            </a:extLst>
          </p:cNvPr>
          <p:cNvCxnSpPr>
            <a:cxnSpLocks/>
          </p:cNvCxnSpPr>
          <p:nvPr/>
        </p:nvCxnSpPr>
        <p:spPr>
          <a:xfrm flipH="1">
            <a:off x="5715683" y="262747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5082F6-8D84-464C-8D7F-F3D186767899}"/>
              </a:ext>
            </a:extLst>
          </p:cNvPr>
          <p:cNvCxnSpPr>
            <a:cxnSpLocks/>
          </p:cNvCxnSpPr>
          <p:nvPr/>
        </p:nvCxnSpPr>
        <p:spPr>
          <a:xfrm flipH="1">
            <a:off x="7096844" y="214652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10D6EC2-B9C5-40CD-B143-1C35DDC18F17}"/>
              </a:ext>
            </a:extLst>
          </p:cNvPr>
          <p:cNvCxnSpPr>
            <a:cxnSpLocks/>
          </p:cNvCxnSpPr>
          <p:nvPr/>
        </p:nvCxnSpPr>
        <p:spPr>
          <a:xfrm flipH="1">
            <a:off x="5911551" y="2143930"/>
            <a:ext cx="360000" cy="586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153631-F6ED-4729-969D-8337B802FB85}"/>
              </a:ext>
            </a:extLst>
          </p:cNvPr>
          <p:cNvCxnSpPr>
            <a:cxnSpLocks/>
          </p:cNvCxnSpPr>
          <p:nvPr/>
        </p:nvCxnSpPr>
        <p:spPr>
          <a:xfrm flipH="1">
            <a:off x="7096844" y="3169636"/>
            <a:ext cx="360000" cy="2658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D5662E-7936-421D-ACC3-80C3C767B4B1}"/>
              </a:ext>
            </a:extLst>
          </p:cNvPr>
          <p:cNvCxnSpPr>
            <a:cxnSpLocks/>
          </p:cNvCxnSpPr>
          <p:nvPr/>
        </p:nvCxnSpPr>
        <p:spPr>
          <a:xfrm flipH="1" flipV="1">
            <a:off x="5919809" y="3140974"/>
            <a:ext cx="360000" cy="781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5DF3DDC-8AF7-4C03-BE67-C87A3511C9D9}"/>
              </a:ext>
            </a:extLst>
          </p:cNvPr>
          <p:cNvCxnSpPr>
            <a:cxnSpLocks/>
          </p:cNvCxnSpPr>
          <p:nvPr/>
        </p:nvCxnSpPr>
        <p:spPr>
          <a:xfrm flipH="1">
            <a:off x="7801038" y="2605924"/>
            <a:ext cx="360000" cy="1110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155C1-3644-4E21-8A5A-0A38135E1A38}"/>
              </a:ext>
            </a:extLst>
          </p:cNvPr>
          <p:cNvCxnSpPr>
            <a:cxnSpLocks/>
          </p:cNvCxnSpPr>
          <p:nvPr/>
        </p:nvCxnSpPr>
        <p:spPr>
          <a:xfrm flipH="1">
            <a:off x="9361733" y="264694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A737E1-CE52-4ACA-B26C-BF7C7EC9CD17}"/>
              </a:ext>
            </a:extLst>
          </p:cNvPr>
          <p:cNvCxnSpPr>
            <a:cxnSpLocks/>
          </p:cNvCxnSpPr>
          <p:nvPr/>
        </p:nvCxnSpPr>
        <p:spPr>
          <a:xfrm flipH="1">
            <a:off x="6732540" y="264694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42B79A-3F63-4A4C-960B-AA1D4378B6AE}"/>
              </a:ext>
            </a:extLst>
          </p:cNvPr>
          <p:cNvCxnSpPr>
            <a:cxnSpLocks/>
          </p:cNvCxnSpPr>
          <p:nvPr/>
        </p:nvCxnSpPr>
        <p:spPr>
          <a:xfrm flipV="1">
            <a:off x="9357567" y="1916976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CE464C-6739-4E5B-8534-117B3D8FDF56}"/>
              </a:ext>
            </a:extLst>
          </p:cNvPr>
          <p:cNvCxnSpPr>
            <a:cxnSpLocks/>
          </p:cNvCxnSpPr>
          <p:nvPr/>
        </p:nvCxnSpPr>
        <p:spPr>
          <a:xfrm>
            <a:off x="8638913" y="1872613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A94729F-DF28-4A21-8C68-B45CDBE03885}"/>
              </a:ext>
            </a:extLst>
          </p:cNvPr>
          <p:cNvCxnSpPr>
            <a:cxnSpLocks/>
          </p:cNvCxnSpPr>
          <p:nvPr/>
        </p:nvCxnSpPr>
        <p:spPr>
          <a:xfrm>
            <a:off x="8269143" y="189565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10196A-FC99-4935-8DA8-F60C258A679A}"/>
              </a:ext>
            </a:extLst>
          </p:cNvPr>
          <p:cNvCxnSpPr>
            <a:cxnSpLocks/>
          </p:cNvCxnSpPr>
          <p:nvPr/>
        </p:nvCxnSpPr>
        <p:spPr>
          <a:xfrm flipV="1">
            <a:off x="8289654" y="303757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5485F4-C94D-4B16-8B31-9A34D49D2A95}"/>
              </a:ext>
            </a:extLst>
          </p:cNvPr>
          <p:cNvCxnSpPr>
            <a:cxnSpLocks/>
          </p:cNvCxnSpPr>
          <p:nvPr/>
        </p:nvCxnSpPr>
        <p:spPr>
          <a:xfrm>
            <a:off x="8638913" y="3429000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043853-43F9-4770-80F5-7A168E407CB8}"/>
              </a:ext>
            </a:extLst>
          </p:cNvPr>
          <p:cNvCxnSpPr>
            <a:cxnSpLocks/>
          </p:cNvCxnSpPr>
          <p:nvPr/>
        </p:nvCxnSpPr>
        <p:spPr>
          <a:xfrm>
            <a:off x="9361584" y="3030427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9E03749-7A7E-4D5A-ACCB-63D680DF8120}"/>
              </a:ext>
            </a:extLst>
          </p:cNvPr>
          <p:cNvCxnSpPr>
            <a:cxnSpLocks/>
          </p:cNvCxnSpPr>
          <p:nvPr/>
        </p:nvCxnSpPr>
        <p:spPr>
          <a:xfrm flipH="1">
            <a:off x="6734231" y="192421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/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/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形 91">
            <a:extLst>
              <a:ext uri="{FF2B5EF4-FFF2-40B4-BE49-F238E27FC236}">
                <a16:creationId xmlns:a16="http://schemas.microsoft.com/office/drawing/2014/main" id="{1A1E1B0A-C84C-49CB-86D7-ADADF404BA50}"/>
              </a:ext>
            </a:extLst>
          </p:cNvPr>
          <p:cNvSpPr/>
          <p:nvPr/>
        </p:nvSpPr>
        <p:spPr>
          <a:xfrm>
            <a:off x="6706862" y="246045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6A21DD-2F39-4626-A2D1-AE7DEF88E378}"/>
              </a:ext>
            </a:extLst>
          </p:cNvPr>
          <p:cNvCxnSpPr>
            <a:cxnSpLocks/>
          </p:cNvCxnSpPr>
          <p:nvPr/>
        </p:nvCxnSpPr>
        <p:spPr>
          <a:xfrm flipH="1">
            <a:off x="8803803" y="2646947"/>
            <a:ext cx="7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126AE58-A5B0-43F1-9BA8-0B9C806780B6}"/>
              </a:ext>
            </a:extLst>
          </p:cNvPr>
          <p:cNvCxnSpPr>
            <a:cxnSpLocks/>
          </p:cNvCxnSpPr>
          <p:nvPr/>
        </p:nvCxnSpPr>
        <p:spPr>
          <a:xfrm flipH="1">
            <a:off x="8771307" y="1924211"/>
            <a:ext cx="30810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/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blipFill>
                <a:blip r:embed="rId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/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弧形 96">
            <a:extLst>
              <a:ext uri="{FF2B5EF4-FFF2-40B4-BE49-F238E27FC236}">
                <a16:creationId xmlns:a16="http://schemas.microsoft.com/office/drawing/2014/main" id="{02A85C79-D28E-4EDE-BC59-BD589AC3A6A7}"/>
              </a:ext>
            </a:extLst>
          </p:cNvPr>
          <p:cNvSpPr/>
          <p:nvPr/>
        </p:nvSpPr>
        <p:spPr>
          <a:xfrm>
            <a:off x="8732612" y="2460456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/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/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/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/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blipFill>
                <a:blip r:embed="rId12"/>
                <a:stretch>
                  <a:fillRect r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/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/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/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/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7E386F-251E-4211-8747-8FA655ABDA05}"/>
              </a:ext>
            </a:extLst>
          </p:cNvPr>
          <p:cNvCxnSpPr>
            <a:cxnSpLocks/>
          </p:cNvCxnSpPr>
          <p:nvPr/>
        </p:nvCxnSpPr>
        <p:spPr>
          <a:xfrm>
            <a:off x="3330379" y="2643112"/>
            <a:ext cx="21395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A4E9B6B-57E3-4CEE-B231-9FD32E291581}"/>
                  </a:ext>
                </a:extLst>
              </p:cNvPr>
              <p:cNvSpPr txBox="1"/>
              <p:nvPr/>
            </p:nvSpPr>
            <p:spPr>
              <a:xfrm>
                <a:off x="5033330" y="2258145"/>
                <a:ext cx="436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A4E9B6B-57E3-4CEE-B231-9FD32E29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30" y="2258145"/>
                <a:ext cx="436533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EB93865-51A9-4BB4-AC0D-0C375FAC6C05}"/>
              </a:ext>
            </a:extLst>
          </p:cNvPr>
          <p:cNvCxnSpPr>
            <a:cxnSpLocks/>
          </p:cNvCxnSpPr>
          <p:nvPr/>
        </p:nvCxnSpPr>
        <p:spPr>
          <a:xfrm>
            <a:off x="3330379" y="2119240"/>
            <a:ext cx="2139484" cy="0"/>
          </a:xfrm>
          <a:prstGeom prst="line">
            <a:avLst/>
          </a:prstGeom>
          <a:ln w="1905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F959B83-F078-4519-A8A9-F77F2C93ED01}"/>
                  </a:ext>
                </a:extLst>
              </p:cNvPr>
              <p:cNvSpPr txBox="1"/>
              <p:nvPr/>
            </p:nvSpPr>
            <p:spPr>
              <a:xfrm>
                <a:off x="5157658" y="1751767"/>
                <a:ext cx="514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F959B83-F078-4519-A8A9-F77F2C93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58" y="1751767"/>
                <a:ext cx="51467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76E5088-BE0E-4A0D-B7F8-69C93A72CCA8}"/>
              </a:ext>
            </a:extLst>
          </p:cNvPr>
          <p:cNvCxnSpPr>
            <a:cxnSpLocks/>
          </p:cNvCxnSpPr>
          <p:nvPr/>
        </p:nvCxnSpPr>
        <p:spPr>
          <a:xfrm>
            <a:off x="3317773" y="3015748"/>
            <a:ext cx="2139484" cy="0"/>
          </a:xfrm>
          <a:prstGeom prst="line">
            <a:avLst/>
          </a:prstGeom>
          <a:ln w="1905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C6C482B-8E2A-4E3E-9007-AB3ECCEE2461}"/>
                  </a:ext>
                </a:extLst>
              </p:cNvPr>
              <p:cNvSpPr txBox="1"/>
              <p:nvPr/>
            </p:nvSpPr>
            <p:spPr>
              <a:xfrm>
                <a:off x="5240046" y="2941939"/>
                <a:ext cx="321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C6C482B-8E2A-4E3E-9007-AB3ECCEE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46" y="2941939"/>
                <a:ext cx="321982" cy="369332"/>
              </a:xfrm>
              <a:prstGeom prst="rect">
                <a:avLst/>
              </a:prstGeom>
              <a:blipFill>
                <a:blip r:embed="rId19"/>
                <a:stretch>
                  <a:fillRect r="-1730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14</cp:revision>
  <dcterms:created xsi:type="dcterms:W3CDTF">2023-03-26T03:22:51Z</dcterms:created>
  <dcterms:modified xsi:type="dcterms:W3CDTF">2023-03-28T13:56:42Z</dcterms:modified>
</cp:coreProperties>
</file>