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C5D1A9-FBE6-4D48-87E0-B57D135D21E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CDF22-EF8A-4979-B191-4A387DC7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FFB2A-40B1-4D23-87D3-273303642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87DE-1A8F-4BD8-81D8-F39F4230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A84C-A763-4D9E-A557-D3055AD6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978-9549-4407-8D2E-2CEBE4A3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5740-D9FF-4F47-8FF4-341136C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7A31D-61F4-4299-9E55-C09BB74C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70CD-0713-4567-B50E-76B71AFC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7B36C-514F-4FDE-9B12-D8A06CF6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D42E-9DCA-4CBA-9447-AC22CE3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3CDD0-0138-4D3D-A748-B9C83AD7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8AE75-3C64-4568-8F76-92084538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D6D-0057-4D8C-8AE3-61B6BFA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C151-FD4A-4445-8F54-C8F7C10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B123-631B-40FF-A367-1D76B6F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7F33-9BBA-4396-B5BE-4CFC4D3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1-B7EA-4E92-B1D2-FDF25E6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6119-7272-44A2-9B9F-332271B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92600-29C5-4346-9F07-2F82C29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53E5-2FAB-4C17-A5B0-1EEF7D1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64D-1FF5-46B9-B7FB-0E5B6CE5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3E4A-10AF-461E-AF5A-A038B058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C34C-0F74-4111-BCD4-4C9CDB8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72EE5-B44F-429F-8CAF-567A1F9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A2CA-2442-4AB1-8EFC-151F82B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861-3459-4687-AC48-33E0599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5508-E37E-4E9E-BB53-791F49C2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32C5-0D86-4520-A01F-5E1EF631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7F9BF-CB93-4BD0-9093-176DB83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51F26-534F-40C1-ADE9-5AAF98C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B6933-C3B2-4E51-9179-A0C62FA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76B0B-CAB9-4F1D-87C3-9CAD52E7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9A798-FF36-4951-B9A7-C16E59F5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C212-CA12-4DF4-BC4C-CF1D8EB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6229-FF27-4BB6-854D-6BC189FB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91DC8-E50B-4790-AB05-AC075DD6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1ABB-CBEC-40C1-BB10-B4B113F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FFA70-76BA-489A-BE77-AD9FC19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46233-6F95-492B-A1DA-719C96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9521-3A29-4035-B100-D20D595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DD76F-E611-46B8-BEAE-D4AEE03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03756-B1BE-4450-854E-6D0A6D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D0BE8-8DE4-43D7-AE7A-24F530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E46CC-BE79-41BD-AFC0-5BAE76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6C95-E3A3-48B7-A5F6-041B7EB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E536F-70D0-4A6F-ACC3-8E1824A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33D3-C242-466D-A346-7A3A0ECD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768-FD14-4F07-A4A9-BE8B203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86D5B-8274-4EC5-9875-C127F228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33BBF-4B29-4185-B766-8043BBF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EFEF4-1637-4283-91CF-53BC9C89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CC40-B65D-46A7-BC3A-DFAC84E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8278-1B6E-421D-8A01-277FE74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D48E-F61A-4F24-9B32-DD259555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FCA0-02F7-4095-944B-0DB354A0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8F02-56B0-4198-93D9-ADEB6C3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C74B1-8953-40AD-B4FF-03B36C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AEFFE-20C6-4F13-9EE1-3813222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5EC0F-E5C2-45B8-A87D-4E69D78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12CB-0DBE-4F8A-8B47-698AAB5B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6129-5D70-4C95-A6E0-D5ED97D0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C73-8E92-41D8-A60F-C4393BC11757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7E3C-8FAC-4C41-8A3B-58EB646B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0069-87B8-47C8-9644-63740DFD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18FFF4-AB01-46C1-A0A0-69B81B13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528010"/>
            <a:ext cx="2981741" cy="2171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0B4B3-73FE-4008-8F91-0A2F09850F74}"/>
              </a:ext>
            </a:extLst>
          </p:cNvPr>
          <p:cNvSpPr/>
          <p:nvPr/>
        </p:nvSpPr>
        <p:spPr>
          <a:xfrm>
            <a:off x="2750820" y="2460458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EFE5D-E5EE-4DDF-A157-195774C87E8F}"/>
              </a:ext>
            </a:extLst>
          </p:cNvPr>
          <p:cNvSpPr/>
          <p:nvPr/>
        </p:nvSpPr>
        <p:spPr>
          <a:xfrm>
            <a:off x="4292867" y="3609474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/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/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2654860-4A28-44F7-B67D-FE049D73C585}"/>
              </a:ext>
            </a:extLst>
          </p:cNvPr>
          <p:cNvSpPr/>
          <p:nvPr/>
        </p:nvSpPr>
        <p:spPr>
          <a:xfrm>
            <a:off x="5950488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690E5-406B-4FD0-B91B-73C13587DBA2}"/>
              </a:ext>
            </a:extLst>
          </p:cNvPr>
          <p:cNvCxnSpPr>
            <a:cxnSpLocks/>
          </p:cNvCxnSpPr>
          <p:nvPr/>
        </p:nvCxnSpPr>
        <p:spPr>
          <a:xfrm flipV="1">
            <a:off x="6732540" y="3216645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DE93207-8F05-4F83-95B3-6A782599AFC4}"/>
              </a:ext>
            </a:extLst>
          </p:cNvPr>
          <p:cNvSpPr/>
          <p:nvPr/>
        </p:nvSpPr>
        <p:spPr>
          <a:xfrm>
            <a:off x="7987836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718A88-3143-40B4-BE33-20F894B9051B}"/>
              </a:ext>
            </a:extLst>
          </p:cNvPr>
          <p:cNvCxnSpPr>
            <a:cxnSpLocks/>
          </p:cNvCxnSpPr>
          <p:nvPr/>
        </p:nvCxnSpPr>
        <p:spPr>
          <a:xfrm flipV="1">
            <a:off x="7514037" y="2401549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02A92B-CA31-428F-8F85-78A5294A3574}"/>
              </a:ext>
            </a:extLst>
          </p:cNvPr>
          <p:cNvCxnSpPr>
            <a:cxnSpLocks/>
          </p:cNvCxnSpPr>
          <p:nvPr/>
        </p:nvCxnSpPr>
        <p:spPr>
          <a:xfrm flipV="1">
            <a:off x="6732540" y="1654812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32E2A0-2D86-4AF6-85D8-3028C43AA328}"/>
              </a:ext>
            </a:extLst>
          </p:cNvPr>
          <p:cNvCxnSpPr>
            <a:cxnSpLocks/>
          </p:cNvCxnSpPr>
          <p:nvPr/>
        </p:nvCxnSpPr>
        <p:spPr>
          <a:xfrm flipV="1">
            <a:off x="5950487" y="2408322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5082F6-8D84-464C-8D7F-F3D186767899}"/>
              </a:ext>
            </a:extLst>
          </p:cNvPr>
          <p:cNvCxnSpPr>
            <a:cxnSpLocks/>
          </p:cNvCxnSpPr>
          <p:nvPr/>
        </p:nvCxnSpPr>
        <p:spPr>
          <a:xfrm flipV="1">
            <a:off x="7297506" y="1886128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10D6EC2-B9C5-40CD-B143-1C35DDC18F17}"/>
              </a:ext>
            </a:extLst>
          </p:cNvPr>
          <p:cNvCxnSpPr>
            <a:cxnSpLocks/>
          </p:cNvCxnSpPr>
          <p:nvPr/>
        </p:nvCxnSpPr>
        <p:spPr>
          <a:xfrm flipV="1">
            <a:off x="6116557" y="1924211"/>
            <a:ext cx="2406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153631-F6ED-4729-969D-8337B802FB85}"/>
              </a:ext>
            </a:extLst>
          </p:cNvPr>
          <p:cNvCxnSpPr>
            <a:cxnSpLocks/>
          </p:cNvCxnSpPr>
          <p:nvPr/>
        </p:nvCxnSpPr>
        <p:spPr>
          <a:xfrm flipV="1">
            <a:off x="7310678" y="2953618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D5662E-7936-421D-ACC3-80C3C767B4B1}"/>
              </a:ext>
            </a:extLst>
          </p:cNvPr>
          <p:cNvCxnSpPr>
            <a:cxnSpLocks/>
          </p:cNvCxnSpPr>
          <p:nvPr/>
        </p:nvCxnSpPr>
        <p:spPr>
          <a:xfrm flipV="1">
            <a:off x="6179552" y="2971343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5DF3DDC-8AF7-4C03-BE67-C87A3511C9D9}"/>
              </a:ext>
            </a:extLst>
          </p:cNvPr>
          <p:cNvCxnSpPr>
            <a:cxnSpLocks/>
          </p:cNvCxnSpPr>
          <p:nvPr/>
        </p:nvCxnSpPr>
        <p:spPr>
          <a:xfrm flipV="1">
            <a:off x="7988113" y="2408322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9155C1-3644-4E21-8A5A-0A38135E1A38}"/>
              </a:ext>
            </a:extLst>
          </p:cNvPr>
          <p:cNvCxnSpPr>
            <a:cxnSpLocks/>
          </p:cNvCxnSpPr>
          <p:nvPr/>
        </p:nvCxnSpPr>
        <p:spPr>
          <a:xfrm flipV="1">
            <a:off x="9551386" y="2370694"/>
            <a:ext cx="1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6A737E1-CE52-4ACA-B26C-BF7C7EC9CD1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6732541" y="2646948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B42B79A-3F63-4A4C-960B-AA1D4378B6AE}"/>
              </a:ext>
            </a:extLst>
          </p:cNvPr>
          <p:cNvCxnSpPr>
            <a:cxnSpLocks/>
          </p:cNvCxnSpPr>
          <p:nvPr/>
        </p:nvCxnSpPr>
        <p:spPr>
          <a:xfrm flipH="1">
            <a:off x="9118352" y="2105011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CE464C-6739-4E5B-8534-117B3D8FDF56}"/>
              </a:ext>
            </a:extLst>
          </p:cNvPr>
          <p:cNvCxnSpPr>
            <a:cxnSpLocks/>
          </p:cNvCxnSpPr>
          <p:nvPr/>
        </p:nvCxnSpPr>
        <p:spPr>
          <a:xfrm>
            <a:off x="8769887" y="1723660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A94729F-DF28-4A21-8C68-B45CDBE03885}"/>
              </a:ext>
            </a:extLst>
          </p:cNvPr>
          <p:cNvCxnSpPr>
            <a:cxnSpLocks/>
          </p:cNvCxnSpPr>
          <p:nvPr/>
        </p:nvCxnSpPr>
        <p:spPr>
          <a:xfrm>
            <a:off x="8028474" y="2129249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910196A-FC99-4935-8DA8-F60C258A679A}"/>
              </a:ext>
            </a:extLst>
          </p:cNvPr>
          <p:cNvCxnSpPr>
            <a:cxnSpLocks/>
          </p:cNvCxnSpPr>
          <p:nvPr/>
        </p:nvCxnSpPr>
        <p:spPr>
          <a:xfrm flipH="1">
            <a:off x="7994886" y="3203413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E5485F4-C94D-4B16-8B31-9A34D49D2A95}"/>
              </a:ext>
            </a:extLst>
          </p:cNvPr>
          <p:cNvCxnSpPr>
            <a:cxnSpLocks/>
          </p:cNvCxnSpPr>
          <p:nvPr/>
        </p:nvCxnSpPr>
        <p:spPr>
          <a:xfrm>
            <a:off x="8769887" y="3292367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043853-43F9-4770-80F5-7A168E407CB8}"/>
              </a:ext>
            </a:extLst>
          </p:cNvPr>
          <p:cNvCxnSpPr>
            <a:cxnSpLocks/>
          </p:cNvCxnSpPr>
          <p:nvPr/>
        </p:nvCxnSpPr>
        <p:spPr>
          <a:xfrm>
            <a:off x="9238797" y="3150280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9E03749-7A7E-4D5A-ACCB-63D680DF8120}"/>
              </a:ext>
            </a:extLst>
          </p:cNvPr>
          <p:cNvCxnSpPr>
            <a:cxnSpLocks/>
          </p:cNvCxnSpPr>
          <p:nvPr/>
        </p:nvCxnSpPr>
        <p:spPr>
          <a:xfrm flipH="1">
            <a:off x="6734231" y="192421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/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blipFill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/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弧形 91">
            <a:extLst>
              <a:ext uri="{FF2B5EF4-FFF2-40B4-BE49-F238E27FC236}">
                <a16:creationId xmlns:a16="http://schemas.microsoft.com/office/drawing/2014/main" id="{1A1E1B0A-C84C-49CB-86D7-ADADF404BA50}"/>
              </a:ext>
            </a:extLst>
          </p:cNvPr>
          <p:cNvSpPr/>
          <p:nvPr/>
        </p:nvSpPr>
        <p:spPr>
          <a:xfrm>
            <a:off x="6706862" y="246045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6A21DD-2F39-4626-A2D1-AE7DEF88E378}"/>
              </a:ext>
            </a:extLst>
          </p:cNvPr>
          <p:cNvCxnSpPr>
            <a:cxnSpLocks/>
          </p:cNvCxnSpPr>
          <p:nvPr/>
        </p:nvCxnSpPr>
        <p:spPr>
          <a:xfrm flipH="1">
            <a:off x="8769617" y="2646948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126AE58-A5B0-43F1-9BA8-0B9C806780B6}"/>
              </a:ext>
            </a:extLst>
          </p:cNvPr>
          <p:cNvCxnSpPr>
            <a:cxnSpLocks/>
          </p:cNvCxnSpPr>
          <p:nvPr/>
        </p:nvCxnSpPr>
        <p:spPr>
          <a:xfrm flipH="1">
            <a:off x="8771307" y="1924211"/>
            <a:ext cx="30810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/>
              <p:nvPr/>
            </p:nvSpPr>
            <p:spPr>
              <a:xfrm>
                <a:off x="9062013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13" y="2640932"/>
                <a:ext cx="223520" cy="276999"/>
              </a:xfrm>
              <a:prstGeom prst="rect">
                <a:avLst/>
              </a:prstGeom>
              <a:blipFill>
                <a:blip r:embed="rId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/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弧形 96">
            <a:extLst>
              <a:ext uri="{FF2B5EF4-FFF2-40B4-BE49-F238E27FC236}">
                <a16:creationId xmlns:a16="http://schemas.microsoft.com/office/drawing/2014/main" id="{02A85C79-D28E-4EDE-BC59-BD589AC3A6A7}"/>
              </a:ext>
            </a:extLst>
          </p:cNvPr>
          <p:cNvSpPr/>
          <p:nvPr/>
        </p:nvSpPr>
        <p:spPr>
          <a:xfrm>
            <a:off x="8732612" y="2460456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/>
              <p:nvPr/>
            </p:nvSpPr>
            <p:spPr>
              <a:xfrm>
                <a:off x="2379064" y="1158678"/>
                <a:ext cx="60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064" y="1158678"/>
                <a:ext cx="6050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/>
              <p:nvPr/>
            </p:nvSpPr>
            <p:spPr>
              <a:xfrm>
                <a:off x="5476847" y="1158678"/>
                <a:ext cx="64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47" y="1158678"/>
                <a:ext cx="64998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/>
              <p:nvPr/>
            </p:nvSpPr>
            <p:spPr>
              <a:xfrm>
                <a:off x="7478839" y="1158678"/>
                <a:ext cx="538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39" y="1158678"/>
                <a:ext cx="53859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8</cp:revision>
  <dcterms:created xsi:type="dcterms:W3CDTF">2023-03-26T03:22:51Z</dcterms:created>
  <dcterms:modified xsi:type="dcterms:W3CDTF">2023-03-26T08:23:09Z</dcterms:modified>
</cp:coreProperties>
</file>