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70" r:id="rId8"/>
    <p:sldId id="271" r:id="rId9"/>
    <p:sldId id="27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5A5BB18-A7A7-4AAA-9752-28BF5A563530}">
          <p14:sldIdLst>
            <p14:sldId id="256"/>
            <p14:sldId id="257"/>
            <p14:sldId id="259"/>
            <p14:sldId id="258"/>
            <p14:sldId id="268"/>
            <p14:sldId id="269"/>
            <p14:sldId id="270"/>
            <p14:sldId id="271"/>
            <p14:sldId id="272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9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658D-FA6A-4258-AA6E-399226D77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9C6E06-2BE0-45AA-AA2F-C205D978E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F504E-6960-4BD9-9B45-CA0D48FE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37C53-0FD6-4542-B071-DB21F080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9A2-4199-4249-8445-4A22683A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4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F940A-8BCA-49B0-9A61-767C3930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0BF57-4127-4F59-8E96-12293D40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5ABCC-C1AC-4859-8D40-3E54388A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B6AA5-C5CA-46E1-A525-3B3F73E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0E1C8-2B49-4B59-AF34-06B3F823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89C1FE-2EAE-48F2-A378-23F39DB56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D5727-D55B-4C2E-90EA-019E458B2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E0305-2A3A-46FE-B5DE-A91DFEA4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57555-0C82-4C75-BD27-0993DF58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CDDB5-EDB6-4B95-8FE2-6A727B4C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B312D-98A7-462F-A094-3023BE5C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BFAF5-8F4B-41B4-8CCF-9B1C4B6C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18B05-5743-492A-9C95-7EF6A143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16C3-66C5-404C-BF28-FC4488D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A46CF-C9A3-40E3-94A9-CF226BD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1B4E5-512E-4137-9C8E-C3DBF225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239AC-8279-43BE-836B-F63E7B2E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DF67E-CB34-4CC3-8BCF-39245C85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9A9C9-C43B-4049-8796-E52DC8EF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05E0A-6945-424B-A934-E43B6B3D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A58E-E44A-481A-B2EB-97994B6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69865-517A-44B4-9BD4-B74206B6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D3880-AF24-4613-995E-3F3EF2159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6BCE3-E92B-414B-AD1B-948917F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2A216-EC02-4520-A813-F0294EDF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3E98A-0C3F-4451-9FC3-BD8CF0E6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0EF75-808A-4C0E-A99C-57B7CFBE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6B4F7-3CCF-4285-BD55-F2926B40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05A34-FFE8-483F-A763-EAB609AA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97D3E-CADF-43B8-A01A-0BF06E881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B1C98-B9E6-44B8-961F-9192DCED9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C9E5A-1543-4C57-812A-36B50AD4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84127F-CA6B-4397-B639-B6531329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42508C-B3A3-40BB-B80B-C1E6AFC6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0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9D75F-CAD8-4F8A-A1B7-0CEC9DA6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F40CF4-EE91-483D-BBE2-8C39FBB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1B850-9AE6-4441-83CD-15950AFA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C08D5-7920-402E-AF65-3E6B4EE0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34B74-6913-4CF5-9992-2DADABF5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02BA17-E55B-4AB8-8E18-3261EC3F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A9DE1-0215-4468-A620-D67BD03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0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4EE9-3151-4696-A622-91F36B84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11625-2421-4E03-A824-4A0DEB4A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23177-5C02-404D-ACD8-E6CE9055A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1871-CBDC-446F-967F-8C359770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F2349-EBEB-4B9A-B014-C0D61DD9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B0870-EABB-4DA6-B464-8F8D42CD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8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DFA36-4820-407A-9BD7-08EE3D3E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1E0A9-1237-48A1-9270-98B8F34F7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2BF8D-9E2D-4970-A7C9-B71C6B3C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C4407-96A6-44C9-A703-7054B29C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FCA70-46FC-4B20-9D3F-5760A14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6E4EA-3E36-4958-A6ED-C8D8E872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6E522-7160-4978-B068-EDE2DFBD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F51B3-B47F-4DBE-9F27-E3572BBF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69516-CA42-4A68-A62D-53CE3518B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0CE2-A39B-446E-8991-0833B492C38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282DB-7BCA-4562-AC16-F9EEB67C8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4213C-30AD-4717-A262-1D87C31F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330.png"/><Relationship Id="rId2" Type="http://schemas.openxmlformats.org/officeDocument/2006/relationships/image" Target="../media/image34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20.png"/><Relationship Id="rId5" Type="http://schemas.openxmlformats.org/officeDocument/2006/relationships/image" Target="../media/image37.png"/><Relationship Id="rId15" Type="http://schemas.openxmlformats.org/officeDocument/2006/relationships/image" Target="../media/image360.png"/><Relationship Id="rId10" Type="http://schemas.openxmlformats.org/officeDocument/2006/relationships/image" Target="../media/image310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3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2.png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slideLayout" Target="../slideLayouts/slideLayout2.xml"/><Relationship Id="rId40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DBD375-45A7-45AF-8450-7B43534E6316}"/>
              </a:ext>
            </a:extLst>
          </p:cNvPr>
          <p:cNvSpPr txBox="1"/>
          <p:nvPr/>
        </p:nvSpPr>
        <p:spPr>
          <a:xfrm>
            <a:off x="1591294" y="2844225"/>
            <a:ext cx="98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iron-based superconductor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0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06D8E2-0381-4034-B679-866F2AE6FC5A}"/>
              </a:ext>
            </a:extLst>
          </p:cNvPr>
          <p:cNvSpPr txBox="1"/>
          <p:nvPr/>
        </p:nvSpPr>
        <p:spPr>
          <a:xfrm>
            <a:off x="106186" y="218275"/>
            <a:ext cx="663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Kiteav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vortex” and “nodal vortex”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8228A-7E09-46BB-A42C-D4C238CE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44" y="791173"/>
            <a:ext cx="2998309" cy="323721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CF37FE-FD1E-4A02-A806-0F0A7BF43C9A}"/>
              </a:ext>
            </a:extLst>
          </p:cNvPr>
          <p:cNvCxnSpPr/>
          <p:nvPr/>
        </p:nvCxnSpPr>
        <p:spPr>
          <a:xfrm>
            <a:off x="3421623" y="2471992"/>
            <a:ext cx="179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6301B76-70EC-4D69-9608-99A5B5475110}"/>
              </a:ext>
            </a:extLst>
          </p:cNvPr>
          <p:cNvSpPr txBox="1"/>
          <p:nvPr/>
        </p:nvSpPr>
        <p:spPr>
          <a:xfrm>
            <a:off x="3346253" y="2085789"/>
            <a:ext cx="197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Bulk is not insulator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B23981-1D12-4F18-87EA-086B2573A69C}"/>
              </a:ext>
            </a:extLst>
          </p:cNvPr>
          <p:cNvSpPr txBox="1"/>
          <p:nvPr/>
        </p:nvSpPr>
        <p:spPr>
          <a:xfrm>
            <a:off x="3421623" y="2550794"/>
            <a:ext cx="179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Can hold MZM too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31E5AD-5CA9-4B0B-ABBF-F3C91F0D5D58}"/>
              </a:ext>
            </a:extLst>
          </p:cNvPr>
          <p:cNvSpPr txBox="1"/>
          <p:nvPr/>
        </p:nvSpPr>
        <p:spPr>
          <a:xfrm>
            <a:off x="5215027" y="2287326"/>
            <a:ext cx="299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So change TI to DSM, can hold too?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E85BE1-D7C6-4056-81D6-4C9566B7DF58}"/>
              </a:ext>
            </a:extLst>
          </p:cNvPr>
          <p:cNvSpPr txBox="1"/>
          <p:nvPr/>
        </p:nvSpPr>
        <p:spPr>
          <a:xfrm>
            <a:off x="1646576" y="4107191"/>
            <a:ext cx="2276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Ashvin Vishwanath. PRL(2011)</a:t>
            </a:r>
            <a:endParaRPr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F65278-DC8A-4B95-A7C9-99BE1427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580" y="1701638"/>
            <a:ext cx="3944320" cy="17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0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32BE77-1AF3-5820-4946-FFB26AC54B5B}"/>
              </a:ext>
            </a:extLst>
          </p:cNvPr>
          <p:cNvSpPr txBox="1"/>
          <p:nvPr/>
        </p:nvSpPr>
        <p:spPr>
          <a:xfrm>
            <a:off x="275208" y="150920"/>
            <a:ext cx="364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Solved in k space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67453C-7F17-55D4-C5EB-589E0EFE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613" y="865276"/>
            <a:ext cx="2644066" cy="4475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0460C2-0589-F1E9-69BD-757C90A1995C}"/>
              </a:ext>
            </a:extLst>
          </p:cNvPr>
          <p:cNvSpPr txBox="1"/>
          <p:nvPr/>
        </p:nvSpPr>
        <p:spPr>
          <a:xfrm>
            <a:off x="4643020" y="904371"/>
            <a:ext cx="364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The orbit angular momentum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C45D03-1E4D-DCCC-E3EE-965DFE4FD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03" y="1328541"/>
            <a:ext cx="4927484" cy="6182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AD4FA4-956D-3009-E0C7-F3C6B813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750" y="1851406"/>
            <a:ext cx="5548545" cy="1257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46B8E3-4C03-485E-0B97-37E15DAF0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669" y="3157157"/>
            <a:ext cx="5645454" cy="3517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73F1FDB-0CA9-3CEF-2F96-DE953692F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934" y="3606558"/>
            <a:ext cx="1508891" cy="3657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9735E3-5720-76B1-2D62-8954D391F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1434" y="3582682"/>
            <a:ext cx="2057578" cy="373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D3BF56-FDFB-B179-BC95-5CE41A0BF1AC}"/>
                  </a:ext>
                </a:extLst>
              </p:cNvPr>
              <p:cNvSpPr txBox="1"/>
              <p:nvPr/>
            </p:nvSpPr>
            <p:spPr>
              <a:xfrm>
                <a:off x="4536950" y="4069424"/>
                <a:ext cx="3299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D3BF56-FDFB-B179-BC95-5CE41A0B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950" y="4069424"/>
                <a:ext cx="3299072" cy="369332"/>
              </a:xfrm>
              <a:prstGeom prst="rect">
                <a:avLst/>
              </a:prstGeom>
              <a:blipFill>
                <a:blip r:embed="rId8"/>
                <a:stretch>
                  <a:fillRect l="-147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AD5593C7-89F4-D086-870C-4AF883570E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7871" y="4630221"/>
            <a:ext cx="5166808" cy="1798476"/>
          </a:xfrm>
          <a:prstGeom prst="rect">
            <a:avLst/>
          </a:prstGeom>
        </p:spPr>
      </p:pic>
      <p:sp>
        <p:nvSpPr>
          <p:cNvPr id="23" name="圆柱体 22">
            <a:extLst>
              <a:ext uri="{FF2B5EF4-FFF2-40B4-BE49-F238E27FC236}">
                <a16:creationId xmlns:a16="http://schemas.microsoft.com/office/drawing/2014/main" id="{5092C5AA-F0C7-BA93-70F1-06125A9215D2}"/>
              </a:ext>
            </a:extLst>
          </p:cNvPr>
          <p:cNvSpPr/>
          <p:nvPr/>
        </p:nvSpPr>
        <p:spPr>
          <a:xfrm>
            <a:off x="832516" y="1049494"/>
            <a:ext cx="1675422" cy="2517522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C0A2288-8DE3-DF08-8420-07D46E790B42}"/>
              </a:ext>
            </a:extLst>
          </p:cNvPr>
          <p:cNvSpPr/>
          <p:nvPr/>
        </p:nvSpPr>
        <p:spPr>
          <a:xfrm>
            <a:off x="832516" y="3020796"/>
            <a:ext cx="1675422" cy="5661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E61D33C-EE2D-5E67-9DE3-3890166EF3B6}"/>
              </a:ext>
            </a:extLst>
          </p:cNvPr>
          <p:cNvCxnSpPr>
            <a:cxnSpLocks/>
          </p:cNvCxnSpPr>
          <p:nvPr/>
        </p:nvCxnSpPr>
        <p:spPr>
          <a:xfrm flipH="1">
            <a:off x="976544" y="3286292"/>
            <a:ext cx="656947" cy="1152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3E1F479-BCD8-EE61-7CD7-60E11DC0B762}"/>
              </a:ext>
            </a:extLst>
          </p:cNvPr>
          <p:cNvCxnSpPr>
            <a:cxnSpLocks/>
          </p:cNvCxnSpPr>
          <p:nvPr/>
        </p:nvCxnSpPr>
        <p:spPr>
          <a:xfrm>
            <a:off x="1633491" y="3303895"/>
            <a:ext cx="1482571" cy="29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314046-CB29-E331-4F78-616307510C1E}"/>
              </a:ext>
            </a:extLst>
          </p:cNvPr>
          <p:cNvCxnSpPr>
            <a:cxnSpLocks/>
          </p:cNvCxnSpPr>
          <p:nvPr/>
        </p:nvCxnSpPr>
        <p:spPr>
          <a:xfrm flipV="1">
            <a:off x="1615735" y="897445"/>
            <a:ext cx="27249" cy="2421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A757389-04E8-8924-AE66-FB428849336A}"/>
                  </a:ext>
                </a:extLst>
              </p:cNvPr>
              <p:cNvSpPr txBox="1"/>
              <p:nvPr/>
            </p:nvSpPr>
            <p:spPr>
              <a:xfrm>
                <a:off x="488272" y="4109413"/>
                <a:ext cx="48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A757389-04E8-8924-AE66-FB4288493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2" y="4109413"/>
                <a:ext cx="4882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5149DF-DA7F-7745-3563-AB0C4D5AE02E}"/>
                  </a:ext>
                </a:extLst>
              </p:cNvPr>
              <p:cNvSpPr txBox="1"/>
              <p:nvPr/>
            </p:nvSpPr>
            <p:spPr>
              <a:xfrm>
                <a:off x="2819769" y="2896024"/>
                <a:ext cx="592585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5149DF-DA7F-7745-3563-AB0C4D5AE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769" y="2896024"/>
                <a:ext cx="592585" cy="391261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C87A18-9028-D2AA-4B0D-9A87CE6F4D38}"/>
                  </a:ext>
                </a:extLst>
              </p:cNvPr>
              <p:cNvSpPr txBox="1"/>
              <p:nvPr/>
            </p:nvSpPr>
            <p:spPr>
              <a:xfrm>
                <a:off x="1498847" y="618244"/>
                <a:ext cx="6569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C87A18-9028-D2AA-4B0D-9A87CE6F4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47" y="618244"/>
                <a:ext cx="6569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774E15F-C33B-9A64-8073-F174BB8DE24C}"/>
              </a:ext>
            </a:extLst>
          </p:cNvPr>
          <p:cNvCxnSpPr>
            <a:cxnSpLocks/>
          </p:cNvCxnSpPr>
          <p:nvPr/>
        </p:nvCxnSpPr>
        <p:spPr>
          <a:xfrm flipV="1">
            <a:off x="1623053" y="1989422"/>
            <a:ext cx="605865" cy="1286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D4ABEC-09F4-AEF6-59F5-266FD33CF619}"/>
              </a:ext>
            </a:extLst>
          </p:cNvPr>
          <p:cNvCxnSpPr>
            <a:cxnSpLocks/>
            <a:stCxn id="26" idx="5"/>
          </p:cNvCxnSpPr>
          <p:nvPr/>
        </p:nvCxnSpPr>
        <p:spPr>
          <a:xfrm flipH="1" flipV="1">
            <a:off x="2228918" y="1989422"/>
            <a:ext cx="33660" cy="15146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18F7302-5192-1778-C827-05EACDDD12B4}"/>
              </a:ext>
            </a:extLst>
          </p:cNvPr>
          <p:cNvCxnSpPr>
            <a:cxnSpLocks/>
            <a:stCxn id="26" idx="5"/>
          </p:cNvCxnSpPr>
          <p:nvPr/>
        </p:nvCxnSpPr>
        <p:spPr>
          <a:xfrm flipH="1" flipV="1">
            <a:off x="1615735" y="3292064"/>
            <a:ext cx="646843" cy="212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54F0A48-2A8D-E385-6FDE-48C48CE9CE9D}"/>
                  </a:ext>
                </a:extLst>
              </p:cNvPr>
              <p:cNvSpPr txBox="1"/>
              <p:nvPr/>
            </p:nvSpPr>
            <p:spPr>
              <a:xfrm>
                <a:off x="2059214" y="1923287"/>
                <a:ext cx="676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54F0A48-2A8D-E385-6FDE-48C48CE9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14" y="1923287"/>
                <a:ext cx="6769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73F2A72-BE33-6227-E146-0690CB68F1D1}"/>
                  </a:ext>
                </a:extLst>
              </p:cNvPr>
              <p:cNvSpPr txBox="1"/>
              <p:nvPr/>
            </p:nvSpPr>
            <p:spPr>
              <a:xfrm>
                <a:off x="1706918" y="3144735"/>
                <a:ext cx="880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73F2A72-BE33-6227-E146-0690CB68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18" y="3144735"/>
                <a:ext cx="880706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弧形 57">
            <a:extLst>
              <a:ext uri="{FF2B5EF4-FFF2-40B4-BE49-F238E27FC236}">
                <a16:creationId xmlns:a16="http://schemas.microsoft.com/office/drawing/2014/main" id="{33F80F50-1A04-0CF0-97EE-16B39A4DF3FB}"/>
              </a:ext>
            </a:extLst>
          </p:cNvPr>
          <p:cNvSpPr/>
          <p:nvPr/>
        </p:nvSpPr>
        <p:spPr>
          <a:xfrm rot="7821537">
            <a:off x="1524831" y="3109858"/>
            <a:ext cx="353370" cy="3234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54A257D-AEB6-3105-DE43-4B10968EE9BA}"/>
                  </a:ext>
                </a:extLst>
              </p:cNvPr>
              <p:cNvSpPr txBox="1"/>
              <p:nvPr/>
            </p:nvSpPr>
            <p:spPr>
              <a:xfrm>
                <a:off x="1218019" y="3268480"/>
                <a:ext cx="90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54A257D-AEB6-3105-DE43-4B10968E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19" y="3268480"/>
                <a:ext cx="90441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7F0F23A-E8B6-D095-2F9C-C40A47459BE5}"/>
                  </a:ext>
                </a:extLst>
              </p:cNvPr>
              <p:cNvSpPr txBox="1"/>
              <p:nvPr/>
            </p:nvSpPr>
            <p:spPr>
              <a:xfrm>
                <a:off x="807700" y="4651810"/>
                <a:ext cx="2691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are variables 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7F0F23A-E8B6-D095-2F9C-C40A4745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0" y="4651810"/>
                <a:ext cx="2691919" cy="369332"/>
              </a:xfrm>
              <a:prstGeom prst="rect">
                <a:avLst/>
              </a:prstGeom>
              <a:blipFill>
                <a:blip r:embed="rId1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3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52BEFE-5E26-9B49-77A7-EB148B3D44BA}"/>
              </a:ext>
            </a:extLst>
          </p:cNvPr>
          <p:cNvSpPr txBox="1"/>
          <p:nvPr/>
        </p:nvSpPr>
        <p:spPr>
          <a:xfrm>
            <a:off x="259672" y="55278"/>
            <a:ext cx="4170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Solved in k space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7B5DE-E4DF-3451-B482-1CA6F21C0D41}"/>
              </a:ext>
            </a:extLst>
          </p:cNvPr>
          <p:cNvSpPr txBox="1"/>
          <p:nvPr/>
        </p:nvSpPr>
        <p:spPr>
          <a:xfrm>
            <a:off x="144262" y="1119483"/>
            <a:ext cx="255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The effective H for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B29DF1-CE75-386B-DDC2-4C163BB8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44" y="796163"/>
            <a:ext cx="1028417" cy="12685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31CD0B-D194-34F0-80AC-2E9FF763D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091" y="1031929"/>
            <a:ext cx="8032939" cy="1910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BB0304-F2CB-9453-81CB-A5224E164528}"/>
                  </a:ext>
                </a:extLst>
              </p:cNvPr>
              <p:cNvSpPr txBox="1"/>
              <p:nvPr/>
            </p:nvSpPr>
            <p:spPr>
              <a:xfrm>
                <a:off x="46607" y="3163467"/>
                <a:ext cx="5308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Consider the band inversion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BB0304-F2CB-9453-81CB-A5224E164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" y="3163467"/>
                <a:ext cx="5308847" cy="369332"/>
              </a:xfrm>
              <a:prstGeom prst="rect">
                <a:avLst/>
              </a:prstGeom>
              <a:blipFill>
                <a:blip r:embed="rId4"/>
                <a:stretch>
                  <a:fillRect l="-1033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47DE25A-9ACA-DDB5-A6A1-1D231B438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72" y="3656038"/>
            <a:ext cx="3418212" cy="4904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E96290-A9A2-24B2-EC68-410A841E1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427" y="3754224"/>
            <a:ext cx="1969488" cy="3882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BD963E-241E-66FE-8985-A1F9952B1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65" y="4392097"/>
            <a:ext cx="1607959" cy="12574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00F0EA5-043F-8D82-80C5-C7A50D341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737" y="4465559"/>
            <a:ext cx="4244708" cy="1303133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C1509F-891C-973D-1CAB-34D40C3EA97B}"/>
              </a:ext>
            </a:extLst>
          </p:cNvPr>
          <p:cNvCxnSpPr>
            <a:cxnSpLocks/>
          </p:cNvCxnSpPr>
          <p:nvPr/>
        </p:nvCxnSpPr>
        <p:spPr>
          <a:xfrm>
            <a:off x="5716336" y="5020801"/>
            <a:ext cx="2539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047C3C7-E36E-C05D-E33F-5A86990B8936}"/>
                  </a:ext>
                </a:extLst>
              </p:cNvPr>
              <p:cNvSpPr txBox="1"/>
              <p:nvPr/>
            </p:nvSpPr>
            <p:spPr>
              <a:xfrm>
                <a:off x="5725125" y="4617475"/>
                <a:ext cx="2655395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The eigenstates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𝑇𝐼</m:t>
                        </m:r>
                      </m:sub>
                    </m:sSub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047C3C7-E36E-C05D-E33F-5A86990B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25" y="4617475"/>
                <a:ext cx="2655395" cy="346570"/>
              </a:xfrm>
              <a:prstGeom prst="rect">
                <a:avLst/>
              </a:prstGeom>
              <a:blipFill>
                <a:blip r:embed="rId9"/>
                <a:stretch>
                  <a:fillRect l="-1147" t="-1754"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06021CBE-9079-906A-CD66-2B8CC2CD3C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2150" y="5077558"/>
            <a:ext cx="1960165" cy="44172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F8A7A30-292F-B9BA-CBDF-FA021C4B2B0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359"/>
          <a:stretch/>
        </p:blipFill>
        <p:spPr>
          <a:xfrm>
            <a:off x="8492225" y="4427617"/>
            <a:ext cx="3570489" cy="109166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B048277-E8A6-840D-6E5E-54062F26FF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9258" y="5638835"/>
            <a:ext cx="2263340" cy="40237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C386E38-DAD8-E4F9-3F01-D40A80246F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9258" y="6039469"/>
            <a:ext cx="1836579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6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8E537F-971F-4B63-9590-4FE5A87B854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E7B97-F924-4C33-A88E-48408C0F4FED}"/>
              </a:ext>
            </a:extLst>
          </p:cNvPr>
          <p:cNvSpPr txBox="1"/>
          <p:nvPr/>
        </p:nvSpPr>
        <p:spPr>
          <a:xfrm>
            <a:off x="353746" y="161736"/>
            <a:ext cx="227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24AE3-E5A7-4507-9DA1-16413EA1E7C4}"/>
              </a:ext>
            </a:extLst>
          </p:cNvPr>
          <p:cNvSpPr txBox="1"/>
          <p:nvPr/>
        </p:nvSpPr>
        <p:spPr>
          <a:xfrm>
            <a:off x="2369430" y="2115801"/>
            <a:ext cx="71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Brief review of iron based superconductor 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2B802-81D4-4110-8FE7-B379C07DBBED}"/>
              </a:ext>
            </a:extLst>
          </p:cNvPr>
          <p:cNvSpPr txBox="1"/>
          <p:nvPr/>
        </p:nvSpPr>
        <p:spPr>
          <a:xfrm>
            <a:off x="2369430" y="3198167"/>
            <a:ext cx="533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TI and DSM 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4A49E-CC15-4346-9C2A-3252092E81F1}"/>
              </a:ext>
            </a:extLst>
          </p:cNvPr>
          <p:cNvSpPr txBox="1"/>
          <p:nvPr/>
        </p:nvSpPr>
        <p:spPr>
          <a:xfrm>
            <a:off x="2369430" y="4401408"/>
            <a:ext cx="6103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three band 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FFCC35-15A7-4D6F-877F-D40A12D784C8}"/>
              </a:ext>
            </a:extLst>
          </p:cNvPr>
          <p:cNvSpPr/>
          <p:nvPr/>
        </p:nvSpPr>
        <p:spPr>
          <a:xfrm>
            <a:off x="1955615" y="2270619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784D97-00BB-424D-9587-AD4130C0358D}"/>
              </a:ext>
            </a:extLst>
          </p:cNvPr>
          <p:cNvSpPr/>
          <p:nvPr/>
        </p:nvSpPr>
        <p:spPr>
          <a:xfrm>
            <a:off x="1955614" y="3322207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32AF305-872D-41AC-ACDA-183A51D8BBAE}"/>
              </a:ext>
            </a:extLst>
          </p:cNvPr>
          <p:cNvSpPr/>
          <p:nvPr/>
        </p:nvSpPr>
        <p:spPr>
          <a:xfrm>
            <a:off x="1955614" y="4525448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0F5FE6-FF63-4768-B139-B09681D9AAF1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172AE0-E4D6-433B-86DA-A73176BC9389}"/>
              </a:ext>
            </a:extLst>
          </p:cNvPr>
          <p:cNvSpPr txBox="1"/>
          <p:nvPr/>
        </p:nvSpPr>
        <p:spPr>
          <a:xfrm>
            <a:off x="161856" y="202452"/>
            <a:ext cx="61037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Iron 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7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824BD1-71C5-42DD-BE98-9E3BF8B571ED}"/>
              </a:ext>
            </a:extLst>
          </p:cNvPr>
          <p:cNvSpPr txBox="1"/>
          <p:nvPr/>
        </p:nvSpPr>
        <p:spPr>
          <a:xfrm>
            <a:off x="193559" y="173536"/>
            <a:ext cx="6500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Iron 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468E4-7A3D-4BBB-A9D1-3B03A624F36D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672EEE-C8D4-4176-9422-CB6202B9A54F}"/>
              </a:ext>
            </a:extLst>
          </p:cNvPr>
          <p:cNvSpPr txBox="1"/>
          <p:nvPr/>
        </p:nvSpPr>
        <p:spPr>
          <a:xfrm>
            <a:off x="193559" y="1383924"/>
            <a:ext cx="300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Crystal structure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9EF759-29E6-453A-A96A-FE6ACED03AE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79971" y="1990361"/>
            <a:ext cx="2707404" cy="1581744"/>
          </a:xfrm>
          <a:prstGeom prst="rect">
            <a:avLst/>
          </a:prstGeom>
        </p:spPr>
      </p:pic>
      <p:grpSp>
        <p:nvGrpSpPr>
          <p:cNvPr id="8" name="组合 7" descr="\documentclass{article}&#10;\usepackage{amsmath}&#10;\pagestyle{empty}&#10;\begin{document}&#10;&#10;$P4/nmm/T=D_{2d}\otimes\{E,\{i|\frac{1}{2}\frac{1}{2}0\}\}\sim P4/nmm$&#10;&#10;&#10;\end{document}" title="IguanaTex Vector Display">
            <a:extLst>
              <a:ext uri="{FF2B5EF4-FFF2-40B4-BE49-F238E27FC236}">
                <a16:creationId xmlns:a16="http://schemas.microsoft.com/office/drawing/2014/main" id="{E8995768-072E-4398-9A50-9C3EEF0278C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14266" y="2442376"/>
            <a:ext cx="5042565" cy="293510"/>
            <a:chOff x="4500991" y="3916969"/>
            <a:chExt cx="5231610" cy="3045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6146E36-578E-4FAE-A8B9-38F999F1892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500991" y="3961387"/>
              <a:ext cx="180897" cy="172833"/>
            </a:xfrm>
            <a:custGeom>
              <a:avLst/>
              <a:gdLst>
                <a:gd name="connsiteX0" fmla="*/ 66710 w 180897"/>
                <a:gd name="connsiteY0" fmla="*/ 92933 h 172833"/>
                <a:gd name="connsiteX1" fmla="*/ 109781 w 180897"/>
                <a:gd name="connsiteY1" fmla="*/ 92933 h 172833"/>
                <a:gd name="connsiteX2" fmla="*/ 180974 w 180897"/>
                <a:gd name="connsiteY2" fmla="*/ 38273 h 172833"/>
                <a:gd name="connsiteX3" fmla="*/ 131063 w 180897"/>
                <a:gd name="connsiteY3" fmla="*/ 63 h 172833"/>
                <a:gd name="connsiteX4" fmla="*/ 48975 w 180897"/>
                <a:gd name="connsiteY4" fmla="*/ 63 h 172833"/>
                <a:gd name="connsiteX5" fmla="*/ 41374 w 180897"/>
                <a:gd name="connsiteY5" fmla="*/ 4871 h 172833"/>
                <a:gd name="connsiteX6" fmla="*/ 48721 w 180897"/>
                <a:gd name="connsiteY6" fmla="*/ 7907 h 172833"/>
                <a:gd name="connsiteX7" fmla="*/ 59616 w 180897"/>
                <a:gd name="connsiteY7" fmla="*/ 8413 h 172833"/>
                <a:gd name="connsiteX8" fmla="*/ 65190 w 180897"/>
                <a:gd name="connsiteY8" fmla="*/ 12462 h 172833"/>
                <a:gd name="connsiteX9" fmla="*/ 64176 w 180897"/>
                <a:gd name="connsiteY9" fmla="*/ 17270 h 172833"/>
                <a:gd name="connsiteX10" fmla="*/ 30226 w 180897"/>
                <a:gd name="connsiteY10" fmla="*/ 153159 h 172833"/>
                <a:gd name="connsiteX11" fmla="*/ 7171 w 180897"/>
                <a:gd name="connsiteY11" fmla="*/ 165052 h 172833"/>
                <a:gd name="connsiteX12" fmla="*/ 77 w 180897"/>
                <a:gd name="connsiteY12" fmla="*/ 169860 h 172833"/>
                <a:gd name="connsiteX13" fmla="*/ 3877 w 180897"/>
                <a:gd name="connsiteY13" fmla="*/ 172897 h 172833"/>
                <a:gd name="connsiteX14" fmla="*/ 36054 w 180897"/>
                <a:gd name="connsiteY14" fmla="*/ 172137 h 172833"/>
                <a:gd name="connsiteX15" fmla="*/ 52268 w 180897"/>
                <a:gd name="connsiteY15" fmla="*/ 172391 h 172833"/>
                <a:gd name="connsiteX16" fmla="*/ 68737 w 180897"/>
                <a:gd name="connsiteY16" fmla="*/ 172897 h 172833"/>
                <a:gd name="connsiteX17" fmla="*/ 73804 w 180897"/>
                <a:gd name="connsiteY17" fmla="*/ 167836 h 172833"/>
                <a:gd name="connsiteX18" fmla="*/ 66710 w 180897"/>
                <a:gd name="connsiteY18" fmla="*/ 165052 h 172833"/>
                <a:gd name="connsiteX19" fmla="*/ 50242 w 180897"/>
                <a:gd name="connsiteY19" fmla="*/ 160497 h 172833"/>
                <a:gd name="connsiteX20" fmla="*/ 51002 w 180897"/>
                <a:gd name="connsiteY20" fmla="*/ 156195 h 172833"/>
                <a:gd name="connsiteX21" fmla="*/ 66710 w 180897"/>
                <a:gd name="connsiteY21" fmla="*/ 92933 h 172833"/>
                <a:gd name="connsiteX22" fmla="*/ 84952 w 180897"/>
                <a:gd name="connsiteY22" fmla="*/ 17523 h 172833"/>
                <a:gd name="connsiteX23" fmla="*/ 98633 w 180897"/>
                <a:gd name="connsiteY23" fmla="*/ 7907 h 172833"/>
                <a:gd name="connsiteX24" fmla="*/ 122955 w 180897"/>
                <a:gd name="connsiteY24" fmla="*/ 7907 h 172833"/>
                <a:gd name="connsiteX25" fmla="*/ 157412 w 180897"/>
                <a:gd name="connsiteY25" fmla="*/ 32200 h 172833"/>
                <a:gd name="connsiteX26" fmla="*/ 142464 w 180897"/>
                <a:gd name="connsiteY26" fmla="*/ 72941 h 172833"/>
                <a:gd name="connsiteX27" fmla="*/ 103447 w 180897"/>
                <a:gd name="connsiteY27" fmla="*/ 86353 h 172833"/>
                <a:gd name="connsiteX28" fmla="*/ 67723 w 180897"/>
                <a:gd name="connsiteY28" fmla="*/ 86353 h 172833"/>
                <a:gd name="connsiteX29" fmla="*/ 84952 w 180897"/>
                <a:gd name="connsiteY29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7" h="172833">
                  <a:moveTo>
                    <a:pt x="66710" y="92933"/>
                  </a:moveTo>
                  <a:lnTo>
                    <a:pt x="109781" y="92933"/>
                  </a:lnTo>
                  <a:cubicBezTo>
                    <a:pt x="145758" y="92933"/>
                    <a:pt x="180974" y="66615"/>
                    <a:pt x="180974" y="38273"/>
                  </a:cubicBezTo>
                  <a:cubicBezTo>
                    <a:pt x="180974" y="18789"/>
                    <a:pt x="164253" y="63"/>
                    <a:pt x="131063" y="63"/>
                  </a:cubicBezTo>
                  <a:lnTo>
                    <a:pt x="48975" y="63"/>
                  </a:lnTo>
                  <a:cubicBezTo>
                    <a:pt x="44161" y="63"/>
                    <a:pt x="41374" y="63"/>
                    <a:pt x="41374" y="4871"/>
                  </a:cubicBezTo>
                  <a:cubicBezTo>
                    <a:pt x="41374" y="7907"/>
                    <a:pt x="43654" y="7907"/>
                    <a:pt x="48721" y="7907"/>
                  </a:cubicBezTo>
                  <a:cubicBezTo>
                    <a:pt x="52015" y="7907"/>
                    <a:pt x="56576" y="8160"/>
                    <a:pt x="59616" y="8413"/>
                  </a:cubicBezTo>
                  <a:cubicBezTo>
                    <a:pt x="63670" y="8920"/>
                    <a:pt x="65190" y="9679"/>
                    <a:pt x="65190" y="12462"/>
                  </a:cubicBezTo>
                  <a:cubicBezTo>
                    <a:pt x="65190" y="13474"/>
                    <a:pt x="64936" y="14234"/>
                    <a:pt x="64176" y="17270"/>
                  </a:cubicBezTo>
                  <a:lnTo>
                    <a:pt x="30226" y="153159"/>
                  </a:lnTo>
                  <a:cubicBezTo>
                    <a:pt x="27693" y="163028"/>
                    <a:pt x="27186" y="165052"/>
                    <a:pt x="7171" y="165052"/>
                  </a:cubicBezTo>
                  <a:cubicBezTo>
                    <a:pt x="2864" y="165052"/>
                    <a:pt x="77" y="165052"/>
                    <a:pt x="77" y="169860"/>
                  </a:cubicBezTo>
                  <a:cubicBezTo>
                    <a:pt x="77" y="172897"/>
                    <a:pt x="3117" y="172897"/>
                    <a:pt x="3877" y="172897"/>
                  </a:cubicBezTo>
                  <a:cubicBezTo>
                    <a:pt x="10971" y="172897"/>
                    <a:pt x="28960" y="172137"/>
                    <a:pt x="36054" y="172137"/>
                  </a:cubicBezTo>
                  <a:cubicBezTo>
                    <a:pt x="41374" y="172137"/>
                    <a:pt x="46948" y="172391"/>
                    <a:pt x="52268" y="172391"/>
                  </a:cubicBezTo>
                  <a:cubicBezTo>
                    <a:pt x="57842" y="172391"/>
                    <a:pt x="63416" y="172897"/>
                    <a:pt x="68737" y="172897"/>
                  </a:cubicBezTo>
                  <a:cubicBezTo>
                    <a:pt x="70510" y="172897"/>
                    <a:pt x="73804" y="172897"/>
                    <a:pt x="73804" y="167836"/>
                  </a:cubicBezTo>
                  <a:cubicBezTo>
                    <a:pt x="73804" y="165052"/>
                    <a:pt x="71524" y="165052"/>
                    <a:pt x="66710" y="165052"/>
                  </a:cubicBezTo>
                  <a:cubicBezTo>
                    <a:pt x="57336" y="165052"/>
                    <a:pt x="50242" y="165052"/>
                    <a:pt x="50242" y="160497"/>
                  </a:cubicBezTo>
                  <a:cubicBezTo>
                    <a:pt x="50242" y="158979"/>
                    <a:pt x="50748" y="157714"/>
                    <a:pt x="51002" y="156195"/>
                  </a:cubicBezTo>
                  <a:lnTo>
                    <a:pt x="66710" y="92933"/>
                  </a:lnTo>
                  <a:close/>
                  <a:moveTo>
                    <a:pt x="84952" y="17523"/>
                  </a:moveTo>
                  <a:cubicBezTo>
                    <a:pt x="87232" y="8667"/>
                    <a:pt x="87739" y="7907"/>
                    <a:pt x="98633" y="7907"/>
                  </a:cubicBezTo>
                  <a:lnTo>
                    <a:pt x="122955" y="7907"/>
                  </a:lnTo>
                  <a:cubicBezTo>
                    <a:pt x="143984" y="7907"/>
                    <a:pt x="157412" y="14740"/>
                    <a:pt x="157412" y="32200"/>
                  </a:cubicBezTo>
                  <a:cubicBezTo>
                    <a:pt x="157412" y="42069"/>
                    <a:pt x="152345" y="63832"/>
                    <a:pt x="142464" y="72941"/>
                  </a:cubicBezTo>
                  <a:cubicBezTo>
                    <a:pt x="129796" y="84329"/>
                    <a:pt x="114595" y="86353"/>
                    <a:pt x="103447" y="86353"/>
                  </a:cubicBezTo>
                  <a:lnTo>
                    <a:pt x="67723" y="86353"/>
                  </a:lnTo>
                  <a:lnTo>
                    <a:pt x="84952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0F8C68CF-5EF0-459D-8FB8-B098431230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5799" y="3962906"/>
              <a:ext cx="112237" cy="171315"/>
            </a:xfrm>
            <a:custGeom>
              <a:avLst/>
              <a:gdLst>
                <a:gd name="connsiteX0" fmla="*/ 67478 w 112237"/>
                <a:gd name="connsiteY0" fmla="*/ 129625 h 171315"/>
                <a:gd name="connsiteX1" fmla="*/ 67478 w 112237"/>
                <a:gd name="connsiteY1" fmla="*/ 151640 h 171315"/>
                <a:gd name="connsiteX2" fmla="*/ 48223 w 112237"/>
                <a:gd name="connsiteY2" fmla="*/ 163534 h 171315"/>
                <a:gd name="connsiteX3" fmla="*/ 42902 w 112237"/>
                <a:gd name="connsiteY3" fmla="*/ 163534 h 171315"/>
                <a:gd name="connsiteX4" fmla="*/ 42902 w 112237"/>
                <a:gd name="connsiteY4" fmla="*/ 171378 h 171315"/>
                <a:gd name="connsiteX5" fmla="*/ 77105 w 112237"/>
                <a:gd name="connsiteY5" fmla="*/ 170619 h 171315"/>
                <a:gd name="connsiteX6" fmla="*/ 111562 w 112237"/>
                <a:gd name="connsiteY6" fmla="*/ 171378 h 171315"/>
                <a:gd name="connsiteX7" fmla="*/ 111562 w 112237"/>
                <a:gd name="connsiteY7" fmla="*/ 163534 h 171315"/>
                <a:gd name="connsiteX8" fmla="*/ 106242 w 112237"/>
                <a:gd name="connsiteY8" fmla="*/ 163534 h 171315"/>
                <a:gd name="connsiteX9" fmla="*/ 86986 w 112237"/>
                <a:gd name="connsiteY9" fmla="*/ 151640 h 171315"/>
                <a:gd name="connsiteX10" fmla="*/ 86986 w 112237"/>
                <a:gd name="connsiteY10" fmla="*/ 129625 h 171315"/>
                <a:gd name="connsiteX11" fmla="*/ 112322 w 112237"/>
                <a:gd name="connsiteY11" fmla="*/ 129625 h 171315"/>
                <a:gd name="connsiteX12" fmla="*/ 112322 w 112237"/>
                <a:gd name="connsiteY12" fmla="*/ 121780 h 171315"/>
                <a:gd name="connsiteX13" fmla="*/ 86986 w 112237"/>
                <a:gd name="connsiteY13" fmla="*/ 121780 h 171315"/>
                <a:gd name="connsiteX14" fmla="*/ 86986 w 112237"/>
                <a:gd name="connsiteY14" fmla="*/ 6642 h 171315"/>
                <a:gd name="connsiteX15" fmla="*/ 82933 w 112237"/>
                <a:gd name="connsiteY15" fmla="*/ 63 h 171315"/>
                <a:gd name="connsiteX16" fmla="*/ 77865 w 112237"/>
                <a:gd name="connsiteY16" fmla="*/ 3099 h 171315"/>
                <a:gd name="connsiteX17" fmla="*/ 84 w 112237"/>
                <a:gd name="connsiteY17" fmla="*/ 121780 h 171315"/>
                <a:gd name="connsiteX18" fmla="*/ 84 w 112237"/>
                <a:gd name="connsiteY18" fmla="*/ 129625 h 171315"/>
                <a:gd name="connsiteX19" fmla="*/ 67478 w 112237"/>
                <a:gd name="connsiteY19" fmla="*/ 129625 h 171315"/>
                <a:gd name="connsiteX20" fmla="*/ 68998 w 112237"/>
                <a:gd name="connsiteY20" fmla="*/ 121780 h 171315"/>
                <a:gd name="connsiteX21" fmla="*/ 7179 w 112237"/>
                <a:gd name="connsiteY21" fmla="*/ 121780 h 171315"/>
                <a:gd name="connsiteX22" fmla="*/ 68998 w 112237"/>
                <a:gd name="connsiteY22" fmla="*/ 27392 h 171315"/>
                <a:gd name="connsiteX23" fmla="*/ 68998 w 112237"/>
                <a:gd name="connsiteY23" fmla="*/ 121780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37" h="171315">
                  <a:moveTo>
                    <a:pt x="67478" y="129625"/>
                  </a:moveTo>
                  <a:lnTo>
                    <a:pt x="67478" y="151640"/>
                  </a:lnTo>
                  <a:cubicBezTo>
                    <a:pt x="67478" y="160750"/>
                    <a:pt x="66971" y="163534"/>
                    <a:pt x="48223" y="163534"/>
                  </a:cubicBezTo>
                  <a:lnTo>
                    <a:pt x="42902" y="163534"/>
                  </a:lnTo>
                  <a:lnTo>
                    <a:pt x="42902" y="171378"/>
                  </a:lnTo>
                  <a:cubicBezTo>
                    <a:pt x="53290" y="170619"/>
                    <a:pt x="66464" y="170619"/>
                    <a:pt x="77105" y="170619"/>
                  </a:cubicBezTo>
                  <a:cubicBezTo>
                    <a:pt x="87746" y="170619"/>
                    <a:pt x="101174" y="170619"/>
                    <a:pt x="111562" y="171378"/>
                  </a:cubicBezTo>
                  <a:lnTo>
                    <a:pt x="111562" y="163534"/>
                  </a:lnTo>
                  <a:lnTo>
                    <a:pt x="106242" y="163534"/>
                  </a:lnTo>
                  <a:cubicBezTo>
                    <a:pt x="87493" y="163534"/>
                    <a:pt x="86986" y="160750"/>
                    <a:pt x="86986" y="151640"/>
                  </a:cubicBezTo>
                  <a:lnTo>
                    <a:pt x="86986" y="129625"/>
                  </a:lnTo>
                  <a:lnTo>
                    <a:pt x="112322" y="129625"/>
                  </a:lnTo>
                  <a:lnTo>
                    <a:pt x="112322" y="121780"/>
                  </a:lnTo>
                  <a:lnTo>
                    <a:pt x="86986" y="121780"/>
                  </a:lnTo>
                  <a:lnTo>
                    <a:pt x="86986" y="6642"/>
                  </a:lnTo>
                  <a:cubicBezTo>
                    <a:pt x="86986" y="1581"/>
                    <a:pt x="86986" y="63"/>
                    <a:pt x="82933" y="63"/>
                  </a:cubicBezTo>
                  <a:cubicBezTo>
                    <a:pt x="80652" y="63"/>
                    <a:pt x="79892" y="63"/>
                    <a:pt x="77865" y="3099"/>
                  </a:cubicBezTo>
                  <a:lnTo>
                    <a:pt x="84" y="121780"/>
                  </a:lnTo>
                  <a:lnTo>
                    <a:pt x="84" y="129625"/>
                  </a:lnTo>
                  <a:lnTo>
                    <a:pt x="67478" y="129625"/>
                  </a:lnTo>
                  <a:close/>
                  <a:moveTo>
                    <a:pt x="68998" y="121780"/>
                  </a:moveTo>
                  <a:lnTo>
                    <a:pt x="7179" y="121780"/>
                  </a:lnTo>
                  <a:lnTo>
                    <a:pt x="68998" y="27392"/>
                  </a:lnTo>
                  <a:lnTo>
                    <a:pt x="68998" y="12178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43A652E-F6B9-4FE8-A6F2-A9BEEA5C12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829319" y="3944433"/>
              <a:ext cx="98556" cy="253051"/>
            </a:xfrm>
            <a:custGeom>
              <a:avLst/>
              <a:gdLst>
                <a:gd name="connsiteX0" fmla="*/ 97379 w 98556"/>
                <a:gd name="connsiteY0" fmla="*/ 9679 h 253051"/>
                <a:gd name="connsiteX1" fmla="*/ 98646 w 98556"/>
                <a:gd name="connsiteY1" fmla="*/ 5124 h 253051"/>
                <a:gd name="connsiteX2" fmla="*/ 93579 w 98556"/>
                <a:gd name="connsiteY2" fmla="*/ 63 h 253051"/>
                <a:gd name="connsiteX3" fmla="*/ 89272 w 98556"/>
                <a:gd name="connsiteY3" fmla="*/ 2340 h 253051"/>
                <a:gd name="connsiteX4" fmla="*/ 1356 w 98556"/>
                <a:gd name="connsiteY4" fmla="*/ 243498 h 253051"/>
                <a:gd name="connsiteX5" fmla="*/ 89 w 98556"/>
                <a:gd name="connsiteY5" fmla="*/ 248053 h 253051"/>
                <a:gd name="connsiteX6" fmla="*/ 5157 w 98556"/>
                <a:gd name="connsiteY6" fmla="*/ 253114 h 253051"/>
                <a:gd name="connsiteX7" fmla="*/ 10731 w 98556"/>
                <a:gd name="connsiteY7" fmla="*/ 247041 h 253051"/>
                <a:gd name="connsiteX8" fmla="*/ 97379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379" y="9679"/>
                  </a:moveTo>
                  <a:cubicBezTo>
                    <a:pt x="98646" y="6389"/>
                    <a:pt x="98646" y="5377"/>
                    <a:pt x="98646" y="5124"/>
                  </a:cubicBezTo>
                  <a:cubicBezTo>
                    <a:pt x="98646" y="2340"/>
                    <a:pt x="96366" y="63"/>
                    <a:pt x="93579" y="63"/>
                  </a:cubicBezTo>
                  <a:cubicBezTo>
                    <a:pt x="91805" y="63"/>
                    <a:pt x="90032" y="822"/>
                    <a:pt x="89272" y="2340"/>
                  </a:cubicBezTo>
                  <a:lnTo>
                    <a:pt x="1356" y="243498"/>
                  </a:lnTo>
                  <a:cubicBezTo>
                    <a:pt x="89" y="246788"/>
                    <a:pt x="89" y="247800"/>
                    <a:pt x="89" y="248053"/>
                  </a:cubicBezTo>
                  <a:cubicBezTo>
                    <a:pt x="89" y="250836"/>
                    <a:pt x="2370" y="253114"/>
                    <a:pt x="5157" y="253114"/>
                  </a:cubicBezTo>
                  <a:cubicBezTo>
                    <a:pt x="8450" y="253114"/>
                    <a:pt x="9210" y="251342"/>
                    <a:pt x="10731" y="247041"/>
                  </a:cubicBezTo>
                  <a:lnTo>
                    <a:pt x="97379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937866C-26E2-42C0-9113-ED18D18BC08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49411" y="4022373"/>
              <a:ext cx="137320" cy="114632"/>
            </a:xfrm>
            <a:custGeom>
              <a:avLst/>
              <a:gdLst>
                <a:gd name="connsiteX0" fmla="*/ 15043 w 137320"/>
                <a:gd name="connsiteY0" fmla="*/ 96981 h 114632"/>
                <a:gd name="connsiteX1" fmla="*/ 12762 w 137320"/>
                <a:gd name="connsiteY1" fmla="*/ 107863 h 114632"/>
                <a:gd name="connsiteX2" fmla="*/ 20110 w 137320"/>
                <a:gd name="connsiteY2" fmla="*/ 114695 h 114632"/>
                <a:gd name="connsiteX3" fmla="*/ 29484 w 137320"/>
                <a:gd name="connsiteY3" fmla="*/ 107609 h 114632"/>
                <a:gd name="connsiteX4" fmla="*/ 34298 w 137320"/>
                <a:gd name="connsiteY4" fmla="*/ 88884 h 114632"/>
                <a:gd name="connsiteX5" fmla="*/ 39872 w 137320"/>
                <a:gd name="connsiteY5" fmla="*/ 66109 h 114632"/>
                <a:gd name="connsiteX6" fmla="*/ 44179 w 137320"/>
                <a:gd name="connsiteY6" fmla="*/ 49155 h 114632"/>
                <a:gd name="connsiteX7" fmla="*/ 47472 w 137320"/>
                <a:gd name="connsiteY7" fmla="*/ 36502 h 114632"/>
                <a:gd name="connsiteX8" fmla="*/ 88770 w 137320"/>
                <a:gd name="connsiteY8" fmla="*/ 5630 h 114632"/>
                <a:gd name="connsiteX9" fmla="*/ 102451 w 137320"/>
                <a:gd name="connsiteY9" fmla="*/ 23343 h 114632"/>
                <a:gd name="connsiteX10" fmla="*/ 85983 w 137320"/>
                <a:gd name="connsiteY10" fmla="*/ 82304 h 114632"/>
                <a:gd name="connsiteX11" fmla="*/ 83449 w 137320"/>
                <a:gd name="connsiteY11" fmla="*/ 93945 h 114632"/>
                <a:gd name="connsiteX12" fmla="*/ 104225 w 137320"/>
                <a:gd name="connsiteY12" fmla="*/ 114695 h 114632"/>
                <a:gd name="connsiteX13" fmla="*/ 137415 w 137320"/>
                <a:gd name="connsiteY13" fmla="*/ 75725 h 114632"/>
                <a:gd name="connsiteX14" fmla="*/ 134374 w 137320"/>
                <a:gd name="connsiteY14" fmla="*/ 73195 h 114632"/>
                <a:gd name="connsiteX15" fmla="*/ 130574 w 137320"/>
                <a:gd name="connsiteY15" fmla="*/ 77749 h 114632"/>
                <a:gd name="connsiteX16" fmla="*/ 104731 w 137320"/>
                <a:gd name="connsiteY16" fmla="*/ 109128 h 114632"/>
                <a:gd name="connsiteX17" fmla="*/ 98651 w 137320"/>
                <a:gd name="connsiteY17" fmla="*/ 100777 h 114632"/>
                <a:gd name="connsiteX18" fmla="*/ 103211 w 137320"/>
                <a:gd name="connsiteY18" fmla="*/ 82810 h 114632"/>
                <a:gd name="connsiteX19" fmla="*/ 118666 w 137320"/>
                <a:gd name="connsiteY19" fmla="*/ 27139 h 114632"/>
                <a:gd name="connsiteX20" fmla="*/ 89530 w 137320"/>
                <a:gd name="connsiteY20" fmla="*/ 63 h 114632"/>
                <a:gd name="connsiteX21" fmla="*/ 50006 w 137320"/>
                <a:gd name="connsiteY21" fmla="*/ 22078 h 114632"/>
                <a:gd name="connsiteX22" fmla="*/ 26697 w 137320"/>
                <a:gd name="connsiteY22" fmla="*/ 63 h 114632"/>
                <a:gd name="connsiteX23" fmla="*/ 7695 w 137320"/>
                <a:gd name="connsiteY23" fmla="*/ 14487 h 114632"/>
                <a:gd name="connsiteX24" fmla="*/ 94 w 137320"/>
                <a:gd name="connsiteY24" fmla="*/ 39033 h 114632"/>
                <a:gd name="connsiteX25" fmla="*/ 3135 w 137320"/>
                <a:gd name="connsiteY25" fmla="*/ 41563 h 114632"/>
                <a:gd name="connsiteX26" fmla="*/ 7442 w 137320"/>
                <a:gd name="connsiteY26" fmla="*/ 35743 h 114632"/>
                <a:gd name="connsiteX27" fmla="*/ 25937 w 137320"/>
                <a:gd name="connsiteY27" fmla="*/ 5630 h 114632"/>
                <a:gd name="connsiteX28" fmla="*/ 33791 w 137320"/>
                <a:gd name="connsiteY28" fmla="*/ 17270 h 114632"/>
                <a:gd name="connsiteX29" fmla="*/ 29737 w 137320"/>
                <a:gd name="connsiteY29" fmla="*/ 38527 h 114632"/>
                <a:gd name="connsiteX30" fmla="*/ 15043 w 137320"/>
                <a:gd name="connsiteY30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20" h="114632">
                  <a:moveTo>
                    <a:pt x="15043" y="96981"/>
                  </a:moveTo>
                  <a:cubicBezTo>
                    <a:pt x="14282" y="100777"/>
                    <a:pt x="12762" y="106597"/>
                    <a:pt x="12762" y="107863"/>
                  </a:cubicBezTo>
                  <a:cubicBezTo>
                    <a:pt x="12762" y="112417"/>
                    <a:pt x="16309" y="114695"/>
                    <a:pt x="20110" y="114695"/>
                  </a:cubicBezTo>
                  <a:cubicBezTo>
                    <a:pt x="23150" y="114695"/>
                    <a:pt x="27710" y="112670"/>
                    <a:pt x="29484" y="107609"/>
                  </a:cubicBezTo>
                  <a:cubicBezTo>
                    <a:pt x="29737" y="107103"/>
                    <a:pt x="32778" y="95210"/>
                    <a:pt x="34298" y="88884"/>
                  </a:cubicBezTo>
                  <a:lnTo>
                    <a:pt x="39872" y="66109"/>
                  </a:lnTo>
                  <a:cubicBezTo>
                    <a:pt x="41392" y="60542"/>
                    <a:pt x="42912" y="54975"/>
                    <a:pt x="44179" y="49155"/>
                  </a:cubicBezTo>
                  <a:cubicBezTo>
                    <a:pt x="45192" y="44853"/>
                    <a:pt x="47219" y="37514"/>
                    <a:pt x="47472" y="36502"/>
                  </a:cubicBezTo>
                  <a:cubicBezTo>
                    <a:pt x="51273" y="28658"/>
                    <a:pt x="64701" y="5630"/>
                    <a:pt x="88770" y="5630"/>
                  </a:cubicBezTo>
                  <a:cubicBezTo>
                    <a:pt x="100171" y="5630"/>
                    <a:pt x="102451" y="14993"/>
                    <a:pt x="102451" y="23343"/>
                  </a:cubicBezTo>
                  <a:cubicBezTo>
                    <a:pt x="102451" y="39033"/>
                    <a:pt x="90037" y="71423"/>
                    <a:pt x="85983" y="82304"/>
                  </a:cubicBezTo>
                  <a:cubicBezTo>
                    <a:pt x="83703" y="88125"/>
                    <a:pt x="83449" y="91161"/>
                    <a:pt x="83449" y="93945"/>
                  </a:cubicBezTo>
                  <a:cubicBezTo>
                    <a:pt x="83449" y="105838"/>
                    <a:pt x="92317" y="114695"/>
                    <a:pt x="104225" y="114695"/>
                  </a:cubicBezTo>
                  <a:cubicBezTo>
                    <a:pt x="128040" y="114695"/>
                    <a:pt x="137415" y="77749"/>
                    <a:pt x="137415" y="75725"/>
                  </a:cubicBezTo>
                  <a:cubicBezTo>
                    <a:pt x="137415" y="73195"/>
                    <a:pt x="135134" y="73195"/>
                    <a:pt x="134374" y="73195"/>
                  </a:cubicBezTo>
                  <a:cubicBezTo>
                    <a:pt x="131841" y="73195"/>
                    <a:pt x="131841" y="73954"/>
                    <a:pt x="130574" y="77749"/>
                  </a:cubicBezTo>
                  <a:cubicBezTo>
                    <a:pt x="125507" y="94957"/>
                    <a:pt x="117146" y="109128"/>
                    <a:pt x="104731" y="109128"/>
                  </a:cubicBezTo>
                  <a:cubicBezTo>
                    <a:pt x="100424" y="109128"/>
                    <a:pt x="98651" y="106597"/>
                    <a:pt x="98651" y="100777"/>
                  </a:cubicBezTo>
                  <a:cubicBezTo>
                    <a:pt x="98651" y="94451"/>
                    <a:pt x="100931" y="88378"/>
                    <a:pt x="103211" y="82810"/>
                  </a:cubicBezTo>
                  <a:cubicBezTo>
                    <a:pt x="108025" y="69399"/>
                    <a:pt x="118666" y="41563"/>
                    <a:pt x="118666" y="27139"/>
                  </a:cubicBezTo>
                  <a:cubicBezTo>
                    <a:pt x="118666" y="10185"/>
                    <a:pt x="107772" y="63"/>
                    <a:pt x="89530" y="63"/>
                  </a:cubicBezTo>
                  <a:cubicBezTo>
                    <a:pt x="66728" y="63"/>
                    <a:pt x="54313" y="16258"/>
                    <a:pt x="50006" y="22078"/>
                  </a:cubicBezTo>
                  <a:cubicBezTo>
                    <a:pt x="48739" y="7907"/>
                    <a:pt x="38352" y="63"/>
                    <a:pt x="26697" y="63"/>
                  </a:cubicBezTo>
                  <a:cubicBezTo>
                    <a:pt x="15043" y="63"/>
                    <a:pt x="10229" y="9932"/>
                    <a:pt x="7695" y="14487"/>
                  </a:cubicBezTo>
                  <a:cubicBezTo>
                    <a:pt x="3641" y="23090"/>
                    <a:pt x="94" y="38020"/>
                    <a:pt x="94" y="39033"/>
                  </a:cubicBezTo>
                  <a:cubicBezTo>
                    <a:pt x="94" y="41563"/>
                    <a:pt x="2628" y="41563"/>
                    <a:pt x="3135" y="41563"/>
                  </a:cubicBezTo>
                  <a:cubicBezTo>
                    <a:pt x="5668" y="41563"/>
                    <a:pt x="5922" y="41310"/>
                    <a:pt x="7442" y="35743"/>
                  </a:cubicBezTo>
                  <a:cubicBezTo>
                    <a:pt x="11749" y="17776"/>
                    <a:pt x="16816" y="5630"/>
                    <a:pt x="25937" y="5630"/>
                  </a:cubicBezTo>
                  <a:cubicBezTo>
                    <a:pt x="31004" y="5630"/>
                    <a:pt x="33791" y="8920"/>
                    <a:pt x="33791" y="17270"/>
                  </a:cubicBezTo>
                  <a:cubicBezTo>
                    <a:pt x="33791" y="22584"/>
                    <a:pt x="33031" y="25368"/>
                    <a:pt x="29737" y="38527"/>
                  </a:cubicBezTo>
                  <a:lnTo>
                    <a:pt x="15043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C1C916D9-7706-4045-B19B-6FBE0DB22F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101486" y="4022373"/>
              <a:ext cx="207500" cy="114632"/>
            </a:xfrm>
            <a:custGeom>
              <a:avLst/>
              <a:gdLst>
                <a:gd name="connsiteX0" fmla="*/ 15049 w 207500"/>
                <a:gd name="connsiteY0" fmla="*/ 96981 h 114632"/>
                <a:gd name="connsiteX1" fmla="*/ 12768 w 207500"/>
                <a:gd name="connsiteY1" fmla="*/ 107863 h 114632"/>
                <a:gd name="connsiteX2" fmla="*/ 20116 w 207500"/>
                <a:gd name="connsiteY2" fmla="*/ 114695 h 114632"/>
                <a:gd name="connsiteX3" fmla="*/ 29490 w 207500"/>
                <a:gd name="connsiteY3" fmla="*/ 107609 h 114632"/>
                <a:gd name="connsiteX4" fmla="*/ 34304 w 207500"/>
                <a:gd name="connsiteY4" fmla="*/ 88884 h 114632"/>
                <a:gd name="connsiteX5" fmla="*/ 39878 w 207500"/>
                <a:gd name="connsiteY5" fmla="*/ 66109 h 114632"/>
                <a:gd name="connsiteX6" fmla="*/ 44185 w 207500"/>
                <a:gd name="connsiteY6" fmla="*/ 49155 h 114632"/>
                <a:gd name="connsiteX7" fmla="*/ 47478 w 207500"/>
                <a:gd name="connsiteY7" fmla="*/ 36502 h 114632"/>
                <a:gd name="connsiteX8" fmla="*/ 88776 w 207500"/>
                <a:gd name="connsiteY8" fmla="*/ 5630 h 114632"/>
                <a:gd name="connsiteX9" fmla="*/ 102457 w 207500"/>
                <a:gd name="connsiteY9" fmla="*/ 23343 h 114632"/>
                <a:gd name="connsiteX10" fmla="*/ 98657 w 207500"/>
                <a:gd name="connsiteY10" fmla="*/ 44347 h 114632"/>
                <a:gd name="connsiteX11" fmla="*/ 91563 w 207500"/>
                <a:gd name="connsiteY11" fmla="*/ 73701 h 114632"/>
                <a:gd name="connsiteX12" fmla="*/ 86496 w 207500"/>
                <a:gd name="connsiteY12" fmla="*/ 92933 h 114632"/>
                <a:gd name="connsiteX13" fmla="*/ 83202 w 207500"/>
                <a:gd name="connsiteY13" fmla="*/ 107863 h 114632"/>
                <a:gd name="connsiteX14" fmla="*/ 90549 w 207500"/>
                <a:gd name="connsiteY14" fmla="*/ 114695 h 114632"/>
                <a:gd name="connsiteX15" fmla="*/ 101950 w 207500"/>
                <a:gd name="connsiteY15" fmla="*/ 100271 h 114632"/>
                <a:gd name="connsiteX16" fmla="*/ 117152 w 207500"/>
                <a:gd name="connsiteY16" fmla="*/ 39286 h 114632"/>
                <a:gd name="connsiteX17" fmla="*/ 158956 w 207500"/>
                <a:gd name="connsiteY17" fmla="*/ 5630 h 114632"/>
                <a:gd name="connsiteX18" fmla="*/ 172637 w 207500"/>
                <a:gd name="connsiteY18" fmla="*/ 23343 h 114632"/>
                <a:gd name="connsiteX19" fmla="*/ 156929 w 207500"/>
                <a:gd name="connsiteY19" fmla="*/ 80027 h 114632"/>
                <a:gd name="connsiteX20" fmla="*/ 153635 w 207500"/>
                <a:gd name="connsiteY20" fmla="*/ 93945 h 114632"/>
                <a:gd name="connsiteX21" fmla="*/ 174411 w 207500"/>
                <a:gd name="connsiteY21" fmla="*/ 114695 h 114632"/>
                <a:gd name="connsiteX22" fmla="*/ 207601 w 207500"/>
                <a:gd name="connsiteY22" fmla="*/ 75725 h 114632"/>
                <a:gd name="connsiteX23" fmla="*/ 204560 w 207500"/>
                <a:gd name="connsiteY23" fmla="*/ 73195 h 114632"/>
                <a:gd name="connsiteX24" fmla="*/ 200760 w 207500"/>
                <a:gd name="connsiteY24" fmla="*/ 77749 h 114632"/>
                <a:gd name="connsiteX25" fmla="*/ 174918 w 207500"/>
                <a:gd name="connsiteY25" fmla="*/ 109128 h 114632"/>
                <a:gd name="connsiteX26" fmla="*/ 168837 w 207500"/>
                <a:gd name="connsiteY26" fmla="*/ 100777 h 114632"/>
                <a:gd name="connsiteX27" fmla="*/ 173397 w 207500"/>
                <a:gd name="connsiteY27" fmla="*/ 82810 h 114632"/>
                <a:gd name="connsiteX28" fmla="*/ 188852 w 207500"/>
                <a:gd name="connsiteY28" fmla="*/ 27139 h 114632"/>
                <a:gd name="connsiteX29" fmla="*/ 159716 w 207500"/>
                <a:gd name="connsiteY29" fmla="*/ 63 h 114632"/>
                <a:gd name="connsiteX30" fmla="*/ 118419 w 207500"/>
                <a:gd name="connsiteY30" fmla="*/ 24609 h 114632"/>
                <a:gd name="connsiteX31" fmla="*/ 110311 w 207500"/>
                <a:gd name="connsiteY31" fmla="*/ 6642 h 114632"/>
                <a:gd name="connsiteX32" fmla="*/ 89536 w 207500"/>
                <a:gd name="connsiteY32" fmla="*/ 63 h 114632"/>
                <a:gd name="connsiteX33" fmla="*/ 50012 w 207500"/>
                <a:gd name="connsiteY33" fmla="*/ 22078 h 114632"/>
                <a:gd name="connsiteX34" fmla="*/ 26703 w 207500"/>
                <a:gd name="connsiteY34" fmla="*/ 63 h 114632"/>
                <a:gd name="connsiteX35" fmla="*/ 7955 w 207500"/>
                <a:gd name="connsiteY35" fmla="*/ 14487 h 114632"/>
                <a:gd name="connsiteX36" fmla="*/ 100 w 207500"/>
                <a:gd name="connsiteY36" fmla="*/ 39033 h 114632"/>
                <a:gd name="connsiteX37" fmla="*/ 3141 w 207500"/>
                <a:gd name="connsiteY37" fmla="*/ 41563 h 114632"/>
                <a:gd name="connsiteX38" fmla="*/ 7448 w 207500"/>
                <a:gd name="connsiteY38" fmla="*/ 35743 h 114632"/>
                <a:gd name="connsiteX39" fmla="*/ 25943 w 207500"/>
                <a:gd name="connsiteY39" fmla="*/ 5630 h 114632"/>
                <a:gd name="connsiteX40" fmla="*/ 33797 w 207500"/>
                <a:gd name="connsiteY40" fmla="*/ 17270 h 114632"/>
                <a:gd name="connsiteX41" fmla="*/ 29743 w 207500"/>
                <a:gd name="connsiteY41" fmla="*/ 38527 h 114632"/>
                <a:gd name="connsiteX42" fmla="*/ 15049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049" y="96981"/>
                  </a:moveTo>
                  <a:cubicBezTo>
                    <a:pt x="14288" y="100777"/>
                    <a:pt x="12768" y="106597"/>
                    <a:pt x="12768" y="107863"/>
                  </a:cubicBezTo>
                  <a:cubicBezTo>
                    <a:pt x="12768" y="112417"/>
                    <a:pt x="16315" y="114695"/>
                    <a:pt x="20116" y="114695"/>
                  </a:cubicBezTo>
                  <a:cubicBezTo>
                    <a:pt x="23156" y="114695"/>
                    <a:pt x="27716" y="112670"/>
                    <a:pt x="29490" y="107609"/>
                  </a:cubicBezTo>
                  <a:cubicBezTo>
                    <a:pt x="29743" y="107103"/>
                    <a:pt x="32784" y="95210"/>
                    <a:pt x="34304" y="88884"/>
                  </a:cubicBezTo>
                  <a:lnTo>
                    <a:pt x="39878" y="66109"/>
                  </a:lnTo>
                  <a:cubicBezTo>
                    <a:pt x="41398" y="60542"/>
                    <a:pt x="42918" y="54975"/>
                    <a:pt x="44185" y="49155"/>
                  </a:cubicBezTo>
                  <a:cubicBezTo>
                    <a:pt x="45198" y="44853"/>
                    <a:pt x="47225" y="37514"/>
                    <a:pt x="47478" y="36502"/>
                  </a:cubicBezTo>
                  <a:cubicBezTo>
                    <a:pt x="51279" y="28658"/>
                    <a:pt x="64707" y="5630"/>
                    <a:pt x="88776" y="5630"/>
                  </a:cubicBezTo>
                  <a:cubicBezTo>
                    <a:pt x="100177" y="5630"/>
                    <a:pt x="102457" y="14993"/>
                    <a:pt x="102457" y="23343"/>
                  </a:cubicBezTo>
                  <a:cubicBezTo>
                    <a:pt x="102457" y="29670"/>
                    <a:pt x="100684" y="36755"/>
                    <a:pt x="98657" y="44347"/>
                  </a:cubicBezTo>
                  <a:lnTo>
                    <a:pt x="91563" y="73701"/>
                  </a:lnTo>
                  <a:lnTo>
                    <a:pt x="86496" y="92933"/>
                  </a:lnTo>
                  <a:cubicBezTo>
                    <a:pt x="85482" y="97994"/>
                    <a:pt x="83202" y="106597"/>
                    <a:pt x="83202" y="107863"/>
                  </a:cubicBezTo>
                  <a:cubicBezTo>
                    <a:pt x="83202" y="112417"/>
                    <a:pt x="86749" y="114695"/>
                    <a:pt x="90549" y="114695"/>
                  </a:cubicBezTo>
                  <a:cubicBezTo>
                    <a:pt x="98403" y="114695"/>
                    <a:pt x="99924" y="108369"/>
                    <a:pt x="101950" y="100271"/>
                  </a:cubicBezTo>
                  <a:cubicBezTo>
                    <a:pt x="105497" y="86100"/>
                    <a:pt x="114872" y="49155"/>
                    <a:pt x="117152" y="39286"/>
                  </a:cubicBezTo>
                  <a:cubicBezTo>
                    <a:pt x="117912" y="35996"/>
                    <a:pt x="131340" y="5630"/>
                    <a:pt x="158956" y="5630"/>
                  </a:cubicBezTo>
                  <a:cubicBezTo>
                    <a:pt x="169850" y="5630"/>
                    <a:pt x="172637" y="14234"/>
                    <a:pt x="172637" y="23343"/>
                  </a:cubicBezTo>
                  <a:cubicBezTo>
                    <a:pt x="172637" y="37767"/>
                    <a:pt x="161996" y="66615"/>
                    <a:pt x="156929" y="80027"/>
                  </a:cubicBezTo>
                  <a:cubicBezTo>
                    <a:pt x="154649" y="86100"/>
                    <a:pt x="153635" y="88884"/>
                    <a:pt x="153635" y="93945"/>
                  </a:cubicBezTo>
                  <a:cubicBezTo>
                    <a:pt x="153635" y="105838"/>
                    <a:pt x="162503" y="114695"/>
                    <a:pt x="174411" y="114695"/>
                  </a:cubicBezTo>
                  <a:cubicBezTo>
                    <a:pt x="198227" y="114695"/>
                    <a:pt x="207601" y="77749"/>
                    <a:pt x="207601" y="75725"/>
                  </a:cubicBezTo>
                  <a:cubicBezTo>
                    <a:pt x="207601" y="73195"/>
                    <a:pt x="205321" y="73195"/>
                    <a:pt x="204560" y="73195"/>
                  </a:cubicBezTo>
                  <a:cubicBezTo>
                    <a:pt x="202027" y="73195"/>
                    <a:pt x="202027" y="73954"/>
                    <a:pt x="200760" y="77749"/>
                  </a:cubicBezTo>
                  <a:cubicBezTo>
                    <a:pt x="196960" y="91161"/>
                    <a:pt x="188852" y="109128"/>
                    <a:pt x="174918" y="109128"/>
                  </a:cubicBezTo>
                  <a:cubicBezTo>
                    <a:pt x="170610" y="109128"/>
                    <a:pt x="168837" y="106597"/>
                    <a:pt x="168837" y="100777"/>
                  </a:cubicBezTo>
                  <a:cubicBezTo>
                    <a:pt x="168837" y="94451"/>
                    <a:pt x="171117" y="88378"/>
                    <a:pt x="173397" y="82810"/>
                  </a:cubicBezTo>
                  <a:cubicBezTo>
                    <a:pt x="178211" y="69652"/>
                    <a:pt x="188852" y="41563"/>
                    <a:pt x="188852" y="27139"/>
                  </a:cubicBezTo>
                  <a:cubicBezTo>
                    <a:pt x="188852" y="10691"/>
                    <a:pt x="178718" y="63"/>
                    <a:pt x="159716" y="63"/>
                  </a:cubicBezTo>
                  <a:cubicBezTo>
                    <a:pt x="140714" y="63"/>
                    <a:pt x="127793" y="11197"/>
                    <a:pt x="118419" y="24609"/>
                  </a:cubicBezTo>
                  <a:cubicBezTo>
                    <a:pt x="118165" y="21319"/>
                    <a:pt x="117405" y="12715"/>
                    <a:pt x="110311" y="6642"/>
                  </a:cubicBezTo>
                  <a:cubicBezTo>
                    <a:pt x="103977" y="1328"/>
                    <a:pt x="95870" y="63"/>
                    <a:pt x="89536" y="63"/>
                  </a:cubicBezTo>
                  <a:cubicBezTo>
                    <a:pt x="66734" y="63"/>
                    <a:pt x="54319" y="16258"/>
                    <a:pt x="50012" y="22078"/>
                  </a:cubicBezTo>
                  <a:cubicBezTo>
                    <a:pt x="48745" y="7654"/>
                    <a:pt x="38104" y="63"/>
                    <a:pt x="26703" y="63"/>
                  </a:cubicBezTo>
                  <a:cubicBezTo>
                    <a:pt x="15049" y="63"/>
                    <a:pt x="10235" y="9932"/>
                    <a:pt x="7955" y="14487"/>
                  </a:cubicBezTo>
                  <a:cubicBezTo>
                    <a:pt x="3394" y="23343"/>
                    <a:pt x="100" y="38273"/>
                    <a:pt x="100" y="39033"/>
                  </a:cubicBezTo>
                  <a:cubicBezTo>
                    <a:pt x="100" y="41563"/>
                    <a:pt x="2634" y="41563"/>
                    <a:pt x="3141" y="41563"/>
                  </a:cubicBezTo>
                  <a:cubicBezTo>
                    <a:pt x="5674" y="41563"/>
                    <a:pt x="5928" y="41310"/>
                    <a:pt x="7448" y="35743"/>
                  </a:cubicBezTo>
                  <a:cubicBezTo>
                    <a:pt x="11755" y="17776"/>
                    <a:pt x="16822" y="5630"/>
                    <a:pt x="25943" y="5630"/>
                  </a:cubicBezTo>
                  <a:cubicBezTo>
                    <a:pt x="29997" y="5630"/>
                    <a:pt x="33797" y="7654"/>
                    <a:pt x="33797" y="17270"/>
                  </a:cubicBezTo>
                  <a:cubicBezTo>
                    <a:pt x="33797" y="22584"/>
                    <a:pt x="33037" y="25368"/>
                    <a:pt x="29743" y="38527"/>
                  </a:cubicBezTo>
                  <a:lnTo>
                    <a:pt x="15049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B3822A2-E7D4-49F4-9110-E33B1A6FCEB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23937" y="4022373"/>
              <a:ext cx="207500" cy="114632"/>
            </a:xfrm>
            <a:custGeom>
              <a:avLst/>
              <a:gdLst>
                <a:gd name="connsiteX0" fmla="*/ 15057 w 207500"/>
                <a:gd name="connsiteY0" fmla="*/ 96981 h 114632"/>
                <a:gd name="connsiteX1" fmla="*/ 12777 w 207500"/>
                <a:gd name="connsiteY1" fmla="*/ 107863 h 114632"/>
                <a:gd name="connsiteX2" fmla="*/ 20124 w 207500"/>
                <a:gd name="connsiteY2" fmla="*/ 114695 h 114632"/>
                <a:gd name="connsiteX3" fmla="*/ 29499 w 207500"/>
                <a:gd name="connsiteY3" fmla="*/ 107609 h 114632"/>
                <a:gd name="connsiteX4" fmla="*/ 34313 w 207500"/>
                <a:gd name="connsiteY4" fmla="*/ 88884 h 114632"/>
                <a:gd name="connsiteX5" fmla="*/ 39886 w 207500"/>
                <a:gd name="connsiteY5" fmla="*/ 66109 h 114632"/>
                <a:gd name="connsiteX6" fmla="*/ 44193 w 207500"/>
                <a:gd name="connsiteY6" fmla="*/ 49155 h 114632"/>
                <a:gd name="connsiteX7" fmla="*/ 47487 w 207500"/>
                <a:gd name="connsiteY7" fmla="*/ 36502 h 114632"/>
                <a:gd name="connsiteX8" fmla="*/ 88785 w 207500"/>
                <a:gd name="connsiteY8" fmla="*/ 5630 h 114632"/>
                <a:gd name="connsiteX9" fmla="*/ 102466 w 207500"/>
                <a:gd name="connsiteY9" fmla="*/ 23343 h 114632"/>
                <a:gd name="connsiteX10" fmla="*/ 98666 w 207500"/>
                <a:gd name="connsiteY10" fmla="*/ 44347 h 114632"/>
                <a:gd name="connsiteX11" fmla="*/ 91571 w 207500"/>
                <a:gd name="connsiteY11" fmla="*/ 73701 h 114632"/>
                <a:gd name="connsiteX12" fmla="*/ 86504 w 207500"/>
                <a:gd name="connsiteY12" fmla="*/ 92933 h 114632"/>
                <a:gd name="connsiteX13" fmla="*/ 83211 w 207500"/>
                <a:gd name="connsiteY13" fmla="*/ 107863 h 114632"/>
                <a:gd name="connsiteX14" fmla="*/ 90558 w 207500"/>
                <a:gd name="connsiteY14" fmla="*/ 114695 h 114632"/>
                <a:gd name="connsiteX15" fmla="*/ 101959 w 207500"/>
                <a:gd name="connsiteY15" fmla="*/ 100271 h 114632"/>
                <a:gd name="connsiteX16" fmla="*/ 117161 w 207500"/>
                <a:gd name="connsiteY16" fmla="*/ 39286 h 114632"/>
                <a:gd name="connsiteX17" fmla="*/ 158965 w 207500"/>
                <a:gd name="connsiteY17" fmla="*/ 5630 h 114632"/>
                <a:gd name="connsiteX18" fmla="*/ 172646 w 207500"/>
                <a:gd name="connsiteY18" fmla="*/ 23343 h 114632"/>
                <a:gd name="connsiteX19" fmla="*/ 156938 w 207500"/>
                <a:gd name="connsiteY19" fmla="*/ 80027 h 114632"/>
                <a:gd name="connsiteX20" fmla="*/ 153644 w 207500"/>
                <a:gd name="connsiteY20" fmla="*/ 93945 h 114632"/>
                <a:gd name="connsiteX21" fmla="*/ 174420 w 207500"/>
                <a:gd name="connsiteY21" fmla="*/ 114695 h 114632"/>
                <a:gd name="connsiteX22" fmla="*/ 207610 w 207500"/>
                <a:gd name="connsiteY22" fmla="*/ 75725 h 114632"/>
                <a:gd name="connsiteX23" fmla="*/ 204569 w 207500"/>
                <a:gd name="connsiteY23" fmla="*/ 73195 h 114632"/>
                <a:gd name="connsiteX24" fmla="*/ 200769 w 207500"/>
                <a:gd name="connsiteY24" fmla="*/ 77749 h 114632"/>
                <a:gd name="connsiteX25" fmla="*/ 174926 w 207500"/>
                <a:gd name="connsiteY25" fmla="*/ 109128 h 114632"/>
                <a:gd name="connsiteX26" fmla="*/ 168846 w 207500"/>
                <a:gd name="connsiteY26" fmla="*/ 100777 h 114632"/>
                <a:gd name="connsiteX27" fmla="*/ 173406 w 207500"/>
                <a:gd name="connsiteY27" fmla="*/ 82810 h 114632"/>
                <a:gd name="connsiteX28" fmla="*/ 188861 w 207500"/>
                <a:gd name="connsiteY28" fmla="*/ 27139 h 114632"/>
                <a:gd name="connsiteX29" fmla="*/ 159725 w 207500"/>
                <a:gd name="connsiteY29" fmla="*/ 63 h 114632"/>
                <a:gd name="connsiteX30" fmla="*/ 118427 w 207500"/>
                <a:gd name="connsiteY30" fmla="*/ 24609 h 114632"/>
                <a:gd name="connsiteX31" fmla="*/ 110320 w 207500"/>
                <a:gd name="connsiteY31" fmla="*/ 6642 h 114632"/>
                <a:gd name="connsiteX32" fmla="*/ 89545 w 207500"/>
                <a:gd name="connsiteY32" fmla="*/ 63 h 114632"/>
                <a:gd name="connsiteX33" fmla="*/ 50021 w 207500"/>
                <a:gd name="connsiteY33" fmla="*/ 22078 h 114632"/>
                <a:gd name="connsiteX34" fmla="*/ 26712 w 207500"/>
                <a:gd name="connsiteY34" fmla="*/ 63 h 114632"/>
                <a:gd name="connsiteX35" fmla="*/ 7963 w 207500"/>
                <a:gd name="connsiteY35" fmla="*/ 14487 h 114632"/>
                <a:gd name="connsiteX36" fmla="*/ 109 w 207500"/>
                <a:gd name="connsiteY36" fmla="*/ 39033 h 114632"/>
                <a:gd name="connsiteX37" fmla="*/ 3149 w 207500"/>
                <a:gd name="connsiteY37" fmla="*/ 41563 h 114632"/>
                <a:gd name="connsiteX38" fmla="*/ 7457 w 207500"/>
                <a:gd name="connsiteY38" fmla="*/ 35743 h 114632"/>
                <a:gd name="connsiteX39" fmla="*/ 25952 w 207500"/>
                <a:gd name="connsiteY39" fmla="*/ 5630 h 114632"/>
                <a:gd name="connsiteX40" fmla="*/ 33806 w 207500"/>
                <a:gd name="connsiteY40" fmla="*/ 17270 h 114632"/>
                <a:gd name="connsiteX41" fmla="*/ 29752 w 207500"/>
                <a:gd name="connsiteY41" fmla="*/ 38527 h 114632"/>
                <a:gd name="connsiteX42" fmla="*/ 15057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057" y="96981"/>
                  </a:moveTo>
                  <a:cubicBezTo>
                    <a:pt x="14297" y="100777"/>
                    <a:pt x="12777" y="106597"/>
                    <a:pt x="12777" y="107863"/>
                  </a:cubicBezTo>
                  <a:cubicBezTo>
                    <a:pt x="12777" y="112417"/>
                    <a:pt x="16324" y="114695"/>
                    <a:pt x="20124" y="114695"/>
                  </a:cubicBezTo>
                  <a:cubicBezTo>
                    <a:pt x="23165" y="114695"/>
                    <a:pt x="27725" y="112670"/>
                    <a:pt x="29499" y="107609"/>
                  </a:cubicBezTo>
                  <a:cubicBezTo>
                    <a:pt x="29752" y="107103"/>
                    <a:pt x="32792" y="95210"/>
                    <a:pt x="34313" y="88884"/>
                  </a:cubicBezTo>
                  <a:lnTo>
                    <a:pt x="39886" y="66109"/>
                  </a:lnTo>
                  <a:cubicBezTo>
                    <a:pt x="41407" y="60542"/>
                    <a:pt x="42927" y="54975"/>
                    <a:pt x="44193" y="49155"/>
                  </a:cubicBezTo>
                  <a:cubicBezTo>
                    <a:pt x="45207" y="44853"/>
                    <a:pt x="47234" y="37514"/>
                    <a:pt x="47487" y="36502"/>
                  </a:cubicBezTo>
                  <a:cubicBezTo>
                    <a:pt x="51288" y="28658"/>
                    <a:pt x="64716" y="5630"/>
                    <a:pt x="88785" y="5630"/>
                  </a:cubicBezTo>
                  <a:cubicBezTo>
                    <a:pt x="100186" y="5630"/>
                    <a:pt x="102466" y="14993"/>
                    <a:pt x="102466" y="23343"/>
                  </a:cubicBezTo>
                  <a:cubicBezTo>
                    <a:pt x="102466" y="29670"/>
                    <a:pt x="100692" y="36755"/>
                    <a:pt x="98666" y="44347"/>
                  </a:cubicBezTo>
                  <a:lnTo>
                    <a:pt x="91571" y="73701"/>
                  </a:lnTo>
                  <a:lnTo>
                    <a:pt x="86504" y="92933"/>
                  </a:lnTo>
                  <a:cubicBezTo>
                    <a:pt x="85491" y="97994"/>
                    <a:pt x="83211" y="106597"/>
                    <a:pt x="83211" y="107863"/>
                  </a:cubicBezTo>
                  <a:cubicBezTo>
                    <a:pt x="83211" y="112417"/>
                    <a:pt x="86758" y="114695"/>
                    <a:pt x="90558" y="114695"/>
                  </a:cubicBezTo>
                  <a:cubicBezTo>
                    <a:pt x="98412" y="114695"/>
                    <a:pt x="99932" y="108369"/>
                    <a:pt x="101959" y="100271"/>
                  </a:cubicBezTo>
                  <a:cubicBezTo>
                    <a:pt x="105506" y="86100"/>
                    <a:pt x="114880" y="49155"/>
                    <a:pt x="117161" y="39286"/>
                  </a:cubicBezTo>
                  <a:cubicBezTo>
                    <a:pt x="117921" y="35996"/>
                    <a:pt x="131349" y="5630"/>
                    <a:pt x="158965" y="5630"/>
                  </a:cubicBezTo>
                  <a:cubicBezTo>
                    <a:pt x="169859" y="5630"/>
                    <a:pt x="172646" y="14234"/>
                    <a:pt x="172646" y="23343"/>
                  </a:cubicBezTo>
                  <a:cubicBezTo>
                    <a:pt x="172646" y="37767"/>
                    <a:pt x="162005" y="66615"/>
                    <a:pt x="156938" y="80027"/>
                  </a:cubicBezTo>
                  <a:cubicBezTo>
                    <a:pt x="154658" y="86100"/>
                    <a:pt x="153644" y="88884"/>
                    <a:pt x="153644" y="93945"/>
                  </a:cubicBezTo>
                  <a:cubicBezTo>
                    <a:pt x="153644" y="105838"/>
                    <a:pt x="162512" y="114695"/>
                    <a:pt x="174420" y="114695"/>
                  </a:cubicBezTo>
                  <a:cubicBezTo>
                    <a:pt x="198235" y="114695"/>
                    <a:pt x="207610" y="77749"/>
                    <a:pt x="207610" y="75725"/>
                  </a:cubicBezTo>
                  <a:cubicBezTo>
                    <a:pt x="207610" y="73195"/>
                    <a:pt x="205329" y="73195"/>
                    <a:pt x="204569" y="73195"/>
                  </a:cubicBezTo>
                  <a:cubicBezTo>
                    <a:pt x="202036" y="73195"/>
                    <a:pt x="202036" y="73954"/>
                    <a:pt x="200769" y="77749"/>
                  </a:cubicBezTo>
                  <a:cubicBezTo>
                    <a:pt x="196968" y="91161"/>
                    <a:pt x="188861" y="109128"/>
                    <a:pt x="174926" y="109128"/>
                  </a:cubicBezTo>
                  <a:cubicBezTo>
                    <a:pt x="170619" y="109128"/>
                    <a:pt x="168846" y="106597"/>
                    <a:pt x="168846" y="100777"/>
                  </a:cubicBezTo>
                  <a:cubicBezTo>
                    <a:pt x="168846" y="94451"/>
                    <a:pt x="171126" y="88378"/>
                    <a:pt x="173406" y="82810"/>
                  </a:cubicBezTo>
                  <a:cubicBezTo>
                    <a:pt x="178220" y="69652"/>
                    <a:pt x="188861" y="41563"/>
                    <a:pt x="188861" y="27139"/>
                  </a:cubicBezTo>
                  <a:cubicBezTo>
                    <a:pt x="188861" y="10691"/>
                    <a:pt x="178727" y="63"/>
                    <a:pt x="159725" y="63"/>
                  </a:cubicBezTo>
                  <a:cubicBezTo>
                    <a:pt x="140723" y="63"/>
                    <a:pt x="127802" y="11197"/>
                    <a:pt x="118427" y="24609"/>
                  </a:cubicBezTo>
                  <a:cubicBezTo>
                    <a:pt x="118174" y="21319"/>
                    <a:pt x="117414" y="12715"/>
                    <a:pt x="110320" y="6642"/>
                  </a:cubicBezTo>
                  <a:cubicBezTo>
                    <a:pt x="103986" y="1328"/>
                    <a:pt x="95879" y="63"/>
                    <a:pt x="89545" y="63"/>
                  </a:cubicBezTo>
                  <a:cubicBezTo>
                    <a:pt x="66742" y="63"/>
                    <a:pt x="54328" y="16258"/>
                    <a:pt x="50021" y="22078"/>
                  </a:cubicBezTo>
                  <a:cubicBezTo>
                    <a:pt x="48754" y="7654"/>
                    <a:pt x="38113" y="63"/>
                    <a:pt x="26712" y="63"/>
                  </a:cubicBezTo>
                  <a:cubicBezTo>
                    <a:pt x="15057" y="63"/>
                    <a:pt x="10243" y="9932"/>
                    <a:pt x="7963" y="14487"/>
                  </a:cubicBezTo>
                  <a:cubicBezTo>
                    <a:pt x="3403" y="23343"/>
                    <a:pt x="109" y="38273"/>
                    <a:pt x="109" y="39033"/>
                  </a:cubicBezTo>
                  <a:cubicBezTo>
                    <a:pt x="109" y="41563"/>
                    <a:pt x="2643" y="41563"/>
                    <a:pt x="3149" y="41563"/>
                  </a:cubicBezTo>
                  <a:cubicBezTo>
                    <a:pt x="5683" y="41563"/>
                    <a:pt x="5936" y="41310"/>
                    <a:pt x="7457" y="35743"/>
                  </a:cubicBezTo>
                  <a:cubicBezTo>
                    <a:pt x="11764" y="17776"/>
                    <a:pt x="16831" y="5630"/>
                    <a:pt x="25952" y="5630"/>
                  </a:cubicBezTo>
                  <a:cubicBezTo>
                    <a:pt x="30005" y="5630"/>
                    <a:pt x="33806" y="7654"/>
                    <a:pt x="33806" y="17270"/>
                  </a:cubicBezTo>
                  <a:cubicBezTo>
                    <a:pt x="33806" y="22584"/>
                    <a:pt x="33046" y="25368"/>
                    <a:pt x="29752" y="38527"/>
                  </a:cubicBezTo>
                  <a:lnTo>
                    <a:pt x="15057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C745247-3146-4265-A0D1-C995503603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52977" y="3944433"/>
              <a:ext cx="98556" cy="253051"/>
            </a:xfrm>
            <a:custGeom>
              <a:avLst/>
              <a:gdLst>
                <a:gd name="connsiteX0" fmla="*/ 97407 w 98556"/>
                <a:gd name="connsiteY0" fmla="*/ 9679 h 253051"/>
                <a:gd name="connsiteX1" fmla="*/ 98674 w 98556"/>
                <a:gd name="connsiteY1" fmla="*/ 5124 h 253051"/>
                <a:gd name="connsiteX2" fmla="*/ 93607 w 98556"/>
                <a:gd name="connsiteY2" fmla="*/ 63 h 253051"/>
                <a:gd name="connsiteX3" fmla="*/ 89300 w 98556"/>
                <a:gd name="connsiteY3" fmla="*/ 2340 h 253051"/>
                <a:gd name="connsiteX4" fmla="*/ 1385 w 98556"/>
                <a:gd name="connsiteY4" fmla="*/ 243498 h 253051"/>
                <a:gd name="connsiteX5" fmla="*/ 118 w 98556"/>
                <a:gd name="connsiteY5" fmla="*/ 248053 h 253051"/>
                <a:gd name="connsiteX6" fmla="*/ 5185 w 98556"/>
                <a:gd name="connsiteY6" fmla="*/ 253114 h 253051"/>
                <a:gd name="connsiteX7" fmla="*/ 10759 w 98556"/>
                <a:gd name="connsiteY7" fmla="*/ 247041 h 253051"/>
                <a:gd name="connsiteX8" fmla="*/ 97407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407" y="9679"/>
                  </a:moveTo>
                  <a:cubicBezTo>
                    <a:pt x="98674" y="6389"/>
                    <a:pt x="98674" y="5377"/>
                    <a:pt x="98674" y="5124"/>
                  </a:cubicBezTo>
                  <a:cubicBezTo>
                    <a:pt x="98674" y="2340"/>
                    <a:pt x="96394" y="63"/>
                    <a:pt x="93607" y="63"/>
                  </a:cubicBezTo>
                  <a:cubicBezTo>
                    <a:pt x="91834" y="63"/>
                    <a:pt x="90060" y="822"/>
                    <a:pt x="89300" y="2340"/>
                  </a:cubicBezTo>
                  <a:lnTo>
                    <a:pt x="1385" y="243498"/>
                  </a:lnTo>
                  <a:cubicBezTo>
                    <a:pt x="118" y="246788"/>
                    <a:pt x="118" y="247800"/>
                    <a:pt x="118" y="248053"/>
                  </a:cubicBezTo>
                  <a:cubicBezTo>
                    <a:pt x="118" y="250836"/>
                    <a:pt x="2398" y="253114"/>
                    <a:pt x="5185" y="253114"/>
                  </a:cubicBezTo>
                  <a:cubicBezTo>
                    <a:pt x="8479" y="253114"/>
                    <a:pt x="9239" y="251342"/>
                    <a:pt x="10759" y="247041"/>
                  </a:cubicBezTo>
                  <a:lnTo>
                    <a:pt x="97407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7AECF40-25F0-4807-9910-88E3BB3FF65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671802" y="3962906"/>
              <a:ext cx="172283" cy="171315"/>
            </a:xfrm>
            <a:custGeom>
              <a:avLst/>
              <a:gdLst>
                <a:gd name="connsiteX0" fmla="*/ 102226 w 172283"/>
                <a:gd name="connsiteY0" fmla="*/ 17776 h 171315"/>
                <a:gd name="connsiteX1" fmla="*/ 108054 w 172283"/>
                <a:gd name="connsiteY1" fmla="*/ 8413 h 171315"/>
                <a:gd name="connsiteX2" fmla="*/ 124015 w 172283"/>
                <a:gd name="connsiteY2" fmla="*/ 7907 h 171315"/>
                <a:gd name="connsiteX3" fmla="*/ 161005 w 172283"/>
                <a:gd name="connsiteY3" fmla="*/ 28658 h 171315"/>
                <a:gd name="connsiteX4" fmla="*/ 158979 w 172283"/>
                <a:gd name="connsiteY4" fmla="*/ 48902 h 171315"/>
                <a:gd name="connsiteX5" fmla="*/ 158218 w 172283"/>
                <a:gd name="connsiteY5" fmla="*/ 53710 h 171315"/>
                <a:gd name="connsiteX6" fmla="*/ 161259 w 172283"/>
                <a:gd name="connsiteY6" fmla="*/ 56999 h 171315"/>
                <a:gd name="connsiteX7" fmla="*/ 165059 w 172283"/>
                <a:gd name="connsiteY7" fmla="*/ 51179 h 171315"/>
                <a:gd name="connsiteX8" fmla="*/ 171900 w 172283"/>
                <a:gd name="connsiteY8" fmla="*/ 7148 h 171315"/>
                <a:gd name="connsiteX9" fmla="*/ 172406 w 172283"/>
                <a:gd name="connsiteY9" fmla="*/ 2846 h 171315"/>
                <a:gd name="connsiteX10" fmla="*/ 165566 w 172283"/>
                <a:gd name="connsiteY10" fmla="*/ 63 h 171315"/>
                <a:gd name="connsiteX11" fmla="*/ 24952 w 172283"/>
                <a:gd name="connsiteY11" fmla="*/ 63 h 171315"/>
                <a:gd name="connsiteX12" fmla="*/ 16845 w 172283"/>
                <a:gd name="connsiteY12" fmla="*/ 5124 h 171315"/>
                <a:gd name="connsiteX13" fmla="*/ 1643 w 172283"/>
                <a:gd name="connsiteY13" fmla="*/ 49661 h 171315"/>
                <a:gd name="connsiteX14" fmla="*/ 123 w 172283"/>
                <a:gd name="connsiteY14" fmla="*/ 54216 h 171315"/>
                <a:gd name="connsiteX15" fmla="*/ 3163 w 172283"/>
                <a:gd name="connsiteY15" fmla="*/ 56999 h 171315"/>
                <a:gd name="connsiteX16" fmla="*/ 7470 w 172283"/>
                <a:gd name="connsiteY16" fmla="*/ 51685 h 171315"/>
                <a:gd name="connsiteX17" fmla="*/ 65236 w 172283"/>
                <a:gd name="connsiteY17" fmla="*/ 7907 h 171315"/>
                <a:gd name="connsiteX18" fmla="*/ 75117 w 172283"/>
                <a:gd name="connsiteY18" fmla="*/ 7907 h 171315"/>
                <a:gd name="connsiteX19" fmla="*/ 82211 w 172283"/>
                <a:gd name="connsiteY19" fmla="*/ 10944 h 171315"/>
                <a:gd name="connsiteX20" fmla="*/ 81198 w 172283"/>
                <a:gd name="connsiteY20" fmla="*/ 16258 h 171315"/>
                <a:gd name="connsiteX21" fmla="*/ 47248 w 172283"/>
                <a:gd name="connsiteY21" fmla="*/ 151387 h 171315"/>
                <a:gd name="connsiteX22" fmla="*/ 17098 w 172283"/>
                <a:gd name="connsiteY22" fmla="*/ 163534 h 171315"/>
                <a:gd name="connsiteX23" fmla="*/ 6457 w 172283"/>
                <a:gd name="connsiteY23" fmla="*/ 168342 h 171315"/>
                <a:gd name="connsiteX24" fmla="*/ 10764 w 172283"/>
                <a:gd name="connsiteY24" fmla="*/ 171378 h 171315"/>
                <a:gd name="connsiteX25" fmla="*/ 31539 w 172283"/>
                <a:gd name="connsiteY25" fmla="*/ 170872 h 171315"/>
                <a:gd name="connsiteX26" fmla="*/ 53075 w 172283"/>
                <a:gd name="connsiteY26" fmla="*/ 170619 h 171315"/>
                <a:gd name="connsiteX27" fmla="*/ 74104 w 172283"/>
                <a:gd name="connsiteY27" fmla="*/ 170872 h 171315"/>
                <a:gd name="connsiteX28" fmla="*/ 96146 w 172283"/>
                <a:gd name="connsiteY28" fmla="*/ 171378 h 171315"/>
                <a:gd name="connsiteX29" fmla="*/ 101720 w 172283"/>
                <a:gd name="connsiteY29" fmla="*/ 166317 h 171315"/>
                <a:gd name="connsiteX30" fmla="*/ 93105 w 172283"/>
                <a:gd name="connsiteY30" fmla="*/ 163534 h 171315"/>
                <a:gd name="connsiteX31" fmla="*/ 76890 w 172283"/>
                <a:gd name="connsiteY31" fmla="*/ 163028 h 171315"/>
                <a:gd name="connsiteX32" fmla="*/ 67516 w 172283"/>
                <a:gd name="connsiteY32" fmla="*/ 157461 h 171315"/>
                <a:gd name="connsiteX33" fmla="*/ 68530 w 172283"/>
                <a:gd name="connsiteY33" fmla="*/ 152146 h 171315"/>
                <a:gd name="connsiteX34" fmla="*/ 102226 w 172283"/>
                <a:gd name="connsiteY34" fmla="*/ 17776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2283" h="171315">
                  <a:moveTo>
                    <a:pt x="102226" y="17776"/>
                  </a:moveTo>
                  <a:cubicBezTo>
                    <a:pt x="104000" y="10691"/>
                    <a:pt x="105013" y="9173"/>
                    <a:pt x="108054" y="8413"/>
                  </a:cubicBezTo>
                  <a:cubicBezTo>
                    <a:pt x="110334" y="7907"/>
                    <a:pt x="118695" y="7907"/>
                    <a:pt x="124015" y="7907"/>
                  </a:cubicBezTo>
                  <a:cubicBezTo>
                    <a:pt x="149604" y="7907"/>
                    <a:pt x="161005" y="8920"/>
                    <a:pt x="161005" y="28658"/>
                  </a:cubicBezTo>
                  <a:cubicBezTo>
                    <a:pt x="161005" y="32453"/>
                    <a:pt x="159992" y="42322"/>
                    <a:pt x="158979" y="48902"/>
                  </a:cubicBezTo>
                  <a:cubicBezTo>
                    <a:pt x="158725" y="49914"/>
                    <a:pt x="158218" y="52950"/>
                    <a:pt x="158218" y="53710"/>
                  </a:cubicBezTo>
                  <a:cubicBezTo>
                    <a:pt x="158218" y="55228"/>
                    <a:pt x="158979" y="56999"/>
                    <a:pt x="161259" y="56999"/>
                  </a:cubicBezTo>
                  <a:cubicBezTo>
                    <a:pt x="164046" y="56999"/>
                    <a:pt x="164552" y="54975"/>
                    <a:pt x="165059" y="51179"/>
                  </a:cubicBezTo>
                  <a:lnTo>
                    <a:pt x="171900" y="7148"/>
                  </a:lnTo>
                  <a:cubicBezTo>
                    <a:pt x="172153" y="6136"/>
                    <a:pt x="172406" y="3605"/>
                    <a:pt x="172406" y="2846"/>
                  </a:cubicBezTo>
                  <a:cubicBezTo>
                    <a:pt x="172406" y="63"/>
                    <a:pt x="169873" y="63"/>
                    <a:pt x="165566" y="63"/>
                  </a:cubicBezTo>
                  <a:lnTo>
                    <a:pt x="24952" y="63"/>
                  </a:lnTo>
                  <a:cubicBezTo>
                    <a:pt x="18871" y="63"/>
                    <a:pt x="18618" y="316"/>
                    <a:pt x="16845" y="5124"/>
                  </a:cubicBezTo>
                  <a:lnTo>
                    <a:pt x="1643" y="49661"/>
                  </a:lnTo>
                  <a:cubicBezTo>
                    <a:pt x="1390" y="50167"/>
                    <a:pt x="123" y="53710"/>
                    <a:pt x="123" y="54216"/>
                  </a:cubicBezTo>
                  <a:cubicBezTo>
                    <a:pt x="123" y="55734"/>
                    <a:pt x="1390" y="56999"/>
                    <a:pt x="3163" y="56999"/>
                  </a:cubicBezTo>
                  <a:cubicBezTo>
                    <a:pt x="5697" y="56999"/>
                    <a:pt x="5950" y="55734"/>
                    <a:pt x="7470" y="51685"/>
                  </a:cubicBezTo>
                  <a:cubicBezTo>
                    <a:pt x="21152" y="12462"/>
                    <a:pt x="27739" y="7907"/>
                    <a:pt x="65236" y="7907"/>
                  </a:cubicBezTo>
                  <a:lnTo>
                    <a:pt x="75117" y="7907"/>
                  </a:lnTo>
                  <a:cubicBezTo>
                    <a:pt x="82211" y="7907"/>
                    <a:pt x="82211" y="8920"/>
                    <a:pt x="82211" y="10944"/>
                  </a:cubicBezTo>
                  <a:cubicBezTo>
                    <a:pt x="82211" y="12462"/>
                    <a:pt x="81451" y="15499"/>
                    <a:pt x="81198" y="16258"/>
                  </a:cubicBezTo>
                  <a:lnTo>
                    <a:pt x="47248" y="151387"/>
                  </a:lnTo>
                  <a:cubicBezTo>
                    <a:pt x="44967" y="160750"/>
                    <a:pt x="44207" y="163534"/>
                    <a:pt x="17098" y="163534"/>
                  </a:cubicBezTo>
                  <a:cubicBezTo>
                    <a:pt x="7977" y="163534"/>
                    <a:pt x="6457" y="163534"/>
                    <a:pt x="6457" y="168342"/>
                  </a:cubicBezTo>
                  <a:cubicBezTo>
                    <a:pt x="6457" y="171378"/>
                    <a:pt x="9244" y="171378"/>
                    <a:pt x="10764" y="171378"/>
                  </a:cubicBezTo>
                  <a:cubicBezTo>
                    <a:pt x="17605" y="171378"/>
                    <a:pt x="24699" y="170872"/>
                    <a:pt x="31539" y="170872"/>
                  </a:cubicBezTo>
                  <a:cubicBezTo>
                    <a:pt x="38633" y="170872"/>
                    <a:pt x="45981" y="170619"/>
                    <a:pt x="53075" y="170619"/>
                  </a:cubicBezTo>
                  <a:cubicBezTo>
                    <a:pt x="60169" y="170619"/>
                    <a:pt x="67263" y="170872"/>
                    <a:pt x="74104" y="170872"/>
                  </a:cubicBezTo>
                  <a:cubicBezTo>
                    <a:pt x="81451" y="170872"/>
                    <a:pt x="89052" y="171378"/>
                    <a:pt x="96146" y="171378"/>
                  </a:cubicBezTo>
                  <a:cubicBezTo>
                    <a:pt x="98679" y="171378"/>
                    <a:pt x="101720" y="171378"/>
                    <a:pt x="101720" y="166317"/>
                  </a:cubicBezTo>
                  <a:cubicBezTo>
                    <a:pt x="101720" y="163534"/>
                    <a:pt x="99693" y="163534"/>
                    <a:pt x="93105" y="163534"/>
                  </a:cubicBezTo>
                  <a:cubicBezTo>
                    <a:pt x="86771" y="163534"/>
                    <a:pt x="83478" y="163534"/>
                    <a:pt x="76890" y="163028"/>
                  </a:cubicBezTo>
                  <a:cubicBezTo>
                    <a:pt x="69543" y="162268"/>
                    <a:pt x="67516" y="161509"/>
                    <a:pt x="67516" y="157461"/>
                  </a:cubicBezTo>
                  <a:cubicBezTo>
                    <a:pt x="67516" y="157207"/>
                    <a:pt x="67516" y="155942"/>
                    <a:pt x="68530" y="152146"/>
                  </a:cubicBezTo>
                  <a:lnTo>
                    <a:pt x="102226" y="1777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CBFDB39-7533-499D-81BF-7457A61DBDB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33531" y="4041351"/>
              <a:ext cx="168483" cy="59213"/>
            </a:xfrm>
            <a:custGeom>
              <a:avLst/>
              <a:gdLst>
                <a:gd name="connsiteX0" fmla="*/ 160002 w 168483"/>
                <a:gd name="connsiteY0" fmla="*/ 10185 h 59213"/>
                <a:gd name="connsiteX1" fmla="*/ 168616 w 168483"/>
                <a:gd name="connsiteY1" fmla="*/ 5124 h 59213"/>
                <a:gd name="connsiteX2" fmla="*/ 160255 w 168483"/>
                <a:gd name="connsiteY2" fmla="*/ 63 h 59213"/>
                <a:gd name="connsiteX3" fmla="*/ 8494 w 168483"/>
                <a:gd name="connsiteY3" fmla="*/ 63 h 59213"/>
                <a:gd name="connsiteX4" fmla="*/ 133 w 168483"/>
                <a:gd name="connsiteY4" fmla="*/ 5124 h 59213"/>
                <a:gd name="connsiteX5" fmla="*/ 8747 w 168483"/>
                <a:gd name="connsiteY5" fmla="*/ 10185 h 59213"/>
                <a:gd name="connsiteX6" fmla="*/ 160002 w 168483"/>
                <a:gd name="connsiteY6" fmla="*/ 10185 h 59213"/>
                <a:gd name="connsiteX7" fmla="*/ 160255 w 168483"/>
                <a:gd name="connsiteY7" fmla="*/ 59277 h 59213"/>
                <a:gd name="connsiteX8" fmla="*/ 168616 w 168483"/>
                <a:gd name="connsiteY8" fmla="*/ 54216 h 59213"/>
                <a:gd name="connsiteX9" fmla="*/ 160002 w 168483"/>
                <a:gd name="connsiteY9" fmla="*/ 49155 h 59213"/>
                <a:gd name="connsiteX10" fmla="*/ 8747 w 168483"/>
                <a:gd name="connsiteY10" fmla="*/ 49155 h 59213"/>
                <a:gd name="connsiteX11" fmla="*/ 133 w 168483"/>
                <a:gd name="connsiteY11" fmla="*/ 54216 h 59213"/>
                <a:gd name="connsiteX12" fmla="*/ 8494 w 168483"/>
                <a:gd name="connsiteY12" fmla="*/ 59277 h 59213"/>
                <a:gd name="connsiteX13" fmla="*/ 160255 w 168483"/>
                <a:gd name="connsiteY13" fmla="*/ 59277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483" h="59213">
                  <a:moveTo>
                    <a:pt x="160002" y="10185"/>
                  </a:moveTo>
                  <a:cubicBezTo>
                    <a:pt x="163802" y="10185"/>
                    <a:pt x="168616" y="10185"/>
                    <a:pt x="168616" y="5124"/>
                  </a:cubicBezTo>
                  <a:cubicBezTo>
                    <a:pt x="168616" y="63"/>
                    <a:pt x="163802" y="63"/>
                    <a:pt x="160255" y="63"/>
                  </a:cubicBezTo>
                  <a:lnTo>
                    <a:pt x="8494" y="63"/>
                  </a:lnTo>
                  <a:cubicBezTo>
                    <a:pt x="4947" y="63"/>
                    <a:pt x="133" y="63"/>
                    <a:pt x="133" y="5124"/>
                  </a:cubicBezTo>
                  <a:cubicBezTo>
                    <a:pt x="133" y="10185"/>
                    <a:pt x="4947" y="10185"/>
                    <a:pt x="8747" y="10185"/>
                  </a:cubicBezTo>
                  <a:lnTo>
                    <a:pt x="160002" y="10185"/>
                  </a:lnTo>
                  <a:close/>
                  <a:moveTo>
                    <a:pt x="160255" y="59277"/>
                  </a:moveTo>
                  <a:cubicBezTo>
                    <a:pt x="163802" y="59277"/>
                    <a:pt x="168616" y="59277"/>
                    <a:pt x="168616" y="54216"/>
                  </a:cubicBezTo>
                  <a:cubicBezTo>
                    <a:pt x="168616" y="49155"/>
                    <a:pt x="163802" y="49155"/>
                    <a:pt x="160002" y="49155"/>
                  </a:cubicBezTo>
                  <a:lnTo>
                    <a:pt x="8747" y="49155"/>
                  </a:lnTo>
                  <a:cubicBezTo>
                    <a:pt x="4947" y="49155"/>
                    <a:pt x="133" y="49155"/>
                    <a:pt x="133" y="54216"/>
                  </a:cubicBezTo>
                  <a:cubicBezTo>
                    <a:pt x="133" y="59277"/>
                    <a:pt x="4947" y="59277"/>
                    <a:pt x="8494" y="59277"/>
                  </a:cubicBezTo>
                  <a:lnTo>
                    <a:pt x="160255" y="59277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B8AB296-430F-4328-ABAF-E61E398AD93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196909" y="3961387"/>
              <a:ext cx="193565" cy="172833"/>
            </a:xfrm>
            <a:custGeom>
              <a:avLst/>
              <a:gdLst>
                <a:gd name="connsiteX0" fmla="*/ 30293 w 193565"/>
                <a:gd name="connsiteY0" fmla="*/ 153159 h 172833"/>
                <a:gd name="connsiteX1" fmla="*/ 7237 w 193565"/>
                <a:gd name="connsiteY1" fmla="*/ 165052 h 172833"/>
                <a:gd name="connsiteX2" fmla="*/ 143 w 193565"/>
                <a:gd name="connsiteY2" fmla="*/ 169860 h 172833"/>
                <a:gd name="connsiteX3" fmla="*/ 7237 w 193565"/>
                <a:gd name="connsiteY3" fmla="*/ 172897 h 172833"/>
                <a:gd name="connsiteX4" fmla="*/ 91099 w 193565"/>
                <a:gd name="connsiteY4" fmla="*/ 172897 h 172833"/>
                <a:gd name="connsiteX5" fmla="*/ 193709 w 193565"/>
                <a:gd name="connsiteY5" fmla="*/ 64085 h 172833"/>
                <a:gd name="connsiteX6" fmla="*/ 134170 w 193565"/>
                <a:gd name="connsiteY6" fmla="*/ 63 h 172833"/>
                <a:gd name="connsiteX7" fmla="*/ 49042 w 193565"/>
                <a:gd name="connsiteY7" fmla="*/ 63 h 172833"/>
                <a:gd name="connsiteX8" fmla="*/ 41441 w 193565"/>
                <a:gd name="connsiteY8" fmla="*/ 4871 h 172833"/>
                <a:gd name="connsiteX9" fmla="*/ 48788 w 193565"/>
                <a:gd name="connsiteY9" fmla="*/ 7907 h 172833"/>
                <a:gd name="connsiteX10" fmla="*/ 59683 w 193565"/>
                <a:gd name="connsiteY10" fmla="*/ 8413 h 172833"/>
                <a:gd name="connsiteX11" fmla="*/ 65256 w 193565"/>
                <a:gd name="connsiteY11" fmla="*/ 12462 h 172833"/>
                <a:gd name="connsiteX12" fmla="*/ 64243 w 193565"/>
                <a:gd name="connsiteY12" fmla="*/ 17270 h 172833"/>
                <a:gd name="connsiteX13" fmla="*/ 30293 w 193565"/>
                <a:gd name="connsiteY13" fmla="*/ 153159 h 172833"/>
                <a:gd name="connsiteX14" fmla="*/ 85018 w 193565"/>
                <a:gd name="connsiteY14" fmla="*/ 17523 h 172833"/>
                <a:gd name="connsiteX15" fmla="*/ 98700 w 193565"/>
                <a:gd name="connsiteY15" fmla="*/ 7907 h 172833"/>
                <a:gd name="connsiteX16" fmla="*/ 125809 w 193565"/>
                <a:gd name="connsiteY16" fmla="*/ 7907 h 172833"/>
                <a:gd name="connsiteX17" fmla="*/ 171667 w 193565"/>
                <a:gd name="connsiteY17" fmla="*/ 54722 h 172833"/>
                <a:gd name="connsiteX18" fmla="*/ 145064 w 193565"/>
                <a:gd name="connsiteY18" fmla="*/ 136457 h 172833"/>
                <a:gd name="connsiteX19" fmla="*/ 86539 w 193565"/>
                <a:gd name="connsiteY19" fmla="*/ 165052 h 172833"/>
                <a:gd name="connsiteX20" fmla="*/ 57909 w 193565"/>
                <a:gd name="connsiteY20" fmla="*/ 165052 h 172833"/>
                <a:gd name="connsiteX21" fmla="*/ 52335 w 193565"/>
                <a:gd name="connsiteY21" fmla="*/ 164799 h 172833"/>
                <a:gd name="connsiteX22" fmla="*/ 49042 w 193565"/>
                <a:gd name="connsiteY22" fmla="*/ 162268 h 172833"/>
                <a:gd name="connsiteX23" fmla="*/ 50308 w 193565"/>
                <a:gd name="connsiteY23" fmla="*/ 156448 h 172833"/>
                <a:gd name="connsiteX24" fmla="*/ 85018 w 193565"/>
                <a:gd name="connsiteY24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65" h="172833">
                  <a:moveTo>
                    <a:pt x="30293" y="153159"/>
                  </a:moveTo>
                  <a:cubicBezTo>
                    <a:pt x="27759" y="163028"/>
                    <a:pt x="27253" y="165052"/>
                    <a:pt x="7237" y="165052"/>
                  </a:cubicBezTo>
                  <a:cubicBezTo>
                    <a:pt x="2930" y="165052"/>
                    <a:pt x="143" y="165052"/>
                    <a:pt x="143" y="169860"/>
                  </a:cubicBezTo>
                  <a:cubicBezTo>
                    <a:pt x="143" y="172897"/>
                    <a:pt x="2424" y="172897"/>
                    <a:pt x="7237" y="172897"/>
                  </a:cubicBezTo>
                  <a:lnTo>
                    <a:pt x="91099" y="172897"/>
                  </a:lnTo>
                  <a:cubicBezTo>
                    <a:pt x="143797" y="172897"/>
                    <a:pt x="193709" y="119503"/>
                    <a:pt x="193709" y="64085"/>
                  </a:cubicBezTo>
                  <a:cubicBezTo>
                    <a:pt x="193709" y="28404"/>
                    <a:pt x="172174" y="63"/>
                    <a:pt x="134170" y="63"/>
                  </a:cubicBezTo>
                  <a:lnTo>
                    <a:pt x="49042" y="63"/>
                  </a:lnTo>
                  <a:cubicBezTo>
                    <a:pt x="44228" y="63"/>
                    <a:pt x="41441" y="63"/>
                    <a:pt x="41441" y="4871"/>
                  </a:cubicBezTo>
                  <a:cubicBezTo>
                    <a:pt x="41441" y="7907"/>
                    <a:pt x="43721" y="7907"/>
                    <a:pt x="48788" y="7907"/>
                  </a:cubicBezTo>
                  <a:cubicBezTo>
                    <a:pt x="52082" y="7907"/>
                    <a:pt x="56642" y="8160"/>
                    <a:pt x="59683" y="8413"/>
                  </a:cubicBezTo>
                  <a:cubicBezTo>
                    <a:pt x="63736" y="8920"/>
                    <a:pt x="65256" y="9679"/>
                    <a:pt x="65256" y="12462"/>
                  </a:cubicBezTo>
                  <a:cubicBezTo>
                    <a:pt x="65256" y="13474"/>
                    <a:pt x="65003" y="14234"/>
                    <a:pt x="64243" y="17270"/>
                  </a:cubicBezTo>
                  <a:lnTo>
                    <a:pt x="30293" y="153159"/>
                  </a:lnTo>
                  <a:close/>
                  <a:moveTo>
                    <a:pt x="85018" y="17523"/>
                  </a:moveTo>
                  <a:cubicBezTo>
                    <a:pt x="87299" y="8667"/>
                    <a:pt x="87805" y="7907"/>
                    <a:pt x="98700" y="7907"/>
                  </a:cubicBezTo>
                  <a:lnTo>
                    <a:pt x="125809" y="7907"/>
                  </a:lnTo>
                  <a:cubicBezTo>
                    <a:pt x="150638" y="7907"/>
                    <a:pt x="171667" y="21319"/>
                    <a:pt x="171667" y="54722"/>
                  </a:cubicBezTo>
                  <a:cubicBezTo>
                    <a:pt x="171667" y="67121"/>
                    <a:pt x="166600" y="108622"/>
                    <a:pt x="145064" y="136457"/>
                  </a:cubicBezTo>
                  <a:cubicBezTo>
                    <a:pt x="137717" y="145820"/>
                    <a:pt x="117702" y="165052"/>
                    <a:pt x="86539" y="165052"/>
                  </a:cubicBezTo>
                  <a:lnTo>
                    <a:pt x="57909" y="165052"/>
                  </a:lnTo>
                  <a:cubicBezTo>
                    <a:pt x="54362" y="165052"/>
                    <a:pt x="53855" y="165052"/>
                    <a:pt x="52335" y="164799"/>
                  </a:cubicBezTo>
                  <a:cubicBezTo>
                    <a:pt x="49802" y="164546"/>
                    <a:pt x="49042" y="164293"/>
                    <a:pt x="49042" y="162268"/>
                  </a:cubicBezTo>
                  <a:cubicBezTo>
                    <a:pt x="49042" y="161509"/>
                    <a:pt x="49042" y="161003"/>
                    <a:pt x="50308" y="156448"/>
                  </a:cubicBezTo>
                  <a:lnTo>
                    <a:pt x="85018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5C45EDF-1D25-44FD-BCB1-D4D904913B7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07708" y="4054560"/>
              <a:ext cx="78389" cy="117618"/>
            </a:xfrm>
            <a:custGeom>
              <a:avLst/>
              <a:gdLst>
                <a:gd name="connsiteX0" fmla="*/ 78541 w 78389"/>
                <a:gd name="connsiteY0" fmla="*/ 85444 h 117618"/>
                <a:gd name="connsiteX1" fmla="*/ 72511 w 78389"/>
                <a:gd name="connsiteY1" fmla="*/ 85444 h 117618"/>
                <a:gd name="connsiteX2" fmla="*/ 67900 w 78389"/>
                <a:gd name="connsiteY2" fmla="*/ 101563 h 117618"/>
                <a:gd name="connsiteX3" fmla="*/ 50342 w 78389"/>
                <a:gd name="connsiteY3" fmla="*/ 102626 h 117618"/>
                <a:gd name="connsiteX4" fmla="*/ 17709 w 78389"/>
                <a:gd name="connsiteY4" fmla="*/ 102626 h 117618"/>
                <a:gd name="connsiteX5" fmla="*/ 53180 w 78389"/>
                <a:gd name="connsiteY5" fmla="*/ 72867 h 117618"/>
                <a:gd name="connsiteX6" fmla="*/ 78541 w 78389"/>
                <a:gd name="connsiteY6" fmla="*/ 34606 h 117618"/>
                <a:gd name="connsiteX7" fmla="*/ 37041 w 78389"/>
                <a:gd name="connsiteY7" fmla="*/ 64 h 117618"/>
                <a:gd name="connsiteX8" fmla="*/ 152 w 78389"/>
                <a:gd name="connsiteY8" fmla="*/ 31772 h 117618"/>
                <a:gd name="connsiteX9" fmla="*/ 9551 w 78389"/>
                <a:gd name="connsiteY9" fmla="*/ 41691 h 117618"/>
                <a:gd name="connsiteX10" fmla="*/ 18951 w 78389"/>
                <a:gd name="connsiteY10" fmla="*/ 32303 h 117618"/>
                <a:gd name="connsiteX11" fmla="*/ 8487 w 78389"/>
                <a:gd name="connsiteY11" fmla="*/ 22915 h 117618"/>
                <a:gd name="connsiteX12" fmla="*/ 34380 w 78389"/>
                <a:gd name="connsiteY12" fmla="*/ 6441 h 117618"/>
                <a:gd name="connsiteX13" fmla="*/ 61338 w 78389"/>
                <a:gd name="connsiteY13" fmla="*/ 34606 h 117618"/>
                <a:gd name="connsiteX14" fmla="*/ 44667 w 78389"/>
                <a:gd name="connsiteY14" fmla="*/ 68616 h 117618"/>
                <a:gd name="connsiteX15" fmla="*/ 1925 w 78389"/>
                <a:gd name="connsiteY15" fmla="*/ 110774 h 117618"/>
                <a:gd name="connsiteX16" fmla="*/ 152 w 78389"/>
                <a:gd name="connsiteY16" fmla="*/ 117682 h 117618"/>
                <a:gd name="connsiteX17" fmla="*/ 73220 w 78389"/>
                <a:gd name="connsiteY17" fmla="*/ 117682 h 117618"/>
                <a:gd name="connsiteX18" fmla="*/ 78541 w 78389"/>
                <a:gd name="connsiteY18" fmla="*/ 85444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41" y="85444"/>
                  </a:moveTo>
                  <a:lnTo>
                    <a:pt x="72511" y="85444"/>
                  </a:lnTo>
                  <a:cubicBezTo>
                    <a:pt x="71979" y="89341"/>
                    <a:pt x="70205" y="99792"/>
                    <a:pt x="67900" y="101563"/>
                  </a:cubicBezTo>
                  <a:cubicBezTo>
                    <a:pt x="66481" y="102626"/>
                    <a:pt x="52825" y="102626"/>
                    <a:pt x="50342" y="102626"/>
                  </a:cubicBezTo>
                  <a:lnTo>
                    <a:pt x="17709" y="102626"/>
                  </a:lnTo>
                  <a:cubicBezTo>
                    <a:pt x="36331" y="86152"/>
                    <a:pt x="42538" y="81192"/>
                    <a:pt x="53180" y="72867"/>
                  </a:cubicBezTo>
                  <a:cubicBezTo>
                    <a:pt x="66303" y="62416"/>
                    <a:pt x="78541" y="51434"/>
                    <a:pt x="78541" y="34606"/>
                  </a:cubicBezTo>
                  <a:cubicBezTo>
                    <a:pt x="78541" y="13172"/>
                    <a:pt x="59741" y="64"/>
                    <a:pt x="37041" y="64"/>
                  </a:cubicBezTo>
                  <a:cubicBezTo>
                    <a:pt x="15049" y="64"/>
                    <a:pt x="152" y="15475"/>
                    <a:pt x="152" y="31772"/>
                  </a:cubicBezTo>
                  <a:cubicBezTo>
                    <a:pt x="152" y="40805"/>
                    <a:pt x="7778" y="41691"/>
                    <a:pt x="9551" y="41691"/>
                  </a:cubicBezTo>
                  <a:cubicBezTo>
                    <a:pt x="13808" y="41691"/>
                    <a:pt x="18951" y="38680"/>
                    <a:pt x="18951" y="32303"/>
                  </a:cubicBezTo>
                  <a:cubicBezTo>
                    <a:pt x="18951" y="29115"/>
                    <a:pt x="17709" y="22915"/>
                    <a:pt x="8487" y="22915"/>
                  </a:cubicBezTo>
                  <a:cubicBezTo>
                    <a:pt x="13985" y="10338"/>
                    <a:pt x="26045" y="6441"/>
                    <a:pt x="34380" y="6441"/>
                  </a:cubicBezTo>
                  <a:cubicBezTo>
                    <a:pt x="52115" y="6441"/>
                    <a:pt x="61338" y="20258"/>
                    <a:pt x="61338" y="34606"/>
                  </a:cubicBezTo>
                  <a:cubicBezTo>
                    <a:pt x="61338" y="50017"/>
                    <a:pt x="50342" y="62239"/>
                    <a:pt x="44667" y="68616"/>
                  </a:cubicBezTo>
                  <a:lnTo>
                    <a:pt x="1925" y="110774"/>
                  </a:lnTo>
                  <a:cubicBezTo>
                    <a:pt x="152" y="112368"/>
                    <a:pt x="152" y="112723"/>
                    <a:pt x="152" y="117682"/>
                  </a:cubicBezTo>
                  <a:lnTo>
                    <a:pt x="73220" y="117682"/>
                  </a:lnTo>
                  <a:lnTo>
                    <a:pt x="78541" y="85444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CC052AC-2A0C-4EF1-958B-8308C330E40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508345" y="4049246"/>
              <a:ext cx="91158" cy="124703"/>
            </a:xfrm>
            <a:custGeom>
              <a:avLst/>
              <a:gdLst>
                <a:gd name="connsiteX0" fmla="*/ 90604 w 91158"/>
                <a:gd name="connsiteY0" fmla="*/ 5378 h 124703"/>
                <a:gd name="connsiteX1" fmla="*/ 91314 w 91158"/>
                <a:gd name="connsiteY1" fmla="*/ 2544 h 124703"/>
                <a:gd name="connsiteX2" fmla="*/ 88476 w 91158"/>
                <a:gd name="connsiteY2" fmla="*/ 64 h 124703"/>
                <a:gd name="connsiteX3" fmla="*/ 65775 w 91158"/>
                <a:gd name="connsiteY3" fmla="*/ 1836 h 124703"/>
                <a:gd name="connsiteX4" fmla="*/ 61874 w 91158"/>
                <a:gd name="connsiteY4" fmla="*/ 5910 h 124703"/>
                <a:gd name="connsiteX5" fmla="*/ 66485 w 91158"/>
                <a:gd name="connsiteY5" fmla="*/ 8390 h 124703"/>
                <a:gd name="connsiteX6" fmla="*/ 74998 w 91158"/>
                <a:gd name="connsiteY6" fmla="*/ 11047 h 124703"/>
                <a:gd name="connsiteX7" fmla="*/ 74288 w 91158"/>
                <a:gd name="connsiteY7" fmla="*/ 14944 h 124703"/>
                <a:gd name="connsiteX8" fmla="*/ 64179 w 91158"/>
                <a:gd name="connsiteY8" fmla="*/ 55331 h 124703"/>
                <a:gd name="connsiteX9" fmla="*/ 45912 w 91158"/>
                <a:gd name="connsiteY9" fmla="*/ 44880 h 124703"/>
                <a:gd name="connsiteX10" fmla="*/ 156 w 91158"/>
                <a:gd name="connsiteY10" fmla="*/ 95363 h 124703"/>
                <a:gd name="connsiteX11" fmla="*/ 26936 w 91158"/>
                <a:gd name="connsiteY11" fmla="*/ 124768 h 124703"/>
                <a:gd name="connsiteX12" fmla="*/ 52119 w 91158"/>
                <a:gd name="connsiteY12" fmla="*/ 112368 h 124703"/>
                <a:gd name="connsiteX13" fmla="*/ 70387 w 91158"/>
                <a:gd name="connsiteY13" fmla="*/ 124768 h 124703"/>
                <a:gd name="connsiteX14" fmla="*/ 84397 w 91158"/>
                <a:gd name="connsiteY14" fmla="*/ 115380 h 124703"/>
                <a:gd name="connsiteX15" fmla="*/ 90604 w 91158"/>
                <a:gd name="connsiteY15" fmla="*/ 97666 h 124703"/>
                <a:gd name="connsiteX16" fmla="*/ 87767 w 91158"/>
                <a:gd name="connsiteY16" fmla="*/ 95363 h 124703"/>
                <a:gd name="connsiteX17" fmla="*/ 83865 w 91158"/>
                <a:gd name="connsiteY17" fmla="*/ 100855 h 124703"/>
                <a:gd name="connsiteX18" fmla="*/ 70919 w 91158"/>
                <a:gd name="connsiteY18" fmla="*/ 119808 h 124703"/>
                <a:gd name="connsiteX19" fmla="*/ 65066 w 91158"/>
                <a:gd name="connsiteY19" fmla="*/ 111128 h 124703"/>
                <a:gd name="connsiteX20" fmla="*/ 65953 w 91158"/>
                <a:gd name="connsiteY20" fmla="*/ 103866 h 124703"/>
                <a:gd name="connsiteX21" fmla="*/ 90604 w 91158"/>
                <a:gd name="connsiteY21" fmla="*/ 5378 h 124703"/>
                <a:gd name="connsiteX22" fmla="*/ 52829 w 91158"/>
                <a:gd name="connsiteY22" fmla="*/ 100855 h 124703"/>
                <a:gd name="connsiteX23" fmla="*/ 43784 w 91158"/>
                <a:gd name="connsiteY23" fmla="*/ 112723 h 124703"/>
                <a:gd name="connsiteX24" fmla="*/ 27468 w 91158"/>
                <a:gd name="connsiteY24" fmla="*/ 119808 h 124703"/>
                <a:gd name="connsiteX25" fmla="*/ 14521 w 91158"/>
                <a:gd name="connsiteY25" fmla="*/ 102626 h 124703"/>
                <a:gd name="connsiteX26" fmla="*/ 23743 w 91158"/>
                <a:gd name="connsiteY26" fmla="*/ 66667 h 124703"/>
                <a:gd name="connsiteX27" fmla="*/ 45912 w 91158"/>
                <a:gd name="connsiteY27" fmla="*/ 49839 h 124703"/>
                <a:gd name="connsiteX28" fmla="*/ 61696 w 91158"/>
                <a:gd name="connsiteY28" fmla="*/ 65250 h 124703"/>
                <a:gd name="connsiteX29" fmla="*/ 61164 w 91158"/>
                <a:gd name="connsiteY29" fmla="*/ 67730 h 124703"/>
                <a:gd name="connsiteX30" fmla="*/ 52829 w 91158"/>
                <a:gd name="connsiteY30" fmla="*/ 10085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1158" h="124703">
                  <a:moveTo>
                    <a:pt x="90604" y="5378"/>
                  </a:moveTo>
                  <a:cubicBezTo>
                    <a:pt x="90782" y="5024"/>
                    <a:pt x="91314" y="2721"/>
                    <a:pt x="91314" y="2544"/>
                  </a:cubicBezTo>
                  <a:cubicBezTo>
                    <a:pt x="91314" y="1658"/>
                    <a:pt x="90604" y="64"/>
                    <a:pt x="88476" y="64"/>
                  </a:cubicBezTo>
                  <a:cubicBezTo>
                    <a:pt x="84929" y="64"/>
                    <a:pt x="70209" y="1481"/>
                    <a:pt x="65775" y="1836"/>
                  </a:cubicBezTo>
                  <a:cubicBezTo>
                    <a:pt x="64357" y="2013"/>
                    <a:pt x="61874" y="2190"/>
                    <a:pt x="61874" y="5910"/>
                  </a:cubicBezTo>
                  <a:cubicBezTo>
                    <a:pt x="61874" y="8390"/>
                    <a:pt x="64357" y="8390"/>
                    <a:pt x="66485" y="8390"/>
                  </a:cubicBezTo>
                  <a:cubicBezTo>
                    <a:pt x="74998" y="8390"/>
                    <a:pt x="74998" y="9630"/>
                    <a:pt x="74998" y="11047"/>
                  </a:cubicBezTo>
                  <a:cubicBezTo>
                    <a:pt x="74998" y="12287"/>
                    <a:pt x="74643" y="13349"/>
                    <a:pt x="74288" y="14944"/>
                  </a:cubicBezTo>
                  <a:lnTo>
                    <a:pt x="64179" y="55331"/>
                  </a:lnTo>
                  <a:cubicBezTo>
                    <a:pt x="60455" y="49485"/>
                    <a:pt x="54425" y="44880"/>
                    <a:pt x="45912" y="44880"/>
                  </a:cubicBezTo>
                  <a:cubicBezTo>
                    <a:pt x="23211" y="44880"/>
                    <a:pt x="156" y="69856"/>
                    <a:pt x="156" y="95363"/>
                  </a:cubicBezTo>
                  <a:cubicBezTo>
                    <a:pt x="156" y="112545"/>
                    <a:pt x="11683" y="124768"/>
                    <a:pt x="26936" y="124768"/>
                  </a:cubicBezTo>
                  <a:cubicBezTo>
                    <a:pt x="36513" y="124768"/>
                    <a:pt x="45025" y="119277"/>
                    <a:pt x="52119" y="112368"/>
                  </a:cubicBezTo>
                  <a:cubicBezTo>
                    <a:pt x="55489" y="122996"/>
                    <a:pt x="65775" y="124768"/>
                    <a:pt x="70387" y="124768"/>
                  </a:cubicBezTo>
                  <a:cubicBezTo>
                    <a:pt x="76771" y="124768"/>
                    <a:pt x="81205" y="120871"/>
                    <a:pt x="84397" y="115380"/>
                  </a:cubicBezTo>
                  <a:cubicBezTo>
                    <a:pt x="88299" y="108471"/>
                    <a:pt x="90604" y="98375"/>
                    <a:pt x="90604" y="97666"/>
                  </a:cubicBezTo>
                  <a:cubicBezTo>
                    <a:pt x="90604" y="95363"/>
                    <a:pt x="88299" y="95363"/>
                    <a:pt x="87767" y="95363"/>
                  </a:cubicBezTo>
                  <a:cubicBezTo>
                    <a:pt x="85284" y="95363"/>
                    <a:pt x="85107" y="96072"/>
                    <a:pt x="83865" y="100855"/>
                  </a:cubicBezTo>
                  <a:cubicBezTo>
                    <a:pt x="81737" y="109357"/>
                    <a:pt x="78367" y="119808"/>
                    <a:pt x="70919" y="119808"/>
                  </a:cubicBezTo>
                  <a:cubicBezTo>
                    <a:pt x="66307" y="119808"/>
                    <a:pt x="65066" y="115911"/>
                    <a:pt x="65066" y="111128"/>
                  </a:cubicBezTo>
                  <a:cubicBezTo>
                    <a:pt x="65066" y="107763"/>
                    <a:pt x="65421" y="106169"/>
                    <a:pt x="65953" y="103866"/>
                  </a:cubicBezTo>
                  <a:lnTo>
                    <a:pt x="90604" y="5378"/>
                  </a:lnTo>
                  <a:close/>
                  <a:moveTo>
                    <a:pt x="52829" y="100855"/>
                  </a:moveTo>
                  <a:cubicBezTo>
                    <a:pt x="51587" y="105814"/>
                    <a:pt x="47686" y="109357"/>
                    <a:pt x="43784" y="112723"/>
                  </a:cubicBezTo>
                  <a:cubicBezTo>
                    <a:pt x="42188" y="114140"/>
                    <a:pt x="35094" y="119808"/>
                    <a:pt x="27468" y="119808"/>
                  </a:cubicBezTo>
                  <a:cubicBezTo>
                    <a:pt x="20906" y="119808"/>
                    <a:pt x="14521" y="115203"/>
                    <a:pt x="14521" y="102626"/>
                  </a:cubicBezTo>
                  <a:cubicBezTo>
                    <a:pt x="14521" y="93238"/>
                    <a:pt x="19664" y="73753"/>
                    <a:pt x="23743" y="66667"/>
                  </a:cubicBezTo>
                  <a:cubicBezTo>
                    <a:pt x="31901" y="52496"/>
                    <a:pt x="40946" y="49839"/>
                    <a:pt x="45912" y="49839"/>
                  </a:cubicBezTo>
                  <a:cubicBezTo>
                    <a:pt x="58327" y="49839"/>
                    <a:pt x="61696" y="63302"/>
                    <a:pt x="61696" y="65250"/>
                  </a:cubicBezTo>
                  <a:cubicBezTo>
                    <a:pt x="61696" y="65959"/>
                    <a:pt x="61342" y="67199"/>
                    <a:pt x="61164" y="67730"/>
                  </a:cubicBezTo>
                  <a:lnTo>
                    <a:pt x="52829" y="100855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9B2C181-5A02-4063-BAD1-E03651E6435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685899" y="3986692"/>
              <a:ext cx="168989" cy="168531"/>
            </a:xfrm>
            <a:custGeom>
              <a:avLst/>
              <a:gdLst>
                <a:gd name="connsiteX0" fmla="*/ 169152 w 168989"/>
                <a:gd name="connsiteY0" fmla="*/ 84329 h 168531"/>
                <a:gd name="connsiteX1" fmla="*/ 84784 w 168989"/>
                <a:gd name="connsiteY1" fmla="*/ 63 h 168531"/>
                <a:gd name="connsiteX2" fmla="*/ 162 w 168989"/>
                <a:gd name="connsiteY2" fmla="*/ 84329 h 168531"/>
                <a:gd name="connsiteX3" fmla="*/ 84531 w 168989"/>
                <a:gd name="connsiteY3" fmla="*/ 168595 h 168531"/>
                <a:gd name="connsiteX4" fmla="*/ 169152 w 168989"/>
                <a:gd name="connsiteY4" fmla="*/ 84329 h 168531"/>
                <a:gd name="connsiteX5" fmla="*/ 34366 w 168989"/>
                <a:gd name="connsiteY5" fmla="*/ 29923 h 168531"/>
                <a:gd name="connsiteX6" fmla="*/ 32086 w 168989"/>
                <a:gd name="connsiteY6" fmla="*/ 27139 h 168531"/>
                <a:gd name="connsiteX7" fmla="*/ 84531 w 168989"/>
                <a:gd name="connsiteY7" fmla="*/ 6389 h 168531"/>
                <a:gd name="connsiteX8" fmla="*/ 137483 w 168989"/>
                <a:gd name="connsiteY8" fmla="*/ 27139 h 168531"/>
                <a:gd name="connsiteX9" fmla="*/ 84784 w 168989"/>
                <a:gd name="connsiteY9" fmla="*/ 80027 h 168531"/>
                <a:gd name="connsiteX10" fmla="*/ 34366 w 168989"/>
                <a:gd name="connsiteY10" fmla="*/ 29923 h 168531"/>
                <a:gd name="connsiteX11" fmla="*/ 27018 w 168989"/>
                <a:gd name="connsiteY11" fmla="*/ 137216 h 168531"/>
                <a:gd name="connsiteX12" fmla="*/ 6496 w 168989"/>
                <a:gd name="connsiteY12" fmla="*/ 84329 h 168531"/>
                <a:gd name="connsiteX13" fmla="*/ 27018 w 168989"/>
                <a:gd name="connsiteY13" fmla="*/ 31441 h 168531"/>
                <a:gd name="connsiteX14" fmla="*/ 79970 w 168989"/>
                <a:gd name="connsiteY14" fmla="*/ 84329 h 168531"/>
                <a:gd name="connsiteX15" fmla="*/ 27018 w 168989"/>
                <a:gd name="connsiteY15" fmla="*/ 137216 h 168531"/>
                <a:gd name="connsiteX16" fmla="*/ 142043 w 168989"/>
                <a:gd name="connsiteY16" fmla="*/ 31441 h 168531"/>
                <a:gd name="connsiteX17" fmla="*/ 162818 w 168989"/>
                <a:gd name="connsiteY17" fmla="*/ 84329 h 168531"/>
                <a:gd name="connsiteX18" fmla="*/ 142296 w 168989"/>
                <a:gd name="connsiteY18" fmla="*/ 137216 h 168531"/>
                <a:gd name="connsiteX19" fmla="*/ 89345 w 168989"/>
                <a:gd name="connsiteY19" fmla="*/ 84329 h 168531"/>
                <a:gd name="connsiteX20" fmla="*/ 142043 w 168989"/>
                <a:gd name="connsiteY20" fmla="*/ 31441 h 168531"/>
                <a:gd name="connsiteX21" fmla="*/ 134949 w 168989"/>
                <a:gd name="connsiteY21" fmla="*/ 138735 h 168531"/>
                <a:gd name="connsiteX22" fmla="*/ 137229 w 168989"/>
                <a:gd name="connsiteY22" fmla="*/ 141518 h 168531"/>
                <a:gd name="connsiteX23" fmla="*/ 84784 w 168989"/>
                <a:gd name="connsiteY23" fmla="*/ 162268 h 168531"/>
                <a:gd name="connsiteX24" fmla="*/ 31832 w 168989"/>
                <a:gd name="connsiteY24" fmla="*/ 141518 h 168531"/>
                <a:gd name="connsiteX25" fmla="*/ 84531 w 168989"/>
                <a:gd name="connsiteY25" fmla="*/ 88631 h 168531"/>
                <a:gd name="connsiteX26" fmla="*/ 134949 w 168989"/>
                <a:gd name="connsiteY26" fmla="*/ 138735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989" h="168531">
                  <a:moveTo>
                    <a:pt x="169152" y="84329"/>
                  </a:moveTo>
                  <a:cubicBezTo>
                    <a:pt x="169152" y="37767"/>
                    <a:pt x="131149" y="63"/>
                    <a:pt x="84784" y="63"/>
                  </a:cubicBezTo>
                  <a:cubicBezTo>
                    <a:pt x="37659" y="63"/>
                    <a:pt x="162" y="38273"/>
                    <a:pt x="162" y="84329"/>
                  </a:cubicBezTo>
                  <a:cubicBezTo>
                    <a:pt x="162" y="130890"/>
                    <a:pt x="38166" y="168595"/>
                    <a:pt x="84531" y="168595"/>
                  </a:cubicBezTo>
                  <a:cubicBezTo>
                    <a:pt x="131655" y="168595"/>
                    <a:pt x="169152" y="130384"/>
                    <a:pt x="169152" y="84329"/>
                  </a:cubicBezTo>
                  <a:close/>
                  <a:moveTo>
                    <a:pt x="34366" y="29923"/>
                  </a:moveTo>
                  <a:cubicBezTo>
                    <a:pt x="33859" y="29417"/>
                    <a:pt x="32086" y="27645"/>
                    <a:pt x="32086" y="27139"/>
                  </a:cubicBezTo>
                  <a:cubicBezTo>
                    <a:pt x="32086" y="26127"/>
                    <a:pt x="52608" y="6389"/>
                    <a:pt x="84531" y="6389"/>
                  </a:cubicBezTo>
                  <a:cubicBezTo>
                    <a:pt x="93398" y="6389"/>
                    <a:pt x="116707" y="7654"/>
                    <a:pt x="137483" y="27139"/>
                  </a:cubicBezTo>
                  <a:lnTo>
                    <a:pt x="84784" y="80027"/>
                  </a:lnTo>
                  <a:lnTo>
                    <a:pt x="34366" y="29923"/>
                  </a:lnTo>
                  <a:close/>
                  <a:moveTo>
                    <a:pt x="27018" y="137216"/>
                  </a:moveTo>
                  <a:cubicBezTo>
                    <a:pt x="11564" y="120009"/>
                    <a:pt x="6496" y="100524"/>
                    <a:pt x="6496" y="84329"/>
                  </a:cubicBezTo>
                  <a:cubicBezTo>
                    <a:pt x="6496" y="64844"/>
                    <a:pt x="13844" y="46371"/>
                    <a:pt x="27018" y="31441"/>
                  </a:cubicBezTo>
                  <a:lnTo>
                    <a:pt x="79970" y="84329"/>
                  </a:lnTo>
                  <a:lnTo>
                    <a:pt x="27018" y="137216"/>
                  </a:lnTo>
                  <a:close/>
                  <a:moveTo>
                    <a:pt x="142043" y="31441"/>
                  </a:moveTo>
                  <a:cubicBezTo>
                    <a:pt x="154204" y="44347"/>
                    <a:pt x="162818" y="63579"/>
                    <a:pt x="162818" y="84329"/>
                  </a:cubicBezTo>
                  <a:cubicBezTo>
                    <a:pt x="162818" y="103814"/>
                    <a:pt x="155471" y="122286"/>
                    <a:pt x="142296" y="137216"/>
                  </a:cubicBezTo>
                  <a:lnTo>
                    <a:pt x="89345" y="84329"/>
                  </a:lnTo>
                  <a:lnTo>
                    <a:pt x="142043" y="31441"/>
                  </a:lnTo>
                  <a:close/>
                  <a:moveTo>
                    <a:pt x="134949" y="138735"/>
                  </a:moveTo>
                  <a:cubicBezTo>
                    <a:pt x="135456" y="139241"/>
                    <a:pt x="137229" y="141012"/>
                    <a:pt x="137229" y="141518"/>
                  </a:cubicBezTo>
                  <a:cubicBezTo>
                    <a:pt x="137229" y="142531"/>
                    <a:pt x="116707" y="162268"/>
                    <a:pt x="84784" y="162268"/>
                  </a:cubicBezTo>
                  <a:cubicBezTo>
                    <a:pt x="75917" y="162268"/>
                    <a:pt x="52608" y="161003"/>
                    <a:pt x="31832" y="141518"/>
                  </a:cubicBezTo>
                  <a:lnTo>
                    <a:pt x="84531" y="88631"/>
                  </a:lnTo>
                  <a:lnTo>
                    <a:pt x="134949" y="138735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54D7548-0961-406C-912B-2109D9DCDD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943564" y="3944433"/>
              <a:ext cx="89942" cy="253051"/>
            </a:xfrm>
            <a:custGeom>
              <a:avLst/>
              <a:gdLst>
                <a:gd name="connsiteX0" fmla="*/ 53631 w 89942"/>
                <a:gd name="connsiteY0" fmla="*/ 33719 h 253051"/>
                <a:gd name="connsiteX1" fmla="*/ 87834 w 89942"/>
                <a:gd name="connsiteY1" fmla="*/ 5630 h 253051"/>
                <a:gd name="connsiteX2" fmla="*/ 90115 w 89942"/>
                <a:gd name="connsiteY2" fmla="*/ 2846 h 253051"/>
                <a:gd name="connsiteX3" fmla="*/ 85301 w 89942"/>
                <a:gd name="connsiteY3" fmla="*/ 63 h 253051"/>
                <a:gd name="connsiteX4" fmla="*/ 36656 w 89942"/>
                <a:gd name="connsiteY4" fmla="*/ 31694 h 253051"/>
                <a:gd name="connsiteX5" fmla="*/ 36656 w 89942"/>
                <a:gd name="connsiteY5" fmla="*/ 89390 h 253051"/>
                <a:gd name="connsiteX6" fmla="*/ 26522 w 89942"/>
                <a:gd name="connsiteY6" fmla="*/ 115707 h 253051"/>
                <a:gd name="connsiteX7" fmla="*/ 2453 w 89942"/>
                <a:gd name="connsiteY7" fmla="*/ 123805 h 253051"/>
                <a:gd name="connsiteX8" fmla="*/ 172 w 89942"/>
                <a:gd name="connsiteY8" fmla="*/ 126588 h 253051"/>
                <a:gd name="connsiteX9" fmla="*/ 4226 w 89942"/>
                <a:gd name="connsiteY9" fmla="*/ 129372 h 253051"/>
                <a:gd name="connsiteX10" fmla="*/ 35896 w 89942"/>
                <a:gd name="connsiteY10" fmla="*/ 151893 h 253051"/>
                <a:gd name="connsiteX11" fmla="*/ 36656 w 89942"/>
                <a:gd name="connsiteY11" fmla="*/ 164293 h 253051"/>
                <a:gd name="connsiteX12" fmla="*/ 36656 w 89942"/>
                <a:gd name="connsiteY12" fmla="*/ 214397 h 253051"/>
                <a:gd name="connsiteX13" fmla="*/ 48817 w 89942"/>
                <a:gd name="connsiteY13" fmla="*/ 242739 h 253051"/>
                <a:gd name="connsiteX14" fmla="*/ 85301 w 89942"/>
                <a:gd name="connsiteY14" fmla="*/ 253114 h 253051"/>
                <a:gd name="connsiteX15" fmla="*/ 90115 w 89942"/>
                <a:gd name="connsiteY15" fmla="*/ 250330 h 253051"/>
                <a:gd name="connsiteX16" fmla="*/ 86061 w 89942"/>
                <a:gd name="connsiteY16" fmla="*/ 247547 h 253051"/>
                <a:gd name="connsiteX17" fmla="*/ 54391 w 89942"/>
                <a:gd name="connsiteY17" fmla="*/ 225531 h 253051"/>
                <a:gd name="connsiteX18" fmla="*/ 53631 w 89942"/>
                <a:gd name="connsiteY18" fmla="*/ 213638 h 253051"/>
                <a:gd name="connsiteX19" fmla="*/ 53631 w 89942"/>
                <a:gd name="connsiteY19" fmla="*/ 160497 h 253051"/>
                <a:gd name="connsiteX20" fmla="*/ 43497 w 89942"/>
                <a:gd name="connsiteY20" fmla="*/ 136457 h 253051"/>
                <a:gd name="connsiteX21" fmla="*/ 23735 w 89942"/>
                <a:gd name="connsiteY21" fmla="*/ 126588 h 253051"/>
                <a:gd name="connsiteX22" fmla="*/ 53631 w 89942"/>
                <a:gd name="connsiteY22" fmla="*/ 94451 h 253051"/>
                <a:gd name="connsiteX23" fmla="*/ 53631 w 89942"/>
                <a:gd name="connsiteY23" fmla="*/ 337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53631" y="33719"/>
                  </a:moveTo>
                  <a:cubicBezTo>
                    <a:pt x="53631" y="23597"/>
                    <a:pt x="60218" y="7401"/>
                    <a:pt x="87834" y="5630"/>
                  </a:cubicBezTo>
                  <a:cubicBezTo>
                    <a:pt x="89101" y="5377"/>
                    <a:pt x="90115" y="4365"/>
                    <a:pt x="90115" y="2846"/>
                  </a:cubicBezTo>
                  <a:cubicBezTo>
                    <a:pt x="90115" y="63"/>
                    <a:pt x="88088" y="63"/>
                    <a:pt x="85301" y="63"/>
                  </a:cubicBezTo>
                  <a:cubicBezTo>
                    <a:pt x="59965" y="63"/>
                    <a:pt x="36909" y="12968"/>
                    <a:pt x="36656" y="31694"/>
                  </a:cubicBezTo>
                  <a:lnTo>
                    <a:pt x="36656" y="89390"/>
                  </a:lnTo>
                  <a:cubicBezTo>
                    <a:pt x="36656" y="99259"/>
                    <a:pt x="36656" y="107356"/>
                    <a:pt x="26522" y="115707"/>
                  </a:cubicBezTo>
                  <a:cubicBezTo>
                    <a:pt x="17654" y="123046"/>
                    <a:pt x="8027" y="123552"/>
                    <a:pt x="2453" y="123805"/>
                  </a:cubicBezTo>
                  <a:cubicBezTo>
                    <a:pt x="1186" y="124058"/>
                    <a:pt x="172" y="125070"/>
                    <a:pt x="172" y="126588"/>
                  </a:cubicBezTo>
                  <a:cubicBezTo>
                    <a:pt x="172" y="129119"/>
                    <a:pt x="1693" y="129119"/>
                    <a:pt x="4226" y="129372"/>
                  </a:cubicBezTo>
                  <a:cubicBezTo>
                    <a:pt x="20948" y="130384"/>
                    <a:pt x="33109" y="139494"/>
                    <a:pt x="35896" y="151893"/>
                  </a:cubicBezTo>
                  <a:cubicBezTo>
                    <a:pt x="36656" y="154677"/>
                    <a:pt x="36656" y="155183"/>
                    <a:pt x="36656" y="164293"/>
                  </a:cubicBezTo>
                  <a:lnTo>
                    <a:pt x="36656" y="214397"/>
                  </a:lnTo>
                  <a:cubicBezTo>
                    <a:pt x="36656" y="225025"/>
                    <a:pt x="36656" y="233123"/>
                    <a:pt x="48817" y="242739"/>
                  </a:cubicBezTo>
                  <a:cubicBezTo>
                    <a:pt x="58698" y="250330"/>
                    <a:pt x="75420" y="253114"/>
                    <a:pt x="85301" y="253114"/>
                  </a:cubicBezTo>
                  <a:cubicBezTo>
                    <a:pt x="88088" y="253114"/>
                    <a:pt x="90115" y="253114"/>
                    <a:pt x="90115" y="250330"/>
                  </a:cubicBezTo>
                  <a:cubicBezTo>
                    <a:pt x="90115" y="247800"/>
                    <a:pt x="88594" y="247800"/>
                    <a:pt x="86061" y="247547"/>
                  </a:cubicBezTo>
                  <a:cubicBezTo>
                    <a:pt x="70099" y="246534"/>
                    <a:pt x="57685" y="238437"/>
                    <a:pt x="54391" y="225531"/>
                  </a:cubicBezTo>
                  <a:cubicBezTo>
                    <a:pt x="53631" y="223254"/>
                    <a:pt x="53631" y="222748"/>
                    <a:pt x="53631" y="213638"/>
                  </a:cubicBezTo>
                  <a:lnTo>
                    <a:pt x="53631" y="160497"/>
                  </a:lnTo>
                  <a:cubicBezTo>
                    <a:pt x="53631" y="148857"/>
                    <a:pt x="51604" y="144555"/>
                    <a:pt x="43497" y="136457"/>
                  </a:cubicBezTo>
                  <a:cubicBezTo>
                    <a:pt x="38176" y="131143"/>
                    <a:pt x="30829" y="128613"/>
                    <a:pt x="23735" y="126588"/>
                  </a:cubicBezTo>
                  <a:cubicBezTo>
                    <a:pt x="44510" y="120768"/>
                    <a:pt x="53631" y="109128"/>
                    <a:pt x="53631" y="94451"/>
                  </a:cubicBezTo>
                  <a:lnTo>
                    <a:pt x="53631" y="337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BF00937-A225-40DC-B3DF-B4EA27578A0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061629" y="3962146"/>
              <a:ext cx="183881" cy="172074"/>
            </a:xfrm>
            <a:custGeom>
              <a:avLst/>
              <a:gdLst>
                <a:gd name="connsiteX0" fmla="*/ 169927 w 183881"/>
                <a:gd name="connsiteY0" fmla="*/ 113177 h 172074"/>
                <a:gd name="connsiteX1" fmla="*/ 171194 w 183881"/>
                <a:gd name="connsiteY1" fmla="*/ 109634 h 172074"/>
                <a:gd name="connsiteX2" fmla="*/ 168154 w 183881"/>
                <a:gd name="connsiteY2" fmla="*/ 106850 h 172074"/>
                <a:gd name="connsiteX3" fmla="*/ 164860 w 183881"/>
                <a:gd name="connsiteY3" fmla="*/ 109887 h 172074"/>
                <a:gd name="connsiteX4" fmla="*/ 95693 w 183881"/>
                <a:gd name="connsiteY4" fmla="*/ 164293 h 172074"/>
                <a:gd name="connsiteX5" fmla="*/ 58703 w 183881"/>
                <a:gd name="connsiteY5" fmla="*/ 164293 h 172074"/>
                <a:gd name="connsiteX6" fmla="*/ 53129 w 183881"/>
                <a:gd name="connsiteY6" fmla="*/ 164040 h 172074"/>
                <a:gd name="connsiteX7" fmla="*/ 49836 w 183881"/>
                <a:gd name="connsiteY7" fmla="*/ 161509 h 172074"/>
                <a:gd name="connsiteX8" fmla="*/ 51102 w 183881"/>
                <a:gd name="connsiteY8" fmla="*/ 155689 h 172074"/>
                <a:gd name="connsiteX9" fmla="*/ 68331 w 183881"/>
                <a:gd name="connsiteY9" fmla="*/ 86606 h 172074"/>
                <a:gd name="connsiteX10" fmla="*/ 93413 w 183881"/>
                <a:gd name="connsiteY10" fmla="*/ 86606 h 172074"/>
                <a:gd name="connsiteX11" fmla="*/ 114949 w 183881"/>
                <a:gd name="connsiteY11" fmla="*/ 98247 h 172074"/>
                <a:gd name="connsiteX12" fmla="*/ 113175 w 183881"/>
                <a:gd name="connsiteY12" fmla="*/ 110646 h 172074"/>
                <a:gd name="connsiteX13" fmla="*/ 112415 w 183881"/>
                <a:gd name="connsiteY13" fmla="*/ 113430 h 172074"/>
                <a:gd name="connsiteX14" fmla="*/ 115709 w 183881"/>
                <a:gd name="connsiteY14" fmla="*/ 116213 h 172074"/>
                <a:gd name="connsiteX15" fmla="*/ 119509 w 183881"/>
                <a:gd name="connsiteY15" fmla="*/ 111152 h 172074"/>
                <a:gd name="connsiteX16" fmla="*/ 133951 w 183881"/>
                <a:gd name="connsiteY16" fmla="*/ 51938 h 172074"/>
                <a:gd name="connsiteX17" fmla="*/ 130910 w 183881"/>
                <a:gd name="connsiteY17" fmla="*/ 49155 h 172074"/>
                <a:gd name="connsiteX18" fmla="*/ 127363 w 183881"/>
                <a:gd name="connsiteY18" fmla="*/ 53710 h 172074"/>
                <a:gd name="connsiteX19" fmla="*/ 94173 w 183881"/>
                <a:gd name="connsiteY19" fmla="*/ 78762 h 172074"/>
                <a:gd name="connsiteX20" fmla="*/ 70358 w 183881"/>
                <a:gd name="connsiteY20" fmla="*/ 78762 h 172074"/>
                <a:gd name="connsiteX21" fmla="*/ 85559 w 183881"/>
                <a:gd name="connsiteY21" fmla="*/ 17776 h 172074"/>
                <a:gd name="connsiteX22" fmla="*/ 99240 w 183881"/>
                <a:gd name="connsiteY22" fmla="*/ 7907 h 172074"/>
                <a:gd name="connsiteX23" fmla="*/ 134964 w 183881"/>
                <a:gd name="connsiteY23" fmla="*/ 7907 h 172074"/>
                <a:gd name="connsiteX24" fmla="*/ 173474 w 183881"/>
                <a:gd name="connsiteY24" fmla="*/ 35996 h 172074"/>
                <a:gd name="connsiteX25" fmla="*/ 172461 w 183881"/>
                <a:gd name="connsiteY25" fmla="*/ 49408 h 172074"/>
                <a:gd name="connsiteX26" fmla="*/ 172208 w 183881"/>
                <a:gd name="connsiteY26" fmla="*/ 53963 h 172074"/>
                <a:gd name="connsiteX27" fmla="*/ 175248 w 183881"/>
                <a:gd name="connsiteY27" fmla="*/ 56999 h 172074"/>
                <a:gd name="connsiteX28" fmla="*/ 178795 w 183881"/>
                <a:gd name="connsiteY28" fmla="*/ 50673 h 172074"/>
                <a:gd name="connsiteX29" fmla="*/ 183862 w 183881"/>
                <a:gd name="connsiteY29" fmla="*/ 6895 h 172074"/>
                <a:gd name="connsiteX30" fmla="*/ 177021 w 183881"/>
                <a:gd name="connsiteY30" fmla="*/ 63 h 172074"/>
                <a:gd name="connsiteX31" fmla="*/ 49076 w 183881"/>
                <a:gd name="connsiteY31" fmla="*/ 63 h 172074"/>
                <a:gd name="connsiteX32" fmla="*/ 41475 w 183881"/>
                <a:gd name="connsiteY32" fmla="*/ 5124 h 172074"/>
                <a:gd name="connsiteX33" fmla="*/ 48569 w 183881"/>
                <a:gd name="connsiteY33" fmla="*/ 7907 h 172074"/>
                <a:gd name="connsiteX34" fmla="*/ 65037 w 183881"/>
                <a:gd name="connsiteY34" fmla="*/ 12462 h 172074"/>
                <a:gd name="connsiteX35" fmla="*/ 63770 w 183881"/>
                <a:gd name="connsiteY35" fmla="*/ 18535 h 172074"/>
                <a:gd name="connsiteX36" fmla="*/ 30327 w 183881"/>
                <a:gd name="connsiteY36" fmla="*/ 152399 h 172074"/>
                <a:gd name="connsiteX37" fmla="*/ 7271 w 183881"/>
                <a:gd name="connsiteY37" fmla="*/ 164293 h 172074"/>
                <a:gd name="connsiteX38" fmla="*/ 177 w 183881"/>
                <a:gd name="connsiteY38" fmla="*/ 169101 h 172074"/>
                <a:gd name="connsiteX39" fmla="*/ 7271 w 183881"/>
                <a:gd name="connsiteY39" fmla="*/ 172137 h 172074"/>
                <a:gd name="connsiteX40" fmla="*/ 138764 w 183881"/>
                <a:gd name="connsiteY40" fmla="*/ 172137 h 172074"/>
                <a:gd name="connsiteX41" fmla="*/ 146618 w 183881"/>
                <a:gd name="connsiteY41" fmla="*/ 167836 h 172074"/>
                <a:gd name="connsiteX42" fmla="*/ 169927 w 183881"/>
                <a:gd name="connsiteY42" fmla="*/ 113177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3881" h="172074">
                  <a:moveTo>
                    <a:pt x="169927" y="113177"/>
                  </a:moveTo>
                  <a:cubicBezTo>
                    <a:pt x="170434" y="111911"/>
                    <a:pt x="171194" y="110140"/>
                    <a:pt x="171194" y="109634"/>
                  </a:cubicBezTo>
                  <a:cubicBezTo>
                    <a:pt x="171194" y="109381"/>
                    <a:pt x="171194" y="106850"/>
                    <a:pt x="168154" y="106850"/>
                  </a:cubicBezTo>
                  <a:cubicBezTo>
                    <a:pt x="165874" y="106850"/>
                    <a:pt x="165367" y="108369"/>
                    <a:pt x="164860" y="109887"/>
                  </a:cubicBezTo>
                  <a:cubicBezTo>
                    <a:pt x="148392" y="147338"/>
                    <a:pt x="139018" y="164293"/>
                    <a:pt x="95693" y="164293"/>
                  </a:cubicBezTo>
                  <a:lnTo>
                    <a:pt x="58703" y="164293"/>
                  </a:lnTo>
                  <a:cubicBezTo>
                    <a:pt x="55156" y="164293"/>
                    <a:pt x="54649" y="164293"/>
                    <a:pt x="53129" y="164040"/>
                  </a:cubicBezTo>
                  <a:cubicBezTo>
                    <a:pt x="50596" y="163787"/>
                    <a:pt x="49836" y="163534"/>
                    <a:pt x="49836" y="161509"/>
                  </a:cubicBezTo>
                  <a:cubicBezTo>
                    <a:pt x="49836" y="160750"/>
                    <a:pt x="49836" y="160244"/>
                    <a:pt x="51102" y="155689"/>
                  </a:cubicBezTo>
                  <a:lnTo>
                    <a:pt x="68331" y="86606"/>
                  </a:lnTo>
                  <a:lnTo>
                    <a:pt x="93413" y="86606"/>
                  </a:lnTo>
                  <a:cubicBezTo>
                    <a:pt x="114949" y="86606"/>
                    <a:pt x="114949" y="91920"/>
                    <a:pt x="114949" y="98247"/>
                  </a:cubicBezTo>
                  <a:cubicBezTo>
                    <a:pt x="114949" y="100018"/>
                    <a:pt x="114949" y="103055"/>
                    <a:pt x="113175" y="110646"/>
                  </a:cubicBezTo>
                  <a:cubicBezTo>
                    <a:pt x="112668" y="111911"/>
                    <a:pt x="112415" y="112670"/>
                    <a:pt x="112415" y="113430"/>
                  </a:cubicBezTo>
                  <a:cubicBezTo>
                    <a:pt x="112415" y="114695"/>
                    <a:pt x="113429" y="116213"/>
                    <a:pt x="115709" y="116213"/>
                  </a:cubicBezTo>
                  <a:cubicBezTo>
                    <a:pt x="117736" y="116213"/>
                    <a:pt x="118496" y="114948"/>
                    <a:pt x="119509" y="111152"/>
                  </a:cubicBezTo>
                  <a:lnTo>
                    <a:pt x="133951" y="51938"/>
                  </a:lnTo>
                  <a:cubicBezTo>
                    <a:pt x="133951" y="50420"/>
                    <a:pt x="132684" y="49155"/>
                    <a:pt x="130910" y="49155"/>
                  </a:cubicBezTo>
                  <a:cubicBezTo>
                    <a:pt x="128630" y="49155"/>
                    <a:pt x="128123" y="50673"/>
                    <a:pt x="127363" y="53710"/>
                  </a:cubicBezTo>
                  <a:cubicBezTo>
                    <a:pt x="122043" y="72941"/>
                    <a:pt x="117482" y="78762"/>
                    <a:pt x="94173" y="78762"/>
                  </a:cubicBezTo>
                  <a:lnTo>
                    <a:pt x="70358" y="78762"/>
                  </a:lnTo>
                  <a:lnTo>
                    <a:pt x="85559" y="17776"/>
                  </a:lnTo>
                  <a:cubicBezTo>
                    <a:pt x="87839" y="8920"/>
                    <a:pt x="88093" y="7907"/>
                    <a:pt x="99240" y="7907"/>
                  </a:cubicBezTo>
                  <a:lnTo>
                    <a:pt x="134964" y="7907"/>
                  </a:lnTo>
                  <a:cubicBezTo>
                    <a:pt x="165874" y="7907"/>
                    <a:pt x="173474" y="15246"/>
                    <a:pt x="173474" y="35996"/>
                  </a:cubicBezTo>
                  <a:cubicBezTo>
                    <a:pt x="173474" y="42069"/>
                    <a:pt x="173474" y="42575"/>
                    <a:pt x="172461" y="49408"/>
                  </a:cubicBezTo>
                  <a:cubicBezTo>
                    <a:pt x="172461" y="50926"/>
                    <a:pt x="172208" y="52697"/>
                    <a:pt x="172208" y="53963"/>
                  </a:cubicBezTo>
                  <a:cubicBezTo>
                    <a:pt x="172208" y="55228"/>
                    <a:pt x="172968" y="56999"/>
                    <a:pt x="175248" y="56999"/>
                  </a:cubicBezTo>
                  <a:cubicBezTo>
                    <a:pt x="178035" y="56999"/>
                    <a:pt x="178288" y="55481"/>
                    <a:pt x="178795" y="50673"/>
                  </a:cubicBezTo>
                  <a:lnTo>
                    <a:pt x="183862" y="6895"/>
                  </a:lnTo>
                  <a:cubicBezTo>
                    <a:pt x="184622" y="63"/>
                    <a:pt x="183355" y="63"/>
                    <a:pt x="177021" y="63"/>
                  </a:cubicBezTo>
                  <a:lnTo>
                    <a:pt x="49076" y="63"/>
                  </a:lnTo>
                  <a:cubicBezTo>
                    <a:pt x="44008" y="63"/>
                    <a:pt x="41475" y="63"/>
                    <a:pt x="41475" y="5124"/>
                  </a:cubicBezTo>
                  <a:cubicBezTo>
                    <a:pt x="41475" y="7907"/>
                    <a:pt x="43755" y="7907"/>
                    <a:pt x="48569" y="7907"/>
                  </a:cubicBezTo>
                  <a:cubicBezTo>
                    <a:pt x="57943" y="7907"/>
                    <a:pt x="65037" y="7907"/>
                    <a:pt x="65037" y="12462"/>
                  </a:cubicBezTo>
                  <a:cubicBezTo>
                    <a:pt x="65037" y="13474"/>
                    <a:pt x="65037" y="13981"/>
                    <a:pt x="63770" y="18535"/>
                  </a:cubicBezTo>
                  <a:lnTo>
                    <a:pt x="30327" y="152399"/>
                  </a:lnTo>
                  <a:cubicBezTo>
                    <a:pt x="27793" y="162268"/>
                    <a:pt x="27287" y="164293"/>
                    <a:pt x="7271" y="164293"/>
                  </a:cubicBezTo>
                  <a:cubicBezTo>
                    <a:pt x="2964" y="164293"/>
                    <a:pt x="177" y="164293"/>
                    <a:pt x="177" y="169101"/>
                  </a:cubicBezTo>
                  <a:cubicBezTo>
                    <a:pt x="177" y="172137"/>
                    <a:pt x="2458" y="172137"/>
                    <a:pt x="7271" y="172137"/>
                  </a:cubicBezTo>
                  <a:lnTo>
                    <a:pt x="138764" y="172137"/>
                  </a:lnTo>
                  <a:cubicBezTo>
                    <a:pt x="144592" y="172137"/>
                    <a:pt x="144845" y="171884"/>
                    <a:pt x="146618" y="167836"/>
                  </a:cubicBezTo>
                  <a:lnTo>
                    <a:pt x="169927" y="113177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9A55893-F399-4CB3-AF38-2EAE527DDCC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275421" y="4107398"/>
              <a:ext cx="29642" cy="75662"/>
            </a:xfrm>
            <a:custGeom>
              <a:avLst/>
              <a:gdLst>
                <a:gd name="connsiteX0" fmla="*/ 29828 w 29642"/>
                <a:gd name="connsiteY0" fmla="*/ 26633 h 75662"/>
                <a:gd name="connsiteX1" fmla="*/ 13613 w 29642"/>
                <a:gd name="connsiteY1" fmla="*/ 63 h 75662"/>
                <a:gd name="connsiteX2" fmla="*/ 185 w 29642"/>
                <a:gd name="connsiteY2" fmla="*/ 13474 h 75662"/>
                <a:gd name="connsiteX3" fmla="*/ 13613 w 29642"/>
                <a:gd name="connsiteY3" fmla="*/ 26886 h 75662"/>
                <a:gd name="connsiteX4" fmla="*/ 22481 w 29642"/>
                <a:gd name="connsiteY4" fmla="*/ 23597 h 75662"/>
                <a:gd name="connsiteX5" fmla="*/ 23748 w 29642"/>
                <a:gd name="connsiteY5" fmla="*/ 22837 h 75662"/>
                <a:gd name="connsiteX6" fmla="*/ 24254 w 29642"/>
                <a:gd name="connsiteY6" fmla="*/ 26633 h 75662"/>
                <a:gd name="connsiteX7" fmla="*/ 7026 w 29642"/>
                <a:gd name="connsiteY7" fmla="*/ 68893 h 75662"/>
                <a:gd name="connsiteX8" fmla="*/ 4239 w 29642"/>
                <a:gd name="connsiteY8" fmla="*/ 72941 h 75662"/>
                <a:gd name="connsiteX9" fmla="*/ 6773 w 29642"/>
                <a:gd name="connsiteY9" fmla="*/ 75725 h 75662"/>
                <a:gd name="connsiteX10" fmla="*/ 29828 w 29642"/>
                <a:gd name="connsiteY10" fmla="*/ 26633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2" h="75662">
                  <a:moveTo>
                    <a:pt x="29828" y="26633"/>
                  </a:moveTo>
                  <a:cubicBezTo>
                    <a:pt x="29828" y="9932"/>
                    <a:pt x="23494" y="63"/>
                    <a:pt x="13613" y="63"/>
                  </a:cubicBezTo>
                  <a:cubicBezTo>
                    <a:pt x="5253" y="63"/>
                    <a:pt x="185" y="6389"/>
                    <a:pt x="185" y="13474"/>
                  </a:cubicBezTo>
                  <a:cubicBezTo>
                    <a:pt x="185" y="20307"/>
                    <a:pt x="5253" y="26886"/>
                    <a:pt x="13613" y="26886"/>
                  </a:cubicBezTo>
                  <a:cubicBezTo>
                    <a:pt x="16654" y="26886"/>
                    <a:pt x="19947" y="25874"/>
                    <a:pt x="22481" y="23597"/>
                  </a:cubicBezTo>
                  <a:cubicBezTo>
                    <a:pt x="23241" y="23090"/>
                    <a:pt x="23494" y="22837"/>
                    <a:pt x="23748" y="22837"/>
                  </a:cubicBezTo>
                  <a:cubicBezTo>
                    <a:pt x="24001" y="22837"/>
                    <a:pt x="24254" y="23090"/>
                    <a:pt x="24254" y="26633"/>
                  </a:cubicBezTo>
                  <a:cubicBezTo>
                    <a:pt x="24254" y="45359"/>
                    <a:pt x="15387" y="60542"/>
                    <a:pt x="7026" y="68893"/>
                  </a:cubicBezTo>
                  <a:cubicBezTo>
                    <a:pt x="4239" y="71676"/>
                    <a:pt x="4239" y="72182"/>
                    <a:pt x="4239" y="72941"/>
                  </a:cubicBezTo>
                  <a:cubicBezTo>
                    <a:pt x="4239" y="74713"/>
                    <a:pt x="5506" y="75725"/>
                    <a:pt x="6773" y="75725"/>
                  </a:cubicBezTo>
                  <a:cubicBezTo>
                    <a:pt x="9560" y="75725"/>
                    <a:pt x="29828" y="56240"/>
                    <a:pt x="29828" y="26633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F7ADC99-95A6-4161-B5CA-D3D304EB378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384477" y="3944433"/>
              <a:ext cx="89942" cy="253051"/>
            </a:xfrm>
            <a:custGeom>
              <a:avLst/>
              <a:gdLst>
                <a:gd name="connsiteX0" fmla="*/ 53648 w 89942"/>
                <a:gd name="connsiteY0" fmla="*/ 33719 h 253051"/>
                <a:gd name="connsiteX1" fmla="*/ 87852 w 89942"/>
                <a:gd name="connsiteY1" fmla="*/ 5630 h 253051"/>
                <a:gd name="connsiteX2" fmla="*/ 90132 w 89942"/>
                <a:gd name="connsiteY2" fmla="*/ 2846 h 253051"/>
                <a:gd name="connsiteX3" fmla="*/ 85318 w 89942"/>
                <a:gd name="connsiteY3" fmla="*/ 63 h 253051"/>
                <a:gd name="connsiteX4" fmla="*/ 36673 w 89942"/>
                <a:gd name="connsiteY4" fmla="*/ 31694 h 253051"/>
                <a:gd name="connsiteX5" fmla="*/ 36673 w 89942"/>
                <a:gd name="connsiteY5" fmla="*/ 89390 h 253051"/>
                <a:gd name="connsiteX6" fmla="*/ 26539 w 89942"/>
                <a:gd name="connsiteY6" fmla="*/ 115707 h 253051"/>
                <a:gd name="connsiteX7" fmla="*/ 2470 w 89942"/>
                <a:gd name="connsiteY7" fmla="*/ 123805 h 253051"/>
                <a:gd name="connsiteX8" fmla="*/ 190 w 89942"/>
                <a:gd name="connsiteY8" fmla="*/ 126588 h 253051"/>
                <a:gd name="connsiteX9" fmla="*/ 4244 w 89942"/>
                <a:gd name="connsiteY9" fmla="*/ 129372 h 253051"/>
                <a:gd name="connsiteX10" fmla="*/ 35913 w 89942"/>
                <a:gd name="connsiteY10" fmla="*/ 151893 h 253051"/>
                <a:gd name="connsiteX11" fmla="*/ 36673 w 89942"/>
                <a:gd name="connsiteY11" fmla="*/ 164293 h 253051"/>
                <a:gd name="connsiteX12" fmla="*/ 36673 w 89942"/>
                <a:gd name="connsiteY12" fmla="*/ 214397 h 253051"/>
                <a:gd name="connsiteX13" fmla="*/ 48835 w 89942"/>
                <a:gd name="connsiteY13" fmla="*/ 242739 h 253051"/>
                <a:gd name="connsiteX14" fmla="*/ 85318 w 89942"/>
                <a:gd name="connsiteY14" fmla="*/ 253114 h 253051"/>
                <a:gd name="connsiteX15" fmla="*/ 90132 w 89942"/>
                <a:gd name="connsiteY15" fmla="*/ 250330 h 253051"/>
                <a:gd name="connsiteX16" fmla="*/ 86078 w 89942"/>
                <a:gd name="connsiteY16" fmla="*/ 247547 h 253051"/>
                <a:gd name="connsiteX17" fmla="*/ 54408 w 89942"/>
                <a:gd name="connsiteY17" fmla="*/ 225531 h 253051"/>
                <a:gd name="connsiteX18" fmla="*/ 53648 w 89942"/>
                <a:gd name="connsiteY18" fmla="*/ 213638 h 253051"/>
                <a:gd name="connsiteX19" fmla="*/ 53648 w 89942"/>
                <a:gd name="connsiteY19" fmla="*/ 160497 h 253051"/>
                <a:gd name="connsiteX20" fmla="*/ 43514 w 89942"/>
                <a:gd name="connsiteY20" fmla="*/ 136457 h 253051"/>
                <a:gd name="connsiteX21" fmla="*/ 23752 w 89942"/>
                <a:gd name="connsiteY21" fmla="*/ 126588 h 253051"/>
                <a:gd name="connsiteX22" fmla="*/ 53648 w 89942"/>
                <a:gd name="connsiteY22" fmla="*/ 94451 h 253051"/>
                <a:gd name="connsiteX23" fmla="*/ 53648 w 89942"/>
                <a:gd name="connsiteY23" fmla="*/ 337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53648" y="33719"/>
                  </a:moveTo>
                  <a:cubicBezTo>
                    <a:pt x="53648" y="23597"/>
                    <a:pt x="60236" y="7401"/>
                    <a:pt x="87852" y="5630"/>
                  </a:cubicBezTo>
                  <a:cubicBezTo>
                    <a:pt x="89119" y="5377"/>
                    <a:pt x="90132" y="4365"/>
                    <a:pt x="90132" y="2846"/>
                  </a:cubicBezTo>
                  <a:cubicBezTo>
                    <a:pt x="90132" y="63"/>
                    <a:pt x="88105" y="63"/>
                    <a:pt x="85318" y="63"/>
                  </a:cubicBezTo>
                  <a:cubicBezTo>
                    <a:pt x="59982" y="63"/>
                    <a:pt x="36927" y="12968"/>
                    <a:pt x="36673" y="31694"/>
                  </a:cubicBezTo>
                  <a:lnTo>
                    <a:pt x="36673" y="89390"/>
                  </a:lnTo>
                  <a:cubicBezTo>
                    <a:pt x="36673" y="99259"/>
                    <a:pt x="36673" y="107356"/>
                    <a:pt x="26539" y="115707"/>
                  </a:cubicBezTo>
                  <a:cubicBezTo>
                    <a:pt x="17671" y="123046"/>
                    <a:pt x="8044" y="123552"/>
                    <a:pt x="2470" y="123805"/>
                  </a:cubicBezTo>
                  <a:cubicBezTo>
                    <a:pt x="1203" y="124058"/>
                    <a:pt x="190" y="125070"/>
                    <a:pt x="190" y="126588"/>
                  </a:cubicBezTo>
                  <a:cubicBezTo>
                    <a:pt x="190" y="129119"/>
                    <a:pt x="1710" y="129119"/>
                    <a:pt x="4244" y="129372"/>
                  </a:cubicBezTo>
                  <a:cubicBezTo>
                    <a:pt x="20965" y="130384"/>
                    <a:pt x="33126" y="139494"/>
                    <a:pt x="35913" y="151893"/>
                  </a:cubicBezTo>
                  <a:cubicBezTo>
                    <a:pt x="36673" y="154677"/>
                    <a:pt x="36673" y="155183"/>
                    <a:pt x="36673" y="164293"/>
                  </a:cubicBezTo>
                  <a:lnTo>
                    <a:pt x="36673" y="214397"/>
                  </a:lnTo>
                  <a:cubicBezTo>
                    <a:pt x="36673" y="225025"/>
                    <a:pt x="36673" y="233123"/>
                    <a:pt x="48835" y="242739"/>
                  </a:cubicBezTo>
                  <a:cubicBezTo>
                    <a:pt x="58716" y="250330"/>
                    <a:pt x="75437" y="253114"/>
                    <a:pt x="85318" y="253114"/>
                  </a:cubicBezTo>
                  <a:cubicBezTo>
                    <a:pt x="88105" y="253114"/>
                    <a:pt x="90132" y="253114"/>
                    <a:pt x="90132" y="250330"/>
                  </a:cubicBezTo>
                  <a:cubicBezTo>
                    <a:pt x="90132" y="247800"/>
                    <a:pt x="88612" y="247800"/>
                    <a:pt x="86078" y="247547"/>
                  </a:cubicBezTo>
                  <a:cubicBezTo>
                    <a:pt x="70117" y="246534"/>
                    <a:pt x="57702" y="238437"/>
                    <a:pt x="54408" y="225531"/>
                  </a:cubicBezTo>
                  <a:cubicBezTo>
                    <a:pt x="53648" y="223254"/>
                    <a:pt x="53648" y="222748"/>
                    <a:pt x="53648" y="213638"/>
                  </a:cubicBezTo>
                  <a:lnTo>
                    <a:pt x="53648" y="160497"/>
                  </a:lnTo>
                  <a:cubicBezTo>
                    <a:pt x="53648" y="148857"/>
                    <a:pt x="51621" y="144555"/>
                    <a:pt x="43514" y="136457"/>
                  </a:cubicBezTo>
                  <a:cubicBezTo>
                    <a:pt x="38194" y="131143"/>
                    <a:pt x="30846" y="128613"/>
                    <a:pt x="23752" y="126588"/>
                  </a:cubicBezTo>
                  <a:cubicBezTo>
                    <a:pt x="44527" y="120768"/>
                    <a:pt x="53648" y="109128"/>
                    <a:pt x="53648" y="94451"/>
                  </a:cubicBezTo>
                  <a:lnTo>
                    <a:pt x="53648" y="337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752A9D0-14C9-4F68-8C3D-3D1D1DA7111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500262" y="3966954"/>
              <a:ext cx="66886" cy="170050"/>
            </a:xfrm>
            <a:custGeom>
              <a:avLst/>
              <a:gdLst>
                <a:gd name="connsiteX0" fmla="*/ 64801 w 66886"/>
                <a:gd name="connsiteY0" fmla="*/ 9173 h 170050"/>
                <a:gd name="connsiteX1" fmla="*/ 55427 w 66886"/>
                <a:gd name="connsiteY1" fmla="*/ 63 h 170050"/>
                <a:gd name="connsiteX2" fmla="*/ 41746 w 66886"/>
                <a:gd name="connsiteY2" fmla="*/ 13474 h 170050"/>
                <a:gd name="connsiteX3" fmla="*/ 51373 w 66886"/>
                <a:gd name="connsiteY3" fmla="*/ 22584 h 170050"/>
                <a:gd name="connsiteX4" fmla="*/ 64801 w 66886"/>
                <a:gd name="connsiteY4" fmla="*/ 9173 h 170050"/>
                <a:gd name="connsiteX5" fmla="*/ 45546 w 66886"/>
                <a:gd name="connsiteY5" fmla="*/ 104320 h 170050"/>
                <a:gd name="connsiteX6" fmla="*/ 51120 w 66886"/>
                <a:gd name="connsiteY6" fmla="*/ 89643 h 170050"/>
                <a:gd name="connsiteX7" fmla="*/ 54413 w 66886"/>
                <a:gd name="connsiteY7" fmla="*/ 76231 h 170050"/>
                <a:gd name="connsiteX8" fmla="*/ 33638 w 66886"/>
                <a:gd name="connsiteY8" fmla="*/ 55481 h 170050"/>
                <a:gd name="connsiteX9" fmla="*/ 195 w 66886"/>
                <a:gd name="connsiteY9" fmla="*/ 94451 h 170050"/>
                <a:gd name="connsiteX10" fmla="*/ 3235 w 66886"/>
                <a:gd name="connsiteY10" fmla="*/ 96981 h 170050"/>
                <a:gd name="connsiteX11" fmla="*/ 7289 w 66886"/>
                <a:gd name="connsiteY11" fmla="*/ 92426 h 170050"/>
                <a:gd name="connsiteX12" fmla="*/ 32878 w 66886"/>
                <a:gd name="connsiteY12" fmla="*/ 61048 h 170050"/>
                <a:gd name="connsiteX13" fmla="*/ 39212 w 66886"/>
                <a:gd name="connsiteY13" fmla="*/ 69146 h 170050"/>
                <a:gd name="connsiteX14" fmla="*/ 36425 w 66886"/>
                <a:gd name="connsiteY14" fmla="*/ 82304 h 170050"/>
                <a:gd name="connsiteX15" fmla="*/ 18943 w 66886"/>
                <a:gd name="connsiteY15" fmla="*/ 129119 h 170050"/>
                <a:gd name="connsiteX16" fmla="*/ 13116 w 66886"/>
                <a:gd name="connsiteY16" fmla="*/ 149363 h 170050"/>
                <a:gd name="connsiteX17" fmla="*/ 33891 w 66886"/>
                <a:gd name="connsiteY17" fmla="*/ 170113 h 170050"/>
                <a:gd name="connsiteX18" fmla="*/ 67081 w 66886"/>
                <a:gd name="connsiteY18" fmla="*/ 131143 h 170050"/>
                <a:gd name="connsiteX19" fmla="*/ 64041 w 66886"/>
                <a:gd name="connsiteY19" fmla="*/ 128613 h 170050"/>
                <a:gd name="connsiteX20" fmla="*/ 60241 w 66886"/>
                <a:gd name="connsiteY20" fmla="*/ 133168 h 170050"/>
                <a:gd name="connsiteX21" fmla="*/ 34398 w 66886"/>
                <a:gd name="connsiteY21" fmla="*/ 164546 h 170050"/>
                <a:gd name="connsiteX22" fmla="*/ 28318 w 66886"/>
                <a:gd name="connsiteY22" fmla="*/ 156195 h 170050"/>
                <a:gd name="connsiteX23" fmla="*/ 35665 w 66886"/>
                <a:gd name="connsiteY23" fmla="*/ 130890 h 170050"/>
                <a:gd name="connsiteX24" fmla="*/ 45546 w 66886"/>
                <a:gd name="connsiteY24" fmla="*/ 104320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86" h="170050">
                  <a:moveTo>
                    <a:pt x="64801" y="9173"/>
                  </a:moveTo>
                  <a:cubicBezTo>
                    <a:pt x="64801" y="4112"/>
                    <a:pt x="61254" y="63"/>
                    <a:pt x="55427" y="63"/>
                  </a:cubicBezTo>
                  <a:cubicBezTo>
                    <a:pt x="48586" y="63"/>
                    <a:pt x="41746" y="6642"/>
                    <a:pt x="41746" y="13474"/>
                  </a:cubicBezTo>
                  <a:cubicBezTo>
                    <a:pt x="41746" y="18282"/>
                    <a:pt x="45293" y="22584"/>
                    <a:pt x="51373" y="22584"/>
                  </a:cubicBezTo>
                  <a:cubicBezTo>
                    <a:pt x="57200" y="22584"/>
                    <a:pt x="64801" y="16764"/>
                    <a:pt x="64801" y="9173"/>
                  </a:cubicBezTo>
                  <a:close/>
                  <a:moveTo>
                    <a:pt x="45546" y="104320"/>
                  </a:moveTo>
                  <a:cubicBezTo>
                    <a:pt x="48586" y="96981"/>
                    <a:pt x="48586" y="96475"/>
                    <a:pt x="51120" y="89643"/>
                  </a:cubicBezTo>
                  <a:cubicBezTo>
                    <a:pt x="53147" y="84582"/>
                    <a:pt x="54413" y="81039"/>
                    <a:pt x="54413" y="76231"/>
                  </a:cubicBezTo>
                  <a:cubicBezTo>
                    <a:pt x="54413" y="64844"/>
                    <a:pt x="46306" y="55481"/>
                    <a:pt x="33638" y="55481"/>
                  </a:cubicBezTo>
                  <a:cubicBezTo>
                    <a:pt x="9822" y="55481"/>
                    <a:pt x="195" y="92173"/>
                    <a:pt x="195" y="94451"/>
                  </a:cubicBezTo>
                  <a:cubicBezTo>
                    <a:pt x="195" y="96981"/>
                    <a:pt x="2728" y="96981"/>
                    <a:pt x="3235" y="96981"/>
                  </a:cubicBezTo>
                  <a:cubicBezTo>
                    <a:pt x="5769" y="96981"/>
                    <a:pt x="6022" y="96475"/>
                    <a:pt x="7289" y="92426"/>
                  </a:cubicBezTo>
                  <a:cubicBezTo>
                    <a:pt x="14129" y="68640"/>
                    <a:pt x="24264" y="61048"/>
                    <a:pt x="32878" y="61048"/>
                  </a:cubicBezTo>
                  <a:cubicBezTo>
                    <a:pt x="34905" y="61048"/>
                    <a:pt x="39212" y="61048"/>
                    <a:pt x="39212" y="69146"/>
                  </a:cubicBezTo>
                  <a:cubicBezTo>
                    <a:pt x="39212" y="74460"/>
                    <a:pt x="37438" y="79774"/>
                    <a:pt x="36425" y="82304"/>
                  </a:cubicBezTo>
                  <a:cubicBezTo>
                    <a:pt x="34398" y="88884"/>
                    <a:pt x="22997" y="118238"/>
                    <a:pt x="18943" y="129119"/>
                  </a:cubicBezTo>
                  <a:cubicBezTo>
                    <a:pt x="16410" y="135698"/>
                    <a:pt x="13116" y="144049"/>
                    <a:pt x="13116" y="149363"/>
                  </a:cubicBezTo>
                  <a:cubicBezTo>
                    <a:pt x="13116" y="161256"/>
                    <a:pt x="21730" y="170113"/>
                    <a:pt x="33891" y="170113"/>
                  </a:cubicBezTo>
                  <a:cubicBezTo>
                    <a:pt x="57707" y="170113"/>
                    <a:pt x="67081" y="133421"/>
                    <a:pt x="67081" y="131143"/>
                  </a:cubicBezTo>
                  <a:cubicBezTo>
                    <a:pt x="67081" y="128613"/>
                    <a:pt x="64801" y="128613"/>
                    <a:pt x="64041" y="128613"/>
                  </a:cubicBezTo>
                  <a:cubicBezTo>
                    <a:pt x="61507" y="128613"/>
                    <a:pt x="61507" y="129372"/>
                    <a:pt x="60241" y="133168"/>
                  </a:cubicBezTo>
                  <a:cubicBezTo>
                    <a:pt x="55680" y="149110"/>
                    <a:pt x="47319" y="164546"/>
                    <a:pt x="34398" y="164546"/>
                  </a:cubicBezTo>
                  <a:cubicBezTo>
                    <a:pt x="30091" y="164546"/>
                    <a:pt x="28318" y="162015"/>
                    <a:pt x="28318" y="156195"/>
                  </a:cubicBezTo>
                  <a:cubicBezTo>
                    <a:pt x="28318" y="149869"/>
                    <a:pt x="29838" y="146326"/>
                    <a:pt x="35665" y="130890"/>
                  </a:cubicBezTo>
                  <a:lnTo>
                    <a:pt x="45546" y="10432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BDAA900-653A-4324-AAD6-C935FBA4CD2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610350" y="3944433"/>
              <a:ext cx="10134" cy="253051"/>
            </a:xfrm>
            <a:custGeom>
              <a:avLst/>
              <a:gdLst>
                <a:gd name="connsiteX0" fmla="*/ 10333 w 10134"/>
                <a:gd name="connsiteY0" fmla="*/ 9173 h 253051"/>
                <a:gd name="connsiteX1" fmla="*/ 5265 w 10134"/>
                <a:gd name="connsiteY1" fmla="*/ 63 h 253051"/>
                <a:gd name="connsiteX2" fmla="*/ 198 w 10134"/>
                <a:gd name="connsiteY2" fmla="*/ 9173 h 253051"/>
                <a:gd name="connsiteX3" fmla="*/ 198 w 10134"/>
                <a:gd name="connsiteY3" fmla="*/ 244004 h 253051"/>
                <a:gd name="connsiteX4" fmla="*/ 5265 w 10134"/>
                <a:gd name="connsiteY4" fmla="*/ 253114 h 253051"/>
                <a:gd name="connsiteX5" fmla="*/ 10333 w 10134"/>
                <a:gd name="connsiteY5" fmla="*/ 244004 h 253051"/>
                <a:gd name="connsiteX6" fmla="*/ 10333 w 10134"/>
                <a:gd name="connsiteY6" fmla="*/ 917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34" h="253051">
                  <a:moveTo>
                    <a:pt x="10333" y="9173"/>
                  </a:moveTo>
                  <a:cubicBezTo>
                    <a:pt x="10333" y="4618"/>
                    <a:pt x="10333" y="63"/>
                    <a:pt x="5265" y="63"/>
                  </a:cubicBezTo>
                  <a:cubicBezTo>
                    <a:pt x="198" y="63"/>
                    <a:pt x="198" y="4618"/>
                    <a:pt x="198" y="9173"/>
                  </a:cubicBezTo>
                  <a:lnTo>
                    <a:pt x="198" y="244004"/>
                  </a:lnTo>
                  <a:cubicBezTo>
                    <a:pt x="198" y="248559"/>
                    <a:pt x="198" y="253114"/>
                    <a:pt x="5265" y="253114"/>
                  </a:cubicBezTo>
                  <a:cubicBezTo>
                    <a:pt x="10333" y="253114"/>
                    <a:pt x="10333" y="248559"/>
                    <a:pt x="10333" y="244004"/>
                  </a:cubicBezTo>
                  <a:lnTo>
                    <a:pt x="10333" y="917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0502FAF-BB8E-4D64-88FE-7D668828E5D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700311" y="3916969"/>
              <a:ext cx="64555" cy="117618"/>
            </a:xfrm>
            <a:custGeom>
              <a:avLst/>
              <a:gdLst>
                <a:gd name="connsiteX0" fmla="*/ 40283 w 64555"/>
                <a:gd name="connsiteY0" fmla="*/ 5019 h 117618"/>
                <a:gd name="connsiteX1" fmla="*/ 34963 w 64555"/>
                <a:gd name="connsiteY1" fmla="*/ 59 h 117618"/>
                <a:gd name="connsiteX2" fmla="*/ 202 w 64555"/>
                <a:gd name="connsiteY2" fmla="*/ 11396 h 117618"/>
                <a:gd name="connsiteX3" fmla="*/ 202 w 64555"/>
                <a:gd name="connsiteY3" fmla="*/ 17772 h 117618"/>
                <a:gd name="connsiteX4" fmla="*/ 25918 w 64555"/>
                <a:gd name="connsiteY4" fmla="*/ 12813 h 117618"/>
                <a:gd name="connsiteX5" fmla="*/ 25918 w 64555"/>
                <a:gd name="connsiteY5" fmla="*/ 103152 h 117618"/>
                <a:gd name="connsiteX6" fmla="*/ 8183 w 64555"/>
                <a:gd name="connsiteY6" fmla="*/ 111300 h 117618"/>
                <a:gd name="connsiteX7" fmla="*/ 1444 w 64555"/>
                <a:gd name="connsiteY7" fmla="*/ 111300 h 117618"/>
                <a:gd name="connsiteX8" fmla="*/ 1444 w 64555"/>
                <a:gd name="connsiteY8" fmla="*/ 117677 h 117618"/>
                <a:gd name="connsiteX9" fmla="*/ 33012 w 64555"/>
                <a:gd name="connsiteY9" fmla="*/ 116968 h 117618"/>
                <a:gd name="connsiteX10" fmla="*/ 64758 w 64555"/>
                <a:gd name="connsiteY10" fmla="*/ 117677 h 117618"/>
                <a:gd name="connsiteX11" fmla="*/ 64758 w 64555"/>
                <a:gd name="connsiteY11" fmla="*/ 111300 h 117618"/>
                <a:gd name="connsiteX12" fmla="*/ 58019 w 64555"/>
                <a:gd name="connsiteY12" fmla="*/ 111300 h 117618"/>
                <a:gd name="connsiteX13" fmla="*/ 40283 w 64555"/>
                <a:gd name="connsiteY13" fmla="*/ 103152 h 117618"/>
                <a:gd name="connsiteX14" fmla="*/ 40283 w 64555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55" h="117618">
                  <a:moveTo>
                    <a:pt x="40283" y="5019"/>
                  </a:moveTo>
                  <a:cubicBezTo>
                    <a:pt x="40283" y="236"/>
                    <a:pt x="39929" y="59"/>
                    <a:pt x="34963" y="59"/>
                  </a:cubicBezTo>
                  <a:cubicBezTo>
                    <a:pt x="23612" y="11218"/>
                    <a:pt x="7474" y="11396"/>
                    <a:pt x="202" y="11396"/>
                  </a:cubicBezTo>
                  <a:lnTo>
                    <a:pt x="202" y="17772"/>
                  </a:lnTo>
                  <a:cubicBezTo>
                    <a:pt x="4459" y="17772"/>
                    <a:pt x="16164" y="17772"/>
                    <a:pt x="25918" y="12813"/>
                  </a:cubicBezTo>
                  <a:lnTo>
                    <a:pt x="25918" y="103152"/>
                  </a:lnTo>
                  <a:cubicBezTo>
                    <a:pt x="25918" y="108997"/>
                    <a:pt x="25918" y="111300"/>
                    <a:pt x="8183" y="111300"/>
                  </a:cubicBezTo>
                  <a:lnTo>
                    <a:pt x="1444" y="111300"/>
                  </a:lnTo>
                  <a:lnTo>
                    <a:pt x="1444" y="117677"/>
                  </a:lnTo>
                  <a:cubicBezTo>
                    <a:pt x="4636" y="117500"/>
                    <a:pt x="26450" y="116968"/>
                    <a:pt x="33012" y="116968"/>
                  </a:cubicBezTo>
                  <a:cubicBezTo>
                    <a:pt x="38510" y="116968"/>
                    <a:pt x="60856" y="117500"/>
                    <a:pt x="64758" y="117677"/>
                  </a:cubicBezTo>
                  <a:lnTo>
                    <a:pt x="64758" y="111300"/>
                  </a:lnTo>
                  <a:lnTo>
                    <a:pt x="58019" y="111300"/>
                  </a:lnTo>
                  <a:cubicBezTo>
                    <a:pt x="40283" y="111300"/>
                    <a:pt x="40283" y="108997"/>
                    <a:pt x="40283" y="103152"/>
                  </a:cubicBezTo>
                  <a:lnTo>
                    <a:pt x="40283" y="50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6F0997D-5242-4C05-8AB4-9A6582622D4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680980" y="4065897"/>
              <a:ext cx="100991" cy="10121"/>
            </a:xfrm>
            <a:custGeom>
              <a:avLst/>
              <a:gdLst>
                <a:gd name="connsiteX0" fmla="*/ 0 w 100991"/>
                <a:gd name="connsiteY0" fmla="*/ 0 h 10121"/>
                <a:gd name="connsiteX1" fmla="*/ 100992 w 100991"/>
                <a:gd name="connsiteY1" fmla="*/ 0 h 10121"/>
                <a:gd name="connsiteX2" fmla="*/ 100992 w 100991"/>
                <a:gd name="connsiteY2" fmla="*/ 10121 h 10121"/>
                <a:gd name="connsiteX3" fmla="*/ 0 w 10099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91" h="10121">
                  <a:moveTo>
                    <a:pt x="0" y="0"/>
                  </a:moveTo>
                  <a:lnTo>
                    <a:pt x="100992" y="0"/>
                  </a:lnTo>
                  <a:lnTo>
                    <a:pt x="10099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D4D5D3-303F-4F18-B406-37C37D0BFC7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692153" y="4103865"/>
              <a:ext cx="78389" cy="117618"/>
            </a:xfrm>
            <a:custGeom>
              <a:avLst/>
              <a:gdLst>
                <a:gd name="connsiteX0" fmla="*/ 78591 w 78389"/>
                <a:gd name="connsiteY0" fmla="*/ 85446 h 117618"/>
                <a:gd name="connsiteX1" fmla="*/ 72561 w 78389"/>
                <a:gd name="connsiteY1" fmla="*/ 85446 h 117618"/>
                <a:gd name="connsiteX2" fmla="*/ 67950 w 78389"/>
                <a:gd name="connsiteY2" fmla="*/ 101565 h 117618"/>
                <a:gd name="connsiteX3" fmla="*/ 50392 w 78389"/>
                <a:gd name="connsiteY3" fmla="*/ 102628 h 117618"/>
                <a:gd name="connsiteX4" fmla="*/ 17760 w 78389"/>
                <a:gd name="connsiteY4" fmla="*/ 102628 h 117618"/>
                <a:gd name="connsiteX5" fmla="*/ 53230 w 78389"/>
                <a:gd name="connsiteY5" fmla="*/ 72869 h 117618"/>
                <a:gd name="connsiteX6" fmla="*/ 78591 w 78389"/>
                <a:gd name="connsiteY6" fmla="*/ 34608 h 117618"/>
                <a:gd name="connsiteX7" fmla="*/ 37091 w 78389"/>
                <a:gd name="connsiteY7" fmla="*/ 66 h 117618"/>
                <a:gd name="connsiteX8" fmla="*/ 202 w 78389"/>
                <a:gd name="connsiteY8" fmla="*/ 31773 h 117618"/>
                <a:gd name="connsiteX9" fmla="*/ 9602 w 78389"/>
                <a:gd name="connsiteY9" fmla="*/ 41693 h 117618"/>
                <a:gd name="connsiteX10" fmla="*/ 19001 w 78389"/>
                <a:gd name="connsiteY10" fmla="*/ 32305 h 117618"/>
                <a:gd name="connsiteX11" fmla="*/ 8538 w 78389"/>
                <a:gd name="connsiteY11" fmla="*/ 22917 h 117618"/>
                <a:gd name="connsiteX12" fmla="*/ 34431 w 78389"/>
                <a:gd name="connsiteY12" fmla="*/ 6443 h 117618"/>
                <a:gd name="connsiteX13" fmla="*/ 61388 w 78389"/>
                <a:gd name="connsiteY13" fmla="*/ 34608 h 117618"/>
                <a:gd name="connsiteX14" fmla="*/ 44717 w 78389"/>
                <a:gd name="connsiteY14" fmla="*/ 68618 h 117618"/>
                <a:gd name="connsiteX15" fmla="*/ 1976 w 78389"/>
                <a:gd name="connsiteY15" fmla="*/ 110776 h 117618"/>
                <a:gd name="connsiteX16" fmla="*/ 202 w 78389"/>
                <a:gd name="connsiteY16" fmla="*/ 117684 h 117618"/>
                <a:gd name="connsiteX17" fmla="*/ 73271 w 78389"/>
                <a:gd name="connsiteY17" fmla="*/ 117684 h 117618"/>
                <a:gd name="connsiteX18" fmla="*/ 78591 w 78389"/>
                <a:gd name="connsiteY18" fmla="*/ 8544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91" y="85446"/>
                  </a:moveTo>
                  <a:lnTo>
                    <a:pt x="72561" y="85446"/>
                  </a:lnTo>
                  <a:cubicBezTo>
                    <a:pt x="72029" y="89343"/>
                    <a:pt x="70256" y="99794"/>
                    <a:pt x="67950" y="101565"/>
                  </a:cubicBezTo>
                  <a:cubicBezTo>
                    <a:pt x="66531" y="102628"/>
                    <a:pt x="52875" y="102628"/>
                    <a:pt x="50392" y="102628"/>
                  </a:cubicBezTo>
                  <a:lnTo>
                    <a:pt x="17760" y="102628"/>
                  </a:lnTo>
                  <a:cubicBezTo>
                    <a:pt x="36382" y="86154"/>
                    <a:pt x="42589" y="81194"/>
                    <a:pt x="53230" y="72869"/>
                  </a:cubicBezTo>
                  <a:cubicBezTo>
                    <a:pt x="66354" y="62418"/>
                    <a:pt x="78591" y="51436"/>
                    <a:pt x="78591" y="34608"/>
                  </a:cubicBezTo>
                  <a:cubicBezTo>
                    <a:pt x="78591" y="13174"/>
                    <a:pt x="59792" y="66"/>
                    <a:pt x="37091" y="66"/>
                  </a:cubicBezTo>
                  <a:cubicBezTo>
                    <a:pt x="15100" y="66"/>
                    <a:pt x="202" y="15477"/>
                    <a:pt x="202" y="31773"/>
                  </a:cubicBezTo>
                  <a:cubicBezTo>
                    <a:pt x="202" y="40807"/>
                    <a:pt x="7828" y="41693"/>
                    <a:pt x="9602" y="41693"/>
                  </a:cubicBezTo>
                  <a:cubicBezTo>
                    <a:pt x="13858" y="41693"/>
                    <a:pt x="19001" y="38682"/>
                    <a:pt x="19001" y="32305"/>
                  </a:cubicBezTo>
                  <a:cubicBezTo>
                    <a:pt x="19001" y="29116"/>
                    <a:pt x="17760" y="22917"/>
                    <a:pt x="8538" y="22917"/>
                  </a:cubicBezTo>
                  <a:cubicBezTo>
                    <a:pt x="14036" y="10340"/>
                    <a:pt x="26095" y="6443"/>
                    <a:pt x="34431" y="6443"/>
                  </a:cubicBezTo>
                  <a:cubicBezTo>
                    <a:pt x="52166" y="6443"/>
                    <a:pt x="61388" y="20260"/>
                    <a:pt x="61388" y="34608"/>
                  </a:cubicBezTo>
                  <a:cubicBezTo>
                    <a:pt x="61388" y="50018"/>
                    <a:pt x="50392" y="62241"/>
                    <a:pt x="44717" y="68618"/>
                  </a:cubicBezTo>
                  <a:lnTo>
                    <a:pt x="1976" y="110776"/>
                  </a:lnTo>
                  <a:cubicBezTo>
                    <a:pt x="202" y="112370"/>
                    <a:pt x="202" y="112725"/>
                    <a:pt x="202" y="117684"/>
                  </a:cubicBezTo>
                  <a:lnTo>
                    <a:pt x="73271" y="117684"/>
                  </a:lnTo>
                  <a:lnTo>
                    <a:pt x="78591" y="8544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C5533DD-E45C-48A4-9B01-4C9CFCEC630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62109" y="3916969"/>
              <a:ext cx="64555" cy="117618"/>
            </a:xfrm>
            <a:custGeom>
              <a:avLst/>
              <a:gdLst>
                <a:gd name="connsiteX0" fmla="*/ 40290 w 64555"/>
                <a:gd name="connsiteY0" fmla="*/ 5019 h 117618"/>
                <a:gd name="connsiteX1" fmla="*/ 34969 w 64555"/>
                <a:gd name="connsiteY1" fmla="*/ 59 h 117618"/>
                <a:gd name="connsiteX2" fmla="*/ 209 w 64555"/>
                <a:gd name="connsiteY2" fmla="*/ 11396 h 117618"/>
                <a:gd name="connsiteX3" fmla="*/ 209 w 64555"/>
                <a:gd name="connsiteY3" fmla="*/ 17772 h 117618"/>
                <a:gd name="connsiteX4" fmla="*/ 25924 w 64555"/>
                <a:gd name="connsiteY4" fmla="*/ 12813 h 117618"/>
                <a:gd name="connsiteX5" fmla="*/ 25924 w 64555"/>
                <a:gd name="connsiteY5" fmla="*/ 103152 h 117618"/>
                <a:gd name="connsiteX6" fmla="*/ 8189 w 64555"/>
                <a:gd name="connsiteY6" fmla="*/ 111300 h 117618"/>
                <a:gd name="connsiteX7" fmla="*/ 1450 w 64555"/>
                <a:gd name="connsiteY7" fmla="*/ 111300 h 117618"/>
                <a:gd name="connsiteX8" fmla="*/ 1450 w 64555"/>
                <a:gd name="connsiteY8" fmla="*/ 117677 h 117618"/>
                <a:gd name="connsiteX9" fmla="*/ 33018 w 64555"/>
                <a:gd name="connsiteY9" fmla="*/ 116968 h 117618"/>
                <a:gd name="connsiteX10" fmla="*/ 64764 w 64555"/>
                <a:gd name="connsiteY10" fmla="*/ 117677 h 117618"/>
                <a:gd name="connsiteX11" fmla="*/ 64764 w 64555"/>
                <a:gd name="connsiteY11" fmla="*/ 111300 h 117618"/>
                <a:gd name="connsiteX12" fmla="*/ 58025 w 64555"/>
                <a:gd name="connsiteY12" fmla="*/ 111300 h 117618"/>
                <a:gd name="connsiteX13" fmla="*/ 40290 w 64555"/>
                <a:gd name="connsiteY13" fmla="*/ 103152 h 117618"/>
                <a:gd name="connsiteX14" fmla="*/ 40290 w 64555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55" h="117618">
                  <a:moveTo>
                    <a:pt x="40290" y="5019"/>
                  </a:moveTo>
                  <a:cubicBezTo>
                    <a:pt x="40290" y="236"/>
                    <a:pt x="39935" y="59"/>
                    <a:pt x="34969" y="59"/>
                  </a:cubicBezTo>
                  <a:cubicBezTo>
                    <a:pt x="23619" y="11218"/>
                    <a:pt x="7480" y="11396"/>
                    <a:pt x="209" y="11396"/>
                  </a:cubicBezTo>
                  <a:lnTo>
                    <a:pt x="209" y="17772"/>
                  </a:lnTo>
                  <a:cubicBezTo>
                    <a:pt x="4465" y="17772"/>
                    <a:pt x="16170" y="17772"/>
                    <a:pt x="25924" y="12813"/>
                  </a:cubicBezTo>
                  <a:lnTo>
                    <a:pt x="25924" y="103152"/>
                  </a:lnTo>
                  <a:cubicBezTo>
                    <a:pt x="25924" y="108997"/>
                    <a:pt x="25924" y="111300"/>
                    <a:pt x="8189" y="111300"/>
                  </a:cubicBezTo>
                  <a:lnTo>
                    <a:pt x="1450" y="111300"/>
                  </a:lnTo>
                  <a:lnTo>
                    <a:pt x="1450" y="117677"/>
                  </a:lnTo>
                  <a:cubicBezTo>
                    <a:pt x="4642" y="117500"/>
                    <a:pt x="26456" y="116968"/>
                    <a:pt x="33018" y="116968"/>
                  </a:cubicBezTo>
                  <a:cubicBezTo>
                    <a:pt x="38516" y="116968"/>
                    <a:pt x="60862" y="117500"/>
                    <a:pt x="64764" y="117677"/>
                  </a:cubicBezTo>
                  <a:lnTo>
                    <a:pt x="64764" y="111300"/>
                  </a:lnTo>
                  <a:lnTo>
                    <a:pt x="58025" y="111300"/>
                  </a:lnTo>
                  <a:cubicBezTo>
                    <a:pt x="40290" y="111300"/>
                    <a:pt x="40290" y="108997"/>
                    <a:pt x="40290" y="103152"/>
                  </a:cubicBezTo>
                  <a:lnTo>
                    <a:pt x="40290" y="50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5C42D43-3E53-4B86-B65C-1434BD0F335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42778" y="4065897"/>
              <a:ext cx="100991" cy="10121"/>
            </a:xfrm>
            <a:custGeom>
              <a:avLst/>
              <a:gdLst>
                <a:gd name="connsiteX0" fmla="*/ 0 w 100991"/>
                <a:gd name="connsiteY0" fmla="*/ 0 h 10121"/>
                <a:gd name="connsiteX1" fmla="*/ 100992 w 100991"/>
                <a:gd name="connsiteY1" fmla="*/ 0 h 10121"/>
                <a:gd name="connsiteX2" fmla="*/ 100992 w 100991"/>
                <a:gd name="connsiteY2" fmla="*/ 10121 h 10121"/>
                <a:gd name="connsiteX3" fmla="*/ 0 w 10099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91" h="10121">
                  <a:moveTo>
                    <a:pt x="0" y="0"/>
                  </a:moveTo>
                  <a:lnTo>
                    <a:pt x="100992" y="0"/>
                  </a:lnTo>
                  <a:lnTo>
                    <a:pt x="10099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6AF1ED7-7CEF-4777-9C4C-0484FE7458B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853951" y="4103865"/>
              <a:ext cx="78389" cy="117618"/>
            </a:xfrm>
            <a:custGeom>
              <a:avLst/>
              <a:gdLst>
                <a:gd name="connsiteX0" fmla="*/ 78598 w 78389"/>
                <a:gd name="connsiteY0" fmla="*/ 85446 h 117618"/>
                <a:gd name="connsiteX1" fmla="*/ 72568 w 78389"/>
                <a:gd name="connsiteY1" fmla="*/ 85446 h 117618"/>
                <a:gd name="connsiteX2" fmla="*/ 67956 w 78389"/>
                <a:gd name="connsiteY2" fmla="*/ 101565 h 117618"/>
                <a:gd name="connsiteX3" fmla="*/ 50399 w 78389"/>
                <a:gd name="connsiteY3" fmla="*/ 102628 h 117618"/>
                <a:gd name="connsiteX4" fmla="*/ 17766 w 78389"/>
                <a:gd name="connsiteY4" fmla="*/ 102628 h 117618"/>
                <a:gd name="connsiteX5" fmla="*/ 53236 w 78389"/>
                <a:gd name="connsiteY5" fmla="*/ 72869 h 117618"/>
                <a:gd name="connsiteX6" fmla="*/ 78598 w 78389"/>
                <a:gd name="connsiteY6" fmla="*/ 34608 h 117618"/>
                <a:gd name="connsiteX7" fmla="*/ 37097 w 78389"/>
                <a:gd name="connsiteY7" fmla="*/ 66 h 117618"/>
                <a:gd name="connsiteX8" fmla="*/ 209 w 78389"/>
                <a:gd name="connsiteY8" fmla="*/ 31773 h 117618"/>
                <a:gd name="connsiteX9" fmla="*/ 9608 w 78389"/>
                <a:gd name="connsiteY9" fmla="*/ 41693 h 117618"/>
                <a:gd name="connsiteX10" fmla="*/ 19008 w 78389"/>
                <a:gd name="connsiteY10" fmla="*/ 32305 h 117618"/>
                <a:gd name="connsiteX11" fmla="*/ 8544 w 78389"/>
                <a:gd name="connsiteY11" fmla="*/ 22917 h 117618"/>
                <a:gd name="connsiteX12" fmla="*/ 34437 w 78389"/>
                <a:gd name="connsiteY12" fmla="*/ 6443 h 117618"/>
                <a:gd name="connsiteX13" fmla="*/ 61395 w 78389"/>
                <a:gd name="connsiteY13" fmla="*/ 34608 h 117618"/>
                <a:gd name="connsiteX14" fmla="*/ 44724 w 78389"/>
                <a:gd name="connsiteY14" fmla="*/ 68618 h 117618"/>
                <a:gd name="connsiteX15" fmla="*/ 1982 w 78389"/>
                <a:gd name="connsiteY15" fmla="*/ 110776 h 117618"/>
                <a:gd name="connsiteX16" fmla="*/ 209 w 78389"/>
                <a:gd name="connsiteY16" fmla="*/ 117684 h 117618"/>
                <a:gd name="connsiteX17" fmla="*/ 73277 w 78389"/>
                <a:gd name="connsiteY17" fmla="*/ 117684 h 117618"/>
                <a:gd name="connsiteX18" fmla="*/ 78598 w 78389"/>
                <a:gd name="connsiteY18" fmla="*/ 8544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98" y="85446"/>
                  </a:moveTo>
                  <a:lnTo>
                    <a:pt x="72568" y="85446"/>
                  </a:lnTo>
                  <a:cubicBezTo>
                    <a:pt x="72036" y="89343"/>
                    <a:pt x="70262" y="99794"/>
                    <a:pt x="67956" y="101565"/>
                  </a:cubicBezTo>
                  <a:cubicBezTo>
                    <a:pt x="66538" y="102628"/>
                    <a:pt x="52882" y="102628"/>
                    <a:pt x="50399" y="102628"/>
                  </a:cubicBezTo>
                  <a:lnTo>
                    <a:pt x="17766" y="102628"/>
                  </a:lnTo>
                  <a:cubicBezTo>
                    <a:pt x="36388" y="86154"/>
                    <a:pt x="42595" y="81194"/>
                    <a:pt x="53236" y="72869"/>
                  </a:cubicBezTo>
                  <a:cubicBezTo>
                    <a:pt x="66360" y="62418"/>
                    <a:pt x="78598" y="51436"/>
                    <a:pt x="78598" y="34608"/>
                  </a:cubicBezTo>
                  <a:cubicBezTo>
                    <a:pt x="78598" y="13174"/>
                    <a:pt x="59798" y="66"/>
                    <a:pt x="37097" y="66"/>
                  </a:cubicBezTo>
                  <a:cubicBezTo>
                    <a:pt x="15106" y="66"/>
                    <a:pt x="209" y="15477"/>
                    <a:pt x="209" y="31773"/>
                  </a:cubicBezTo>
                  <a:cubicBezTo>
                    <a:pt x="209" y="40807"/>
                    <a:pt x="7835" y="41693"/>
                    <a:pt x="9608" y="41693"/>
                  </a:cubicBezTo>
                  <a:cubicBezTo>
                    <a:pt x="13865" y="41693"/>
                    <a:pt x="19008" y="38682"/>
                    <a:pt x="19008" y="32305"/>
                  </a:cubicBezTo>
                  <a:cubicBezTo>
                    <a:pt x="19008" y="29116"/>
                    <a:pt x="17766" y="22917"/>
                    <a:pt x="8544" y="22917"/>
                  </a:cubicBezTo>
                  <a:cubicBezTo>
                    <a:pt x="14042" y="10340"/>
                    <a:pt x="26102" y="6443"/>
                    <a:pt x="34437" y="6443"/>
                  </a:cubicBezTo>
                  <a:cubicBezTo>
                    <a:pt x="52172" y="6443"/>
                    <a:pt x="61395" y="20260"/>
                    <a:pt x="61395" y="34608"/>
                  </a:cubicBezTo>
                  <a:cubicBezTo>
                    <a:pt x="61395" y="50018"/>
                    <a:pt x="50399" y="62241"/>
                    <a:pt x="44724" y="68618"/>
                  </a:cubicBezTo>
                  <a:lnTo>
                    <a:pt x="1982" y="110776"/>
                  </a:lnTo>
                  <a:cubicBezTo>
                    <a:pt x="209" y="112370"/>
                    <a:pt x="209" y="112725"/>
                    <a:pt x="209" y="117684"/>
                  </a:cubicBezTo>
                  <a:lnTo>
                    <a:pt x="73277" y="117684"/>
                  </a:lnTo>
                  <a:lnTo>
                    <a:pt x="78598" y="8544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C3D3DA5-4908-46C2-81A1-1E46591EFCA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984054" y="3965689"/>
              <a:ext cx="106663" cy="174099"/>
            </a:xfrm>
            <a:custGeom>
              <a:avLst/>
              <a:gdLst>
                <a:gd name="connsiteX0" fmla="*/ 106877 w 106663"/>
                <a:gd name="connsiteY0" fmla="*/ 87618 h 174099"/>
                <a:gd name="connsiteX1" fmla="*/ 96743 w 106663"/>
                <a:gd name="connsiteY1" fmla="*/ 28404 h 174099"/>
                <a:gd name="connsiteX2" fmla="*/ 53672 w 106663"/>
                <a:gd name="connsiteY2" fmla="*/ 63 h 174099"/>
                <a:gd name="connsiteX3" fmla="*/ 9588 w 106663"/>
                <a:gd name="connsiteY3" fmla="*/ 30176 h 174099"/>
                <a:gd name="connsiteX4" fmla="*/ 214 w 106663"/>
                <a:gd name="connsiteY4" fmla="*/ 87618 h 174099"/>
                <a:gd name="connsiteX5" fmla="*/ 11615 w 106663"/>
                <a:gd name="connsiteY5" fmla="*/ 148604 h 174099"/>
                <a:gd name="connsiteX6" fmla="*/ 53419 w 106663"/>
                <a:gd name="connsiteY6" fmla="*/ 174162 h 174099"/>
                <a:gd name="connsiteX7" fmla="*/ 97503 w 106663"/>
                <a:gd name="connsiteY7" fmla="*/ 144808 h 174099"/>
                <a:gd name="connsiteX8" fmla="*/ 106877 w 106663"/>
                <a:gd name="connsiteY8" fmla="*/ 87618 h 174099"/>
                <a:gd name="connsiteX9" fmla="*/ 53419 w 106663"/>
                <a:gd name="connsiteY9" fmla="*/ 168595 h 174099"/>
                <a:gd name="connsiteX10" fmla="*/ 24029 w 106663"/>
                <a:gd name="connsiteY10" fmla="*/ 137976 h 174099"/>
                <a:gd name="connsiteX11" fmla="*/ 21242 w 106663"/>
                <a:gd name="connsiteY11" fmla="*/ 84582 h 174099"/>
                <a:gd name="connsiteX12" fmla="*/ 23269 w 106663"/>
                <a:gd name="connsiteY12" fmla="*/ 38020 h 174099"/>
                <a:gd name="connsiteX13" fmla="*/ 53419 w 106663"/>
                <a:gd name="connsiteY13" fmla="*/ 5630 h 174099"/>
                <a:gd name="connsiteX14" fmla="*/ 83315 w 106663"/>
                <a:gd name="connsiteY14" fmla="*/ 35237 h 174099"/>
                <a:gd name="connsiteX15" fmla="*/ 85849 w 106663"/>
                <a:gd name="connsiteY15" fmla="*/ 84582 h 174099"/>
                <a:gd name="connsiteX16" fmla="*/ 83062 w 106663"/>
                <a:gd name="connsiteY16" fmla="*/ 136963 h 174099"/>
                <a:gd name="connsiteX17" fmla="*/ 53419 w 106663"/>
                <a:gd name="connsiteY17" fmla="*/ 168595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63" h="174099">
                  <a:moveTo>
                    <a:pt x="106877" y="87618"/>
                  </a:moveTo>
                  <a:cubicBezTo>
                    <a:pt x="106877" y="67374"/>
                    <a:pt x="105611" y="47130"/>
                    <a:pt x="96743" y="28404"/>
                  </a:cubicBezTo>
                  <a:cubicBezTo>
                    <a:pt x="85089" y="4112"/>
                    <a:pt x="64313" y="63"/>
                    <a:pt x="53672" y="63"/>
                  </a:cubicBezTo>
                  <a:cubicBezTo>
                    <a:pt x="38471" y="63"/>
                    <a:pt x="19976" y="6642"/>
                    <a:pt x="9588" y="30176"/>
                  </a:cubicBezTo>
                  <a:cubicBezTo>
                    <a:pt x="1480" y="47636"/>
                    <a:pt x="214" y="67374"/>
                    <a:pt x="214" y="87618"/>
                  </a:cubicBezTo>
                  <a:cubicBezTo>
                    <a:pt x="214" y="106597"/>
                    <a:pt x="1227" y="129372"/>
                    <a:pt x="11615" y="148604"/>
                  </a:cubicBezTo>
                  <a:cubicBezTo>
                    <a:pt x="22509" y="169101"/>
                    <a:pt x="41004" y="174162"/>
                    <a:pt x="53419" y="174162"/>
                  </a:cubicBezTo>
                  <a:cubicBezTo>
                    <a:pt x="67100" y="174162"/>
                    <a:pt x="86355" y="168848"/>
                    <a:pt x="97503" y="144808"/>
                  </a:cubicBezTo>
                  <a:cubicBezTo>
                    <a:pt x="105611" y="127347"/>
                    <a:pt x="106877" y="107609"/>
                    <a:pt x="106877" y="87618"/>
                  </a:cubicBezTo>
                  <a:close/>
                  <a:moveTo>
                    <a:pt x="53419" y="168595"/>
                  </a:moveTo>
                  <a:cubicBezTo>
                    <a:pt x="43538" y="168595"/>
                    <a:pt x="28590" y="162268"/>
                    <a:pt x="24029" y="137976"/>
                  </a:cubicBezTo>
                  <a:cubicBezTo>
                    <a:pt x="21242" y="122793"/>
                    <a:pt x="21242" y="99512"/>
                    <a:pt x="21242" y="84582"/>
                  </a:cubicBezTo>
                  <a:cubicBezTo>
                    <a:pt x="21242" y="68387"/>
                    <a:pt x="21242" y="51685"/>
                    <a:pt x="23269" y="38020"/>
                  </a:cubicBezTo>
                  <a:cubicBezTo>
                    <a:pt x="28083" y="7907"/>
                    <a:pt x="47085" y="5630"/>
                    <a:pt x="53419" y="5630"/>
                  </a:cubicBezTo>
                  <a:cubicBezTo>
                    <a:pt x="61780" y="5630"/>
                    <a:pt x="78501" y="10185"/>
                    <a:pt x="83315" y="35237"/>
                  </a:cubicBezTo>
                  <a:cubicBezTo>
                    <a:pt x="85849" y="49408"/>
                    <a:pt x="85849" y="68640"/>
                    <a:pt x="85849" y="84582"/>
                  </a:cubicBezTo>
                  <a:cubicBezTo>
                    <a:pt x="85849" y="103561"/>
                    <a:pt x="85849" y="120768"/>
                    <a:pt x="83062" y="136963"/>
                  </a:cubicBezTo>
                  <a:cubicBezTo>
                    <a:pt x="79261" y="161003"/>
                    <a:pt x="64820" y="168595"/>
                    <a:pt x="53419" y="168595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2CDB381-C786-4BD0-8921-3B8C852E0F2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119094" y="3944433"/>
              <a:ext cx="89942" cy="253051"/>
            </a:xfrm>
            <a:custGeom>
              <a:avLst/>
              <a:gdLst>
                <a:gd name="connsiteX0" fmla="*/ 36702 w 89942"/>
                <a:gd name="connsiteY0" fmla="*/ 219458 h 253051"/>
                <a:gd name="connsiteX1" fmla="*/ 2499 w 89942"/>
                <a:gd name="connsiteY1" fmla="*/ 247547 h 253051"/>
                <a:gd name="connsiteX2" fmla="*/ 219 w 89942"/>
                <a:gd name="connsiteY2" fmla="*/ 250330 h 253051"/>
                <a:gd name="connsiteX3" fmla="*/ 5286 w 89942"/>
                <a:gd name="connsiteY3" fmla="*/ 253114 h 253051"/>
                <a:gd name="connsiteX4" fmla="*/ 53677 w 89942"/>
                <a:gd name="connsiteY4" fmla="*/ 221482 h 253051"/>
                <a:gd name="connsiteX5" fmla="*/ 53677 w 89942"/>
                <a:gd name="connsiteY5" fmla="*/ 163787 h 253051"/>
                <a:gd name="connsiteX6" fmla="*/ 63812 w 89942"/>
                <a:gd name="connsiteY6" fmla="*/ 137469 h 253051"/>
                <a:gd name="connsiteX7" fmla="*/ 87881 w 89942"/>
                <a:gd name="connsiteY7" fmla="*/ 129372 h 253051"/>
                <a:gd name="connsiteX8" fmla="*/ 90161 w 89942"/>
                <a:gd name="connsiteY8" fmla="*/ 126588 h 253051"/>
                <a:gd name="connsiteX9" fmla="*/ 86107 w 89942"/>
                <a:gd name="connsiteY9" fmla="*/ 123805 h 253051"/>
                <a:gd name="connsiteX10" fmla="*/ 54437 w 89942"/>
                <a:gd name="connsiteY10" fmla="*/ 101283 h 253051"/>
                <a:gd name="connsiteX11" fmla="*/ 53677 w 89942"/>
                <a:gd name="connsiteY11" fmla="*/ 88884 h 253051"/>
                <a:gd name="connsiteX12" fmla="*/ 53677 w 89942"/>
                <a:gd name="connsiteY12" fmla="*/ 38780 h 253051"/>
                <a:gd name="connsiteX13" fmla="*/ 41516 w 89942"/>
                <a:gd name="connsiteY13" fmla="*/ 10438 h 253051"/>
                <a:gd name="connsiteX14" fmla="*/ 5286 w 89942"/>
                <a:gd name="connsiteY14" fmla="*/ 63 h 253051"/>
                <a:gd name="connsiteX15" fmla="*/ 219 w 89942"/>
                <a:gd name="connsiteY15" fmla="*/ 2846 h 253051"/>
                <a:gd name="connsiteX16" fmla="*/ 4272 w 89942"/>
                <a:gd name="connsiteY16" fmla="*/ 5630 h 253051"/>
                <a:gd name="connsiteX17" fmla="*/ 35942 w 89942"/>
                <a:gd name="connsiteY17" fmla="*/ 27645 h 253051"/>
                <a:gd name="connsiteX18" fmla="*/ 36702 w 89942"/>
                <a:gd name="connsiteY18" fmla="*/ 39539 h 253051"/>
                <a:gd name="connsiteX19" fmla="*/ 36702 w 89942"/>
                <a:gd name="connsiteY19" fmla="*/ 92679 h 253051"/>
                <a:gd name="connsiteX20" fmla="*/ 46837 w 89942"/>
                <a:gd name="connsiteY20" fmla="*/ 116719 h 253051"/>
                <a:gd name="connsiteX21" fmla="*/ 66599 w 89942"/>
                <a:gd name="connsiteY21" fmla="*/ 126588 h 253051"/>
                <a:gd name="connsiteX22" fmla="*/ 36702 w 89942"/>
                <a:gd name="connsiteY22" fmla="*/ 158726 h 253051"/>
                <a:gd name="connsiteX23" fmla="*/ 36702 w 89942"/>
                <a:gd name="connsiteY23" fmla="*/ 21945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36702" y="219458"/>
                  </a:moveTo>
                  <a:cubicBezTo>
                    <a:pt x="36702" y="229580"/>
                    <a:pt x="30115" y="245775"/>
                    <a:pt x="2499" y="247547"/>
                  </a:cubicBezTo>
                  <a:cubicBezTo>
                    <a:pt x="1232" y="247800"/>
                    <a:pt x="219" y="248812"/>
                    <a:pt x="219" y="250330"/>
                  </a:cubicBezTo>
                  <a:cubicBezTo>
                    <a:pt x="219" y="253114"/>
                    <a:pt x="3006" y="253114"/>
                    <a:pt x="5286" y="253114"/>
                  </a:cubicBezTo>
                  <a:cubicBezTo>
                    <a:pt x="29862" y="253114"/>
                    <a:pt x="53424" y="240714"/>
                    <a:pt x="53677" y="221482"/>
                  </a:cubicBezTo>
                  <a:lnTo>
                    <a:pt x="53677" y="163787"/>
                  </a:lnTo>
                  <a:cubicBezTo>
                    <a:pt x="53677" y="153918"/>
                    <a:pt x="53677" y="145820"/>
                    <a:pt x="63812" y="137469"/>
                  </a:cubicBezTo>
                  <a:cubicBezTo>
                    <a:pt x="72679" y="130131"/>
                    <a:pt x="82307" y="129625"/>
                    <a:pt x="87881" y="129372"/>
                  </a:cubicBezTo>
                  <a:cubicBezTo>
                    <a:pt x="89147" y="129119"/>
                    <a:pt x="90161" y="128107"/>
                    <a:pt x="90161" y="126588"/>
                  </a:cubicBezTo>
                  <a:cubicBezTo>
                    <a:pt x="90161" y="124058"/>
                    <a:pt x="88641" y="124058"/>
                    <a:pt x="86107" y="123805"/>
                  </a:cubicBezTo>
                  <a:cubicBezTo>
                    <a:pt x="69385" y="122793"/>
                    <a:pt x="57224" y="113683"/>
                    <a:pt x="54437" y="101283"/>
                  </a:cubicBezTo>
                  <a:cubicBezTo>
                    <a:pt x="53677" y="98500"/>
                    <a:pt x="53677" y="97994"/>
                    <a:pt x="53677" y="88884"/>
                  </a:cubicBezTo>
                  <a:lnTo>
                    <a:pt x="53677" y="38780"/>
                  </a:lnTo>
                  <a:cubicBezTo>
                    <a:pt x="53677" y="28151"/>
                    <a:pt x="53677" y="20054"/>
                    <a:pt x="41516" y="10438"/>
                  </a:cubicBezTo>
                  <a:cubicBezTo>
                    <a:pt x="31382" y="2593"/>
                    <a:pt x="13900" y="63"/>
                    <a:pt x="5286" y="63"/>
                  </a:cubicBezTo>
                  <a:cubicBezTo>
                    <a:pt x="3006" y="63"/>
                    <a:pt x="219" y="63"/>
                    <a:pt x="219" y="2846"/>
                  </a:cubicBezTo>
                  <a:cubicBezTo>
                    <a:pt x="219" y="5377"/>
                    <a:pt x="1739" y="5377"/>
                    <a:pt x="4272" y="5630"/>
                  </a:cubicBezTo>
                  <a:cubicBezTo>
                    <a:pt x="20234" y="6642"/>
                    <a:pt x="32649" y="14740"/>
                    <a:pt x="35942" y="27645"/>
                  </a:cubicBezTo>
                  <a:cubicBezTo>
                    <a:pt x="36702" y="29923"/>
                    <a:pt x="36702" y="30429"/>
                    <a:pt x="36702" y="39539"/>
                  </a:cubicBezTo>
                  <a:lnTo>
                    <a:pt x="36702" y="92679"/>
                  </a:lnTo>
                  <a:cubicBezTo>
                    <a:pt x="36702" y="104320"/>
                    <a:pt x="38729" y="108622"/>
                    <a:pt x="46837" y="116719"/>
                  </a:cubicBezTo>
                  <a:cubicBezTo>
                    <a:pt x="52157" y="122033"/>
                    <a:pt x="59504" y="124564"/>
                    <a:pt x="66599" y="126588"/>
                  </a:cubicBezTo>
                  <a:cubicBezTo>
                    <a:pt x="45823" y="132408"/>
                    <a:pt x="36702" y="144049"/>
                    <a:pt x="36702" y="158726"/>
                  </a:cubicBezTo>
                  <a:lnTo>
                    <a:pt x="36702" y="219458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47BDFE2-9F76-4889-8BFB-7BB7B3C4A33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45774" y="3944433"/>
              <a:ext cx="89942" cy="253051"/>
            </a:xfrm>
            <a:custGeom>
              <a:avLst/>
              <a:gdLst>
                <a:gd name="connsiteX0" fmla="*/ 36707 w 89942"/>
                <a:gd name="connsiteY0" fmla="*/ 219458 h 253051"/>
                <a:gd name="connsiteX1" fmla="*/ 2504 w 89942"/>
                <a:gd name="connsiteY1" fmla="*/ 247547 h 253051"/>
                <a:gd name="connsiteX2" fmla="*/ 224 w 89942"/>
                <a:gd name="connsiteY2" fmla="*/ 250330 h 253051"/>
                <a:gd name="connsiteX3" fmla="*/ 5291 w 89942"/>
                <a:gd name="connsiteY3" fmla="*/ 253114 h 253051"/>
                <a:gd name="connsiteX4" fmla="*/ 53682 w 89942"/>
                <a:gd name="connsiteY4" fmla="*/ 221482 h 253051"/>
                <a:gd name="connsiteX5" fmla="*/ 53682 w 89942"/>
                <a:gd name="connsiteY5" fmla="*/ 163787 h 253051"/>
                <a:gd name="connsiteX6" fmla="*/ 63817 w 89942"/>
                <a:gd name="connsiteY6" fmla="*/ 137469 h 253051"/>
                <a:gd name="connsiteX7" fmla="*/ 87886 w 89942"/>
                <a:gd name="connsiteY7" fmla="*/ 129372 h 253051"/>
                <a:gd name="connsiteX8" fmla="*/ 90166 w 89942"/>
                <a:gd name="connsiteY8" fmla="*/ 126588 h 253051"/>
                <a:gd name="connsiteX9" fmla="*/ 86112 w 89942"/>
                <a:gd name="connsiteY9" fmla="*/ 123805 h 253051"/>
                <a:gd name="connsiteX10" fmla="*/ 54442 w 89942"/>
                <a:gd name="connsiteY10" fmla="*/ 101283 h 253051"/>
                <a:gd name="connsiteX11" fmla="*/ 53682 w 89942"/>
                <a:gd name="connsiteY11" fmla="*/ 88884 h 253051"/>
                <a:gd name="connsiteX12" fmla="*/ 53682 w 89942"/>
                <a:gd name="connsiteY12" fmla="*/ 38780 h 253051"/>
                <a:gd name="connsiteX13" fmla="*/ 41521 w 89942"/>
                <a:gd name="connsiteY13" fmla="*/ 10438 h 253051"/>
                <a:gd name="connsiteX14" fmla="*/ 5291 w 89942"/>
                <a:gd name="connsiteY14" fmla="*/ 63 h 253051"/>
                <a:gd name="connsiteX15" fmla="*/ 224 w 89942"/>
                <a:gd name="connsiteY15" fmla="*/ 2846 h 253051"/>
                <a:gd name="connsiteX16" fmla="*/ 4277 w 89942"/>
                <a:gd name="connsiteY16" fmla="*/ 5630 h 253051"/>
                <a:gd name="connsiteX17" fmla="*/ 35947 w 89942"/>
                <a:gd name="connsiteY17" fmla="*/ 27645 h 253051"/>
                <a:gd name="connsiteX18" fmla="*/ 36707 w 89942"/>
                <a:gd name="connsiteY18" fmla="*/ 39539 h 253051"/>
                <a:gd name="connsiteX19" fmla="*/ 36707 w 89942"/>
                <a:gd name="connsiteY19" fmla="*/ 92679 h 253051"/>
                <a:gd name="connsiteX20" fmla="*/ 46842 w 89942"/>
                <a:gd name="connsiteY20" fmla="*/ 116719 h 253051"/>
                <a:gd name="connsiteX21" fmla="*/ 66603 w 89942"/>
                <a:gd name="connsiteY21" fmla="*/ 126588 h 253051"/>
                <a:gd name="connsiteX22" fmla="*/ 36707 w 89942"/>
                <a:gd name="connsiteY22" fmla="*/ 158726 h 253051"/>
                <a:gd name="connsiteX23" fmla="*/ 36707 w 89942"/>
                <a:gd name="connsiteY23" fmla="*/ 21945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36707" y="219458"/>
                  </a:moveTo>
                  <a:cubicBezTo>
                    <a:pt x="36707" y="229580"/>
                    <a:pt x="30120" y="245775"/>
                    <a:pt x="2504" y="247547"/>
                  </a:cubicBezTo>
                  <a:cubicBezTo>
                    <a:pt x="1237" y="247800"/>
                    <a:pt x="224" y="248812"/>
                    <a:pt x="224" y="250330"/>
                  </a:cubicBezTo>
                  <a:cubicBezTo>
                    <a:pt x="224" y="253114"/>
                    <a:pt x="3011" y="253114"/>
                    <a:pt x="5291" y="253114"/>
                  </a:cubicBezTo>
                  <a:cubicBezTo>
                    <a:pt x="29867" y="253114"/>
                    <a:pt x="53429" y="240714"/>
                    <a:pt x="53682" y="221482"/>
                  </a:cubicBezTo>
                  <a:lnTo>
                    <a:pt x="53682" y="163787"/>
                  </a:lnTo>
                  <a:cubicBezTo>
                    <a:pt x="53682" y="153918"/>
                    <a:pt x="53682" y="145820"/>
                    <a:pt x="63817" y="137469"/>
                  </a:cubicBezTo>
                  <a:cubicBezTo>
                    <a:pt x="72684" y="130131"/>
                    <a:pt x="82312" y="129625"/>
                    <a:pt x="87886" y="129372"/>
                  </a:cubicBezTo>
                  <a:cubicBezTo>
                    <a:pt x="89152" y="129119"/>
                    <a:pt x="90166" y="128107"/>
                    <a:pt x="90166" y="126588"/>
                  </a:cubicBezTo>
                  <a:cubicBezTo>
                    <a:pt x="90166" y="124058"/>
                    <a:pt x="88646" y="124058"/>
                    <a:pt x="86112" y="123805"/>
                  </a:cubicBezTo>
                  <a:cubicBezTo>
                    <a:pt x="69390" y="122793"/>
                    <a:pt x="57229" y="113683"/>
                    <a:pt x="54442" y="101283"/>
                  </a:cubicBezTo>
                  <a:cubicBezTo>
                    <a:pt x="53682" y="98500"/>
                    <a:pt x="53682" y="97994"/>
                    <a:pt x="53682" y="88884"/>
                  </a:cubicBezTo>
                  <a:lnTo>
                    <a:pt x="53682" y="38780"/>
                  </a:lnTo>
                  <a:cubicBezTo>
                    <a:pt x="53682" y="28151"/>
                    <a:pt x="53682" y="20054"/>
                    <a:pt x="41521" y="10438"/>
                  </a:cubicBezTo>
                  <a:cubicBezTo>
                    <a:pt x="31387" y="2593"/>
                    <a:pt x="13905" y="63"/>
                    <a:pt x="5291" y="63"/>
                  </a:cubicBezTo>
                  <a:cubicBezTo>
                    <a:pt x="3011" y="63"/>
                    <a:pt x="224" y="63"/>
                    <a:pt x="224" y="2846"/>
                  </a:cubicBezTo>
                  <a:cubicBezTo>
                    <a:pt x="224" y="5377"/>
                    <a:pt x="1744" y="5377"/>
                    <a:pt x="4277" y="5630"/>
                  </a:cubicBezTo>
                  <a:cubicBezTo>
                    <a:pt x="20239" y="6642"/>
                    <a:pt x="32653" y="14740"/>
                    <a:pt x="35947" y="27645"/>
                  </a:cubicBezTo>
                  <a:cubicBezTo>
                    <a:pt x="36707" y="29923"/>
                    <a:pt x="36707" y="30429"/>
                    <a:pt x="36707" y="39539"/>
                  </a:cubicBezTo>
                  <a:lnTo>
                    <a:pt x="36707" y="92679"/>
                  </a:lnTo>
                  <a:cubicBezTo>
                    <a:pt x="36707" y="104320"/>
                    <a:pt x="38734" y="108622"/>
                    <a:pt x="46842" y="116719"/>
                  </a:cubicBezTo>
                  <a:cubicBezTo>
                    <a:pt x="52162" y="122033"/>
                    <a:pt x="59509" y="124564"/>
                    <a:pt x="66603" y="126588"/>
                  </a:cubicBezTo>
                  <a:cubicBezTo>
                    <a:pt x="45828" y="132408"/>
                    <a:pt x="36707" y="144049"/>
                    <a:pt x="36707" y="158726"/>
                  </a:cubicBezTo>
                  <a:lnTo>
                    <a:pt x="36707" y="219458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F2465B8-30C6-460A-9617-705D15FBA2C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38522" y="4041351"/>
              <a:ext cx="168989" cy="59213"/>
            </a:xfrm>
            <a:custGeom>
              <a:avLst/>
              <a:gdLst>
                <a:gd name="connsiteX0" fmla="*/ 169221 w 168989"/>
                <a:gd name="connsiteY0" fmla="*/ 8413 h 59213"/>
                <a:gd name="connsiteX1" fmla="*/ 165674 w 168989"/>
                <a:gd name="connsiteY1" fmla="*/ 316 h 59213"/>
                <a:gd name="connsiteX2" fmla="*/ 162127 w 168989"/>
                <a:gd name="connsiteY2" fmla="*/ 6895 h 59213"/>
                <a:gd name="connsiteX3" fmla="*/ 126657 w 168989"/>
                <a:gd name="connsiteY3" fmla="*/ 45106 h 59213"/>
                <a:gd name="connsiteX4" fmla="*/ 86120 w 168989"/>
                <a:gd name="connsiteY4" fmla="*/ 23343 h 59213"/>
                <a:gd name="connsiteX5" fmla="*/ 42796 w 168989"/>
                <a:gd name="connsiteY5" fmla="*/ 63 h 59213"/>
                <a:gd name="connsiteX6" fmla="*/ 231 w 168989"/>
                <a:gd name="connsiteY6" fmla="*/ 50926 h 59213"/>
                <a:gd name="connsiteX7" fmla="*/ 3778 w 168989"/>
                <a:gd name="connsiteY7" fmla="*/ 59024 h 59213"/>
                <a:gd name="connsiteX8" fmla="*/ 7325 w 168989"/>
                <a:gd name="connsiteY8" fmla="*/ 53204 h 59213"/>
                <a:gd name="connsiteX9" fmla="*/ 42796 w 168989"/>
                <a:gd name="connsiteY9" fmla="*/ 14234 h 59213"/>
                <a:gd name="connsiteX10" fmla="*/ 83333 w 168989"/>
                <a:gd name="connsiteY10" fmla="*/ 35996 h 59213"/>
                <a:gd name="connsiteX11" fmla="*/ 126657 w 168989"/>
                <a:gd name="connsiteY11" fmla="*/ 59277 h 59213"/>
                <a:gd name="connsiteX12" fmla="*/ 169221 w 168989"/>
                <a:gd name="connsiteY12" fmla="*/ 8413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989" h="59213">
                  <a:moveTo>
                    <a:pt x="169221" y="8413"/>
                  </a:moveTo>
                  <a:cubicBezTo>
                    <a:pt x="169221" y="2846"/>
                    <a:pt x="167701" y="316"/>
                    <a:pt x="165674" y="316"/>
                  </a:cubicBezTo>
                  <a:cubicBezTo>
                    <a:pt x="164407" y="316"/>
                    <a:pt x="162381" y="2087"/>
                    <a:pt x="162127" y="6895"/>
                  </a:cubicBezTo>
                  <a:cubicBezTo>
                    <a:pt x="161114" y="31188"/>
                    <a:pt x="144392" y="45106"/>
                    <a:pt x="126657" y="45106"/>
                  </a:cubicBezTo>
                  <a:cubicBezTo>
                    <a:pt x="110696" y="45106"/>
                    <a:pt x="98534" y="34225"/>
                    <a:pt x="86120" y="23343"/>
                  </a:cubicBezTo>
                  <a:cubicBezTo>
                    <a:pt x="73199" y="11703"/>
                    <a:pt x="60024" y="63"/>
                    <a:pt x="42796" y="63"/>
                  </a:cubicBezTo>
                  <a:cubicBezTo>
                    <a:pt x="15180" y="63"/>
                    <a:pt x="231" y="27898"/>
                    <a:pt x="231" y="50926"/>
                  </a:cubicBezTo>
                  <a:cubicBezTo>
                    <a:pt x="231" y="59024"/>
                    <a:pt x="3525" y="59024"/>
                    <a:pt x="3778" y="59024"/>
                  </a:cubicBezTo>
                  <a:cubicBezTo>
                    <a:pt x="6565" y="59024"/>
                    <a:pt x="7325" y="53963"/>
                    <a:pt x="7325" y="53204"/>
                  </a:cubicBezTo>
                  <a:cubicBezTo>
                    <a:pt x="8339" y="25368"/>
                    <a:pt x="27341" y="14234"/>
                    <a:pt x="42796" y="14234"/>
                  </a:cubicBezTo>
                  <a:cubicBezTo>
                    <a:pt x="58757" y="14234"/>
                    <a:pt x="70918" y="25115"/>
                    <a:pt x="83333" y="35996"/>
                  </a:cubicBezTo>
                  <a:cubicBezTo>
                    <a:pt x="96254" y="47636"/>
                    <a:pt x="109429" y="59277"/>
                    <a:pt x="126657" y="59277"/>
                  </a:cubicBezTo>
                  <a:cubicBezTo>
                    <a:pt x="154273" y="59277"/>
                    <a:pt x="169221" y="31441"/>
                    <a:pt x="169221" y="8413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ACD7AD1-E659-4B30-85C1-A07883CD740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702154" y="3961387"/>
              <a:ext cx="180897" cy="172833"/>
            </a:xfrm>
            <a:custGeom>
              <a:avLst/>
              <a:gdLst>
                <a:gd name="connsiteX0" fmla="*/ 66875 w 180897"/>
                <a:gd name="connsiteY0" fmla="*/ 92933 h 172833"/>
                <a:gd name="connsiteX1" fmla="*/ 109946 w 180897"/>
                <a:gd name="connsiteY1" fmla="*/ 92933 h 172833"/>
                <a:gd name="connsiteX2" fmla="*/ 181140 w 180897"/>
                <a:gd name="connsiteY2" fmla="*/ 38273 h 172833"/>
                <a:gd name="connsiteX3" fmla="*/ 131228 w 180897"/>
                <a:gd name="connsiteY3" fmla="*/ 63 h 172833"/>
                <a:gd name="connsiteX4" fmla="*/ 49140 w 180897"/>
                <a:gd name="connsiteY4" fmla="*/ 63 h 172833"/>
                <a:gd name="connsiteX5" fmla="*/ 41539 w 180897"/>
                <a:gd name="connsiteY5" fmla="*/ 4871 h 172833"/>
                <a:gd name="connsiteX6" fmla="*/ 48887 w 180897"/>
                <a:gd name="connsiteY6" fmla="*/ 7907 h 172833"/>
                <a:gd name="connsiteX7" fmla="*/ 59781 w 180897"/>
                <a:gd name="connsiteY7" fmla="*/ 8413 h 172833"/>
                <a:gd name="connsiteX8" fmla="*/ 65355 w 180897"/>
                <a:gd name="connsiteY8" fmla="*/ 12462 h 172833"/>
                <a:gd name="connsiteX9" fmla="*/ 64342 w 180897"/>
                <a:gd name="connsiteY9" fmla="*/ 17270 h 172833"/>
                <a:gd name="connsiteX10" fmla="*/ 30392 w 180897"/>
                <a:gd name="connsiteY10" fmla="*/ 153159 h 172833"/>
                <a:gd name="connsiteX11" fmla="*/ 7336 w 180897"/>
                <a:gd name="connsiteY11" fmla="*/ 165052 h 172833"/>
                <a:gd name="connsiteX12" fmla="*/ 242 w 180897"/>
                <a:gd name="connsiteY12" fmla="*/ 169860 h 172833"/>
                <a:gd name="connsiteX13" fmla="*/ 4042 w 180897"/>
                <a:gd name="connsiteY13" fmla="*/ 172897 h 172833"/>
                <a:gd name="connsiteX14" fmla="*/ 36219 w 180897"/>
                <a:gd name="connsiteY14" fmla="*/ 172137 h 172833"/>
                <a:gd name="connsiteX15" fmla="*/ 52434 w 180897"/>
                <a:gd name="connsiteY15" fmla="*/ 172391 h 172833"/>
                <a:gd name="connsiteX16" fmla="*/ 68902 w 180897"/>
                <a:gd name="connsiteY16" fmla="*/ 172897 h 172833"/>
                <a:gd name="connsiteX17" fmla="*/ 73969 w 180897"/>
                <a:gd name="connsiteY17" fmla="*/ 167836 h 172833"/>
                <a:gd name="connsiteX18" fmla="*/ 66875 w 180897"/>
                <a:gd name="connsiteY18" fmla="*/ 165052 h 172833"/>
                <a:gd name="connsiteX19" fmla="*/ 50407 w 180897"/>
                <a:gd name="connsiteY19" fmla="*/ 160497 h 172833"/>
                <a:gd name="connsiteX20" fmla="*/ 51167 w 180897"/>
                <a:gd name="connsiteY20" fmla="*/ 156195 h 172833"/>
                <a:gd name="connsiteX21" fmla="*/ 66875 w 180897"/>
                <a:gd name="connsiteY21" fmla="*/ 92933 h 172833"/>
                <a:gd name="connsiteX22" fmla="*/ 85117 w 180897"/>
                <a:gd name="connsiteY22" fmla="*/ 17523 h 172833"/>
                <a:gd name="connsiteX23" fmla="*/ 98798 w 180897"/>
                <a:gd name="connsiteY23" fmla="*/ 7907 h 172833"/>
                <a:gd name="connsiteX24" fmla="*/ 123121 w 180897"/>
                <a:gd name="connsiteY24" fmla="*/ 7907 h 172833"/>
                <a:gd name="connsiteX25" fmla="*/ 157577 w 180897"/>
                <a:gd name="connsiteY25" fmla="*/ 32200 h 172833"/>
                <a:gd name="connsiteX26" fmla="*/ 142629 w 180897"/>
                <a:gd name="connsiteY26" fmla="*/ 72941 h 172833"/>
                <a:gd name="connsiteX27" fmla="*/ 103612 w 180897"/>
                <a:gd name="connsiteY27" fmla="*/ 86353 h 172833"/>
                <a:gd name="connsiteX28" fmla="*/ 67889 w 180897"/>
                <a:gd name="connsiteY28" fmla="*/ 86353 h 172833"/>
                <a:gd name="connsiteX29" fmla="*/ 85117 w 180897"/>
                <a:gd name="connsiteY29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7" h="172833">
                  <a:moveTo>
                    <a:pt x="66875" y="92933"/>
                  </a:moveTo>
                  <a:lnTo>
                    <a:pt x="109946" y="92933"/>
                  </a:lnTo>
                  <a:cubicBezTo>
                    <a:pt x="145923" y="92933"/>
                    <a:pt x="181140" y="66615"/>
                    <a:pt x="181140" y="38273"/>
                  </a:cubicBezTo>
                  <a:cubicBezTo>
                    <a:pt x="181140" y="18789"/>
                    <a:pt x="164418" y="63"/>
                    <a:pt x="131228" y="63"/>
                  </a:cubicBezTo>
                  <a:lnTo>
                    <a:pt x="49140" y="63"/>
                  </a:lnTo>
                  <a:cubicBezTo>
                    <a:pt x="44326" y="63"/>
                    <a:pt x="41539" y="63"/>
                    <a:pt x="41539" y="4871"/>
                  </a:cubicBezTo>
                  <a:cubicBezTo>
                    <a:pt x="41539" y="7907"/>
                    <a:pt x="43820" y="7907"/>
                    <a:pt x="48887" y="7907"/>
                  </a:cubicBezTo>
                  <a:cubicBezTo>
                    <a:pt x="52180" y="7907"/>
                    <a:pt x="56741" y="8160"/>
                    <a:pt x="59781" y="8413"/>
                  </a:cubicBezTo>
                  <a:cubicBezTo>
                    <a:pt x="63835" y="8920"/>
                    <a:pt x="65355" y="9679"/>
                    <a:pt x="65355" y="12462"/>
                  </a:cubicBezTo>
                  <a:cubicBezTo>
                    <a:pt x="65355" y="13474"/>
                    <a:pt x="65102" y="14234"/>
                    <a:pt x="64342" y="17270"/>
                  </a:cubicBezTo>
                  <a:lnTo>
                    <a:pt x="30392" y="153159"/>
                  </a:lnTo>
                  <a:cubicBezTo>
                    <a:pt x="27858" y="163028"/>
                    <a:pt x="27351" y="165052"/>
                    <a:pt x="7336" y="165052"/>
                  </a:cubicBezTo>
                  <a:cubicBezTo>
                    <a:pt x="3029" y="165052"/>
                    <a:pt x="242" y="165052"/>
                    <a:pt x="242" y="169860"/>
                  </a:cubicBezTo>
                  <a:cubicBezTo>
                    <a:pt x="242" y="172897"/>
                    <a:pt x="3282" y="172897"/>
                    <a:pt x="4042" y="172897"/>
                  </a:cubicBezTo>
                  <a:cubicBezTo>
                    <a:pt x="11136" y="172897"/>
                    <a:pt x="29125" y="172137"/>
                    <a:pt x="36219" y="172137"/>
                  </a:cubicBezTo>
                  <a:cubicBezTo>
                    <a:pt x="41539" y="172137"/>
                    <a:pt x="47113" y="172391"/>
                    <a:pt x="52434" y="172391"/>
                  </a:cubicBezTo>
                  <a:cubicBezTo>
                    <a:pt x="58008" y="172391"/>
                    <a:pt x="63581" y="172897"/>
                    <a:pt x="68902" y="172897"/>
                  </a:cubicBezTo>
                  <a:cubicBezTo>
                    <a:pt x="70675" y="172897"/>
                    <a:pt x="73969" y="172897"/>
                    <a:pt x="73969" y="167836"/>
                  </a:cubicBezTo>
                  <a:cubicBezTo>
                    <a:pt x="73969" y="165052"/>
                    <a:pt x="71689" y="165052"/>
                    <a:pt x="66875" y="165052"/>
                  </a:cubicBezTo>
                  <a:cubicBezTo>
                    <a:pt x="57501" y="165052"/>
                    <a:pt x="50407" y="165052"/>
                    <a:pt x="50407" y="160497"/>
                  </a:cubicBezTo>
                  <a:cubicBezTo>
                    <a:pt x="50407" y="158979"/>
                    <a:pt x="50914" y="157714"/>
                    <a:pt x="51167" y="156195"/>
                  </a:cubicBezTo>
                  <a:lnTo>
                    <a:pt x="66875" y="92933"/>
                  </a:lnTo>
                  <a:close/>
                  <a:moveTo>
                    <a:pt x="85117" y="17523"/>
                  </a:moveTo>
                  <a:cubicBezTo>
                    <a:pt x="87397" y="8667"/>
                    <a:pt x="87904" y="7907"/>
                    <a:pt x="98798" y="7907"/>
                  </a:cubicBezTo>
                  <a:lnTo>
                    <a:pt x="123121" y="7907"/>
                  </a:lnTo>
                  <a:cubicBezTo>
                    <a:pt x="144149" y="7907"/>
                    <a:pt x="157577" y="14740"/>
                    <a:pt x="157577" y="32200"/>
                  </a:cubicBezTo>
                  <a:cubicBezTo>
                    <a:pt x="157577" y="42069"/>
                    <a:pt x="152510" y="63832"/>
                    <a:pt x="142629" y="72941"/>
                  </a:cubicBezTo>
                  <a:cubicBezTo>
                    <a:pt x="129961" y="84329"/>
                    <a:pt x="114760" y="86353"/>
                    <a:pt x="103612" y="86353"/>
                  </a:cubicBezTo>
                  <a:lnTo>
                    <a:pt x="67889" y="86353"/>
                  </a:lnTo>
                  <a:lnTo>
                    <a:pt x="85117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9C2AC12-C5CD-41CF-84C6-B8720C5D483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896962" y="3962906"/>
              <a:ext cx="112237" cy="171315"/>
            </a:xfrm>
            <a:custGeom>
              <a:avLst/>
              <a:gdLst>
                <a:gd name="connsiteX0" fmla="*/ 67643 w 112237"/>
                <a:gd name="connsiteY0" fmla="*/ 129625 h 171315"/>
                <a:gd name="connsiteX1" fmla="*/ 67643 w 112237"/>
                <a:gd name="connsiteY1" fmla="*/ 151640 h 171315"/>
                <a:gd name="connsiteX2" fmla="*/ 48388 w 112237"/>
                <a:gd name="connsiteY2" fmla="*/ 163534 h 171315"/>
                <a:gd name="connsiteX3" fmla="*/ 43067 w 112237"/>
                <a:gd name="connsiteY3" fmla="*/ 163534 h 171315"/>
                <a:gd name="connsiteX4" fmla="*/ 43067 w 112237"/>
                <a:gd name="connsiteY4" fmla="*/ 171378 h 171315"/>
                <a:gd name="connsiteX5" fmla="*/ 77271 w 112237"/>
                <a:gd name="connsiteY5" fmla="*/ 170619 h 171315"/>
                <a:gd name="connsiteX6" fmla="*/ 111727 w 112237"/>
                <a:gd name="connsiteY6" fmla="*/ 171378 h 171315"/>
                <a:gd name="connsiteX7" fmla="*/ 111727 w 112237"/>
                <a:gd name="connsiteY7" fmla="*/ 163534 h 171315"/>
                <a:gd name="connsiteX8" fmla="*/ 106407 w 112237"/>
                <a:gd name="connsiteY8" fmla="*/ 163534 h 171315"/>
                <a:gd name="connsiteX9" fmla="*/ 87152 w 112237"/>
                <a:gd name="connsiteY9" fmla="*/ 151640 h 171315"/>
                <a:gd name="connsiteX10" fmla="*/ 87152 w 112237"/>
                <a:gd name="connsiteY10" fmla="*/ 129625 h 171315"/>
                <a:gd name="connsiteX11" fmla="*/ 112487 w 112237"/>
                <a:gd name="connsiteY11" fmla="*/ 129625 h 171315"/>
                <a:gd name="connsiteX12" fmla="*/ 112487 w 112237"/>
                <a:gd name="connsiteY12" fmla="*/ 121780 h 171315"/>
                <a:gd name="connsiteX13" fmla="*/ 87152 w 112237"/>
                <a:gd name="connsiteY13" fmla="*/ 121780 h 171315"/>
                <a:gd name="connsiteX14" fmla="*/ 87152 w 112237"/>
                <a:gd name="connsiteY14" fmla="*/ 6642 h 171315"/>
                <a:gd name="connsiteX15" fmla="*/ 83098 w 112237"/>
                <a:gd name="connsiteY15" fmla="*/ 63 h 171315"/>
                <a:gd name="connsiteX16" fmla="*/ 78031 w 112237"/>
                <a:gd name="connsiteY16" fmla="*/ 3099 h 171315"/>
                <a:gd name="connsiteX17" fmla="*/ 250 w 112237"/>
                <a:gd name="connsiteY17" fmla="*/ 121780 h 171315"/>
                <a:gd name="connsiteX18" fmla="*/ 250 w 112237"/>
                <a:gd name="connsiteY18" fmla="*/ 129625 h 171315"/>
                <a:gd name="connsiteX19" fmla="*/ 67643 w 112237"/>
                <a:gd name="connsiteY19" fmla="*/ 129625 h 171315"/>
                <a:gd name="connsiteX20" fmla="*/ 69163 w 112237"/>
                <a:gd name="connsiteY20" fmla="*/ 121780 h 171315"/>
                <a:gd name="connsiteX21" fmla="*/ 7344 w 112237"/>
                <a:gd name="connsiteY21" fmla="*/ 121780 h 171315"/>
                <a:gd name="connsiteX22" fmla="*/ 69163 w 112237"/>
                <a:gd name="connsiteY22" fmla="*/ 27392 h 171315"/>
                <a:gd name="connsiteX23" fmla="*/ 69163 w 112237"/>
                <a:gd name="connsiteY23" fmla="*/ 121780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37" h="171315">
                  <a:moveTo>
                    <a:pt x="67643" y="129625"/>
                  </a:moveTo>
                  <a:lnTo>
                    <a:pt x="67643" y="151640"/>
                  </a:lnTo>
                  <a:cubicBezTo>
                    <a:pt x="67643" y="160750"/>
                    <a:pt x="67136" y="163534"/>
                    <a:pt x="48388" y="163534"/>
                  </a:cubicBezTo>
                  <a:lnTo>
                    <a:pt x="43067" y="163534"/>
                  </a:lnTo>
                  <a:lnTo>
                    <a:pt x="43067" y="171378"/>
                  </a:lnTo>
                  <a:cubicBezTo>
                    <a:pt x="53455" y="170619"/>
                    <a:pt x="66630" y="170619"/>
                    <a:pt x="77271" y="170619"/>
                  </a:cubicBezTo>
                  <a:cubicBezTo>
                    <a:pt x="87912" y="170619"/>
                    <a:pt x="101340" y="170619"/>
                    <a:pt x="111727" y="171378"/>
                  </a:cubicBezTo>
                  <a:lnTo>
                    <a:pt x="111727" y="163534"/>
                  </a:lnTo>
                  <a:lnTo>
                    <a:pt x="106407" y="163534"/>
                  </a:lnTo>
                  <a:cubicBezTo>
                    <a:pt x="87658" y="163534"/>
                    <a:pt x="87152" y="160750"/>
                    <a:pt x="87152" y="151640"/>
                  </a:cubicBezTo>
                  <a:lnTo>
                    <a:pt x="87152" y="129625"/>
                  </a:lnTo>
                  <a:lnTo>
                    <a:pt x="112487" y="129625"/>
                  </a:lnTo>
                  <a:lnTo>
                    <a:pt x="112487" y="121780"/>
                  </a:lnTo>
                  <a:lnTo>
                    <a:pt x="87152" y="121780"/>
                  </a:lnTo>
                  <a:lnTo>
                    <a:pt x="87152" y="6642"/>
                  </a:lnTo>
                  <a:cubicBezTo>
                    <a:pt x="87152" y="1581"/>
                    <a:pt x="87152" y="63"/>
                    <a:pt x="83098" y="63"/>
                  </a:cubicBezTo>
                  <a:cubicBezTo>
                    <a:pt x="80818" y="63"/>
                    <a:pt x="80058" y="63"/>
                    <a:pt x="78031" y="3099"/>
                  </a:cubicBezTo>
                  <a:lnTo>
                    <a:pt x="250" y="121780"/>
                  </a:lnTo>
                  <a:lnTo>
                    <a:pt x="250" y="129625"/>
                  </a:lnTo>
                  <a:lnTo>
                    <a:pt x="67643" y="129625"/>
                  </a:lnTo>
                  <a:close/>
                  <a:moveTo>
                    <a:pt x="69163" y="121780"/>
                  </a:moveTo>
                  <a:lnTo>
                    <a:pt x="7344" y="121780"/>
                  </a:lnTo>
                  <a:lnTo>
                    <a:pt x="69163" y="27392"/>
                  </a:lnTo>
                  <a:lnTo>
                    <a:pt x="69163" y="12178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1538AB9-2F95-4A13-8BF2-1B3602A9080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030482" y="3944433"/>
              <a:ext cx="98556" cy="253051"/>
            </a:xfrm>
            <a:custGeom>
              <a:avLst/>
              <a:gdLst>
                <a:gd name="connsiteX0" fmla="*/ 97544 w 98556"/>
                <a:gd name="connsiteY0" fmla="*/ 9679 h 253051"/>
                <a:gd name="connsiteX1" fmla="*/ 98811 w 98556"/>
                <a:gd name="connsiteY1" fmla="*/ 5124 h 253051"/>
                <a:gd name="connsiteX2" fmla="*/ 93744 w 98556"/>
                <a:gd name="connsiteY2" fmla="*/ 63 h 253051"/>
                <a:gd name="connsiteX3" fmla="*/ 89437 w 98556"/>
                <a:gd name="connsiteY3" fmla="*/ 2340 h 253051"/>
                <a:gd name="connsiteX4" fmla="*/ 1521 w 98556"/>
                <a:gd name="connsiteY4" fmla="*/ 243498 h 253051"/>
                <a:gd name="connsiteX5" fmla="*/ 255 w 98556"/>
                <a:gd name="connsiteY5" fmla="*/ 248053 h 253051"/>
                <a:gd name="connsiteX6" fmla="*/ 5322 w 98556"/>
                <a:gd name="connsiteY6" fmla="*/ 253114 h 253051"/>
                <a:gd name="connsiteX7" fmla="*/ 10896 w 98556"/>
                <a:gd name="connsiteY7" fmla="*/ 247041 h 253051"/>
                <a:gd name="connsiteX8" fmla="*/ 97544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544" y="9679"/>
                  </a:moveTo>
                  <a:cubicBezTo>
                    <a:pt x="98811" y="6389"/>
                    <a:pt x="98811" y="5377"/>
                    <a:pt x="98811" y="5124"/>
                  </a:cubicBezTo>
                  <a:cubicBezTo>
                    <a:pt x="98811" y="2340"/>
                    <a:pt x="96531" y="63"/>
                    <a:pt x="93744" y="63"/>
                  </a:cubicBezTo>
                  <a:cubicBezTo>
                    <a:pt x="91970" y="63"/>
                    <a:pt x="90197" y="822"/>
                    <a:pt x="89437" y="2340"/>
                  </a:cubicBezTo>
                  <a:lnTo>
                    <a:pt x="1521" y="243498"/>
                  </a:lnTo>
                  <a:cubicBezTo>
                    <a:pt x="255" y="246788"/>
                    <a:pt x="255" y="247800"/>
                    <a:pt x="255" y="248053"/>
                  </a:cubicBezTo>
                  <a:cubicBezTo>
                    <a:pt x="255" y="250836"/>
                    <a:pt x="2535" y="253114"/>
                    <a:pt x="5322" y="253114"/>
                  </a:cubicBezTo>
                  <a:cubicBezTo>
                    <a:pt x="8615" y="253114"/>
                    <a:pt x="9376" y="251342"/>
                    <a:pt x="10896" y="247041"/>
                  </a:cubicBezTo>
                  <a:lnTo>
                    <a:pt x="97544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D1844CF2-A747-445F-8DE6-C99BA18D610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150574" y="4022373"/>
              <a:ext cx="137320" cy="114632"/>
            </a:xfrm>
            <a:custGeom>
              <a:avLst/>
              <a:gdLst>
                <a:gd name="connsiteX0" fmla="*/ 15208 w 137320"/>
                <a:gd name="connsiteY0" fmla="*/ 96981 h 114632"/>
                <a:gd name="connsiteX1" fmla="*/ 12928 w 137320"/>
                <a:gd name="connsiteY1" fmla="*/ 107863 h 114632"/>
                <a:gd name="connsiteX2" fmla="*/ 20275 w 137320"/>
                <a:gd name="connsiteY2" fmla="*/ 114695 h 114632"/>
                <a:gd name="connsiteX3" fmla="*/ 29649 w 137320"/>
                <a:gd name="connsiteY3" fmla="*/ 107609 h 114632"/>
                <a:gd name="connsiteX4" fmla="*/ 34463 w 137320"/>
                <a:gd name="connsiteY4" fmla="*/ 88884 h 114632"/>
                <a:gd name="connsiteX5" fmla="*/ 40037 w 137320"/>
                <a:gd name="connsiteY5" fmla="*/ 66109 h 114632"/>
                <a:gd name="connsiteX6" fmla="*/ 44344 w 137320"/>
                <a:gd name="connsiteY6" fmla="*/ 49155 h 114632"/>
                <a:gd name="connsiteX7" fmla="*/ 47638 w 137320"/>
                <a:gd name="connsiteY7" fmla="*/ 36502 h 114632"/>
                <a:gd name="connsiteX8" fmla="*/ 88935 w 137320"/>
                <a:gd name="connsiteY8" fmla="*/ 5630 h 114632"/>
                <a:gd name="connsiteX9" fmla="*/ 102616 w 137320"/>
                <a:gd name="connsiteY9" fmla="*/ 23343 h 114632"/>
                <a:gd name="connsiteX10" fmla="*/ 86148 w 137320"/>
                <a:gd name="connsiteY10" fmla="*/ 82304 h 114632"/>
                <a:gd name="connsiteX11" fmla="*/ 83614 w 137320"/>
                <a:gd name="connsiteY11" fmla="*/ 93945 h 114632"/>
                <a:gd name="connsiteX12" fmla="*/ 104390 w 137320"/>
                <a:gd name="connsiteY12" fmla="*/ 114695 h 114632"/>
                <a:gd name="connsiteX13" fmla="*/ 137580 w 137320"/>
                <a:gd name="connsiteY13" fmla="*/ 75725 h 114632"/>
                <a:gd name="connsiteX14" fmla="*/ 134539 w 137320"/>
                <a:gd name="connsiteY14" fmla="*/ 73195 h 114632"/>
                <a:gd name="connsiteX15" fmla="*/ 130739 w 137320"/>
                <a:gd name="connsiteY15" fmla="*/ 77749 h 114632"/>
                <a:gd name="connsiteX16" fmla="*/ 104897 w 137320"/>
                <a:gd name="connsiteY16" fmla="*/ 109128 h 114632"/>
                <a:gd name="connsiteX17" fmla="*/ 98816 w 137320"/>
                <a:gd name="connsiteY17" fmla="*/ 100777 h 114632"/>
                <a:gd name="connsiteX18" fmla="*/ 103376 w 137320"/>
                <a:gd name="connsiteY18" fmla="*/ 82810 h 114632"/>
                <a:gd name="connsiteX19" fmla="*/ 118831 w 137320"/>
                <a:gd name="connsiteY19" fmla="*/ 27139 h 114632"/>
                <a:gd name="connsiteX20" fmla="*/ 89695 w 137320"/>
                <a:gd name="connsiteY20" fmla="*/ 63 h 114632"/>
                <a:gd name="connsiteX21" fmla="*/ 50171 w 137320"/>
                <a:gd name="connsiteY21" fmla="*/ 22078 h 114632"/>
                <a:gd name="connsiteX22" fmla="*/ 26862 w 137320"/>
                <a:gd name="connsiteY22" fmla="*/ 63 h 114632"/>
                <a:gd name="connsiteX23" fmla="*/ 7860 w 137320"/>
                <a:gd name="connsiteY23" fmla="*/ 14487 h 114632"/>
                <a:gd name="connsiteX24" fmla="*/ 260 w 137320"/>
                <a:gd name="connsiteY24" fmla="*/ 39033 h 114632"/>
                <a:gd name="connsiteX25" fmla="*/ 3300 w 137320"/>
                <a:gd name="connsiteY25" fmla="*/ 41563 h 114632"/>
                <a:gd name="connsiteX26" fmla="*/ 7607 w 137320"/>
                <a:gd name="connsiteY26" fmla="*/ 35743 h 114632"/>
                <a:gd name="connsiteX27" fmla="*/ 26102 w 137320"/>
                <a:gd name="connsiteY27" fmla="*/ 5630 h 114632"/>
                <a:gd name="connsiteX28" fmla="*/ 33956 w 137320"/>
                <a:gd name="connsiteY28" fmla="*/ 17270 h 114632"/>
                <a:gd name="connsiteX29" fmla="*/ 29903 w 137320"/>
                <a:gd name="connsiteY29" fmla="*/ 38527 h 114632"/>
                <a:gd name="connsiteX30" fmla="*/ 15208 w 137320"/>
                <a:gd name="connsiteY30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20" h="114632">
                  <a:moveTo>
                    <a:pt x="15208" y="96981"/>
                  </a:moveTo>
                  <a:cubicBezTo>
                    <a:pt x="14448" y="100777"/>
                    <a:pt x="12928" y="106597"/>
                    <a:pt x="12928" y="107863"/>
                  </a:cubicBezTo>
                  <a:cubicBezTo>
                    <a:pt x="12928" y="112417"/>
                    <a:pt x="16475" y="114695"/>
                    <a:pt x="20275" y="114695"/>
                  </a:cubicBezTo>
                  <a:cubicBezTo>
                    <a:pt x="23315" y="114695"/>
                    <a:pt x="27876" y="112670"/>
                    <a:pt x="29649" y="107609"/>
                  </a:cubicBezTo>
                  <a:cubicBezTo>
                    <a:pt x="29903" y="107103"/>
                    <a:pt x="32943" y="95210"/>
                    <a:pt x="34463" y="88884"/>
                  </a:cubicBezTo>
                  <a:lnTo>
                    <a:pt x="40037" y="66109"/>
                  </a:lnTo>
                  <a:cubicBezTo>
                    <a:pt x="41557" y="60542"/>
                    <a:pt x="43077" y="54975"/>
                    <a:pt x="44344" y="49155"/>
                  </a:cubicBezTo>
                  <a:cubicBezTo>
                    <a:pt x="45357" y="44853"/>
                    <a:pt x="47384" y="37514"/>
                    <a:pt x="47638" y="36502"/>
                  </a:cubicBezTo>
                  <a:cubicBezTo>
                    <a:pt x="51438" y="28658"/>
                    <a:pt x="64866" y="5630"/>
                    <a:pt x="88935" y="5630"/>
                  </a:cubicBezTo>
                  <a:cubicBezTo>
                    <a:pt x="100336" y="5630"/>
                    <a:pt x="102616" y="14993"/>
                    <a:pt x="102616" y="23343"/>
                  </a:cubicBezTo>
                  <a:cubicBezTo>
                    <a:pt x="102616" y="39033"/>
                    <a:pt x="90202" y="71423"/>
                    <a:pt x="86148" y="82304"/>
                  </a:cubicBezTo>
                  <a:cubicBezTo>
                    <a:pt x="83868" y="88125"/>
                    <a:pt x="83614" y="91161"/>
                    <a:pt x="83614" y="93945"/>
                  </a:cubicBezTo>
                  <a:cubicBezTo>
                    <a:pt x="83614" y="105838"/>
                    <a:pt x="92482" y="114695"/>
                    <a:pt x="104390" y="114695"/>
                  </a:cubicBezTo>
                  <a:cubicBezTo>
                    <a:pt x="128206" y="114695"/>
                    <a:pt x="137580" y="77749"/>
                    <a:pt x="137580" y="75725"/>
                  </a:cubicBezTo>
                  <a:cubicBezTo>
                    <a:pt x="137580" y="73195"/>
                    <a:pt x="135300" y="73195"/>
                    <a:pt x="134539" y="73195"/>
                  </a:cubicBezTo>
                  <a:cubicBezTo>
                    <a:pt x="132006" y="73195"/>
                    <a:pt x="132006" y="73954"/>
                    <a:pt x="130739" y="77749"/>
                  </a:cubicBezTo>
                  <a:cubicBezTo>
                    <a:pt x="125672" y="94957"/>
                    <a:pt x="117311" y="109128"/>
                    <a:pt x="104897" y="109128"/>
                  </a:cubicBezTo>
                  <a:cubicBezTo>
                    <a:pt x="100589" y="109128"/>
                    <a:pt x="98816" y="106597"/>
                    <a:pt x="98816" y="100777"/>
                  </a:cubicBezTo>
                  <a:cubicBezTo>
                    <a:pt x="98816" y="94451"/>
                    <a:pt x="101096" y="88378"/>
                    <a:pt x="103376" y="82810"/>
                  </a:cubicBezTo>
                  <a:cubicBezTo>
                    <a:pt x="108190" y="69399"/>
                    <a:pt x="118831" y="41563"/>
                    <a:pt x="118831" y="27139"/>
                  </a:cubicBezTo>
                  <a:cubicBezTo>
                    <a:pt x="118831" y="10185"/>
                    <a:pt x="107937" y="63"/>
                    <a:pt x="89695" y="63"/>
                  </a:cubicBezTo>
                  <a:cubicBezTo>
                    <a:pt x="66893" y="63"/>
                    <a:pt x="54478" y="16258"/>
                    <a:pt x="50171" y="22078"/>
                  </a:cubicBezTo>
                  <a:cubicBezTo>
                    <a:pt x="48904" y="7907"/>
                    <a:pt x="38517" y="63"/>
                    <a:pt x="26862" y="63"/>
                  </a:cubicBezTo>
                  <a:cubicBezTo>
                    <a:pt x="15208" y="63"/>
                    <a:pt x="10394" y="9932"/>
                    <a:pt x="7860" y="14487"/>
                  </a:cubicBezTo>
                  <a:cubicBezTo>
                    <a:pt x="3807" y="23090"/>
                    <a:pt x="260" y="38020"/>
                    <a:pt x="260" y="39033"/>
                  </a:cubicBezTo>
                  <a:cubicBezTo>
                    <a:pt x="260" y="41563"/>
                    <a:pt x="2793" y="41563"/>
                    <a:pt x="3300" y="41563"/>
                  </a:cubicBezTo>
                  <a:cubicBezTo>
                    <a:pt x="5834" y="41563"/>
                    <a:pt x="6087" y="41310"/>
                    <a:pt x="7607" y="35743"/>
                  </a:cubicBezTo>
                  <a:cubicBezTo>
                    <a:pt x="11914" y="17776"/>
                    <a:pt x="16981" y="5630"/>
                    <a:pt x="26102" y="5630"/>
                  </a:cubicBezTo>
                  <a:cubicBezTo>
                    <a:pt x="31169" y="5630"/>
                    <a:pt x="33956" y="8920"/>
                    <a:pt x="33956" y="17270"/>
                  </a:cubicBezTo>
                  <a:cubicBezTo>
                    <a:pt x="33956" y="22584"/>
                    <a:pt x="33196" y="25368"/>
                    <a:pt x="29903" y="38527"/>
                  </a:cubicBezTo>
                  <a:lnTo>
                    <a:pt x="15208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75FD3AD-679A-46F6-B4D1-BD4BE55C1C8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302649" y="4022373"/>
              <a:ext cx="207500" cy="114632"/>
            </a:xfrm>
            <a:custGeom>
              <a:avLst/>
              <a:gdLst>
                <a:gd name="connsiteX0" fmla="*/ 15214 w 207500"/>
                <a:gd name="connsiteY0" fmla="*/ 96981 h 114632"/>
                <a:gd name="connsiteX1" fmla="*/ 12934 w 207500"/>
                <a:gd name="connsiteY1" fmla="*/ 107863 h 114632"/>
                <a:gd name="connsiteX2" fmla="*/ 20281 w 207500"/>
                <a:gd name="connsiteY2" fmla="*/ 114695 h 114632"/>
                <a:gd name="connsiteX3" fmla="*/ 29655 w 207500"/>
                <a:gd name="connsiteY3" fmla="*/ 107609 h 114632"/>
                <a:gd name="connsiteX4" fmla="*/ 34469 w 207500"/>
                <a:gd name="connsiteY4" fmla="*/ 88884 h 114632"/>
                <a:gd name="connsiteX5" fmla="*/ 40043 w 207500"/>
                <a:gd name="connsiteY5" fmla="*/ 66109 h 114632"/>
                <a:gd name="connsiteX6" fmla="*/ 44350 w 207500"/>
                <a:gd name="connsiteY6" fmla="*/ 49155 h 114632"/>
                <a:gd name="connsiteX7" fmla="*/ 47644 w 207500"/>
                <a:gd name="connsiteY7" fmla="*/ 36502 h 114632"/>
                <a:gd name="connsiteX8" fmla="*/ 88941 w 207500"/>
                <a:gd name="connsiteY8" fmla="*/ 5630 h 114632"/>
                <a:gd name="connsiteX9" fmla="*/ 102622 w 207500"/>
                <a:gd name="connsiteY9" fmla="*/ 23343 h 114632"/>
                <a:gd name="connsiteX10" fmla="*/ 98822 w 207500"/>
                <a:gd name="connsiteY10" fmla="*/ 44347 h 114632"/>
                <a:gd name="connsiteX11" fmla="*/ 91728 w 207500"/>
                <a:gd name="connsiteY11" fmla="*/ 73701 h 114632"/>
                <a:gd name="connsiteX12" fmla="*/ 86661 w 207500"/>
                <a:gd name="connsiteY12" fmla="*/ 92933 h 114632"/>
                <a:gd name="connsiteX13" fmla="*/ 83367 w 207500"/>
                <a:gd name="connsiteY13" fmla="*/ 107863 h 114632"/>
                <a:gd name="connsiteX14" fmla="*/ 90714 w 207500"/>
                <a:gd name="connsiteY14" fmla="*/ 114695 h 114632"/>
                <a:gd name="connsiteX15" fmla="*/ 102116 w 207500"/>
                <a:gd name="connsiteY15" fmla="*/ 100271 h 114632"/>
                <a:gd name="connsiteX16" fmla="*/ 117317 w 207500"/>
                <a:gd name="connsiteY16" fmla="*/ 39286 h 114632"/>
                <a:gd name="connsiteX17" fmla="*/ 159121 w 207500"/>
                <a:gd name="connsiteY17" fmla="*/ 5630 h 114632"/>
                <a:gd name="connsiteX18" fmla="*/ 172803 w 207500"/>
                <a:gd name="connsiteY18" fmla="*/ 23343 h 114632"/>
                <a:gd name="connsiteX19" fmla="*/ 157094 w 207500"/>
                <a:gd name="connsiteY19" fmla="*/ 80027 h 114632"/>
                <a:gd name="connsiteX20" fmla="*/ 153801 w 207500"/>
                <a:gd name="connsiteY20" fmla="*/ 93945 h 114632"/>
                <a:gd name="connsiteX21" fmla="*/ 174576 w 207500"/>
                <a:gd name="connsiteY21" fmla="*/ 114695 h 114632"/>
                <a:gd name="connsiteX22" fmla="*/ 207766 w 207500"/>
                <a:gd name="connsiteY22" fmla="*/ 75725 h 114632"/>
                <a:gd name="connsiteX23" fmla="*/ 204726 w 207500"/>
                <a:gd name="connsiteY23" fmla="*/ 73195 h 114632"/>
                <a:gd name="connsiteX24" fmla="*/ 200925 w 207500"/>
                <a:gd name="connsiteY24" fmla="*/ 77749 h 114632"/>
                <a:gd name="connsiteX25" fmla="*/ 175083 w 207500"/>
                <a:gd name="connsiteY25" fmla="*/ 109128 h 114632"/>
                <a:gd name="connsiteX26" fmla="*/ 169002 w 207500"/>
                <a:gd name="connsiteY26" fmla="*/ 100777 h 114632"/>
                <a:gd name="connsiteX27" fmla="*/ 173563 w 207500"/>
                <a:gd name="connsiteY27" fmla="*/ 82810 h 114632"/>
                <a:gd name="connsiteX28" fmla="*/ 189017 w 207500"/>
                <a:gd name="connsiteY28" fmla="*/ 27139 h 114632"/>
                <a:gd name="connsiteX29" fmla="*/ 159881 w 207500"/>
                <a:gd name="connsiteY29" fmla="*/ 63 h 114632"/>
                <a:gd name="connsiteX30" fmla="*/ 118584 w 207500"/>
                <a:gd name="connsiteY30" fmla="*/ 24609 h 114632"/>
                <a:gd name="connsiteX31" fmla="*/ 110476 w 207500"/>
                <a:gd name="connsiteY31" fmla="*/ 6642 h 114632"/>
                <a:gd name="connsiteX32" fmla="*/ 89701 w 207500"/>
                <a:gd name="connsiteY32" fmla="*/ 63 h 114632"/>
                <a:gd name="connsiteX33" fmla="*/ 50177 w 207500"/>
                <a:gd name="connsiteY33" fmla="*/ 22078 h 114632"/>
                <a:gd name="connsiteX34" fmla="*/ 26868 w 207500"/>
                <a:gd name="connsiteY34" fmla="*/ 63 h 114632"/>
                <a:gd name="connsiteX35" fmla="*/ 8120 w 207500"/>
                <a:gd name="connsiteY35" fmla="*/ 14487 h 114632"/>
                <a:gd name="connsiteX36" fmla="*/ 266 w 207500"/>
                <a:gd name="connsiteY36" fmla="*/ 39033 h 114632"/>
                <a:gd name="connsiteX37" fmla="*/ 3306 w 207500"/>
                <a:gd name="connsiteY37" fmla="*/ 41563 h 114632"/>
                <a:gd name="connsiteX38" fmla="*/ 7613 w 207500"/>
                <a:gd name="connsiteY38" fmla="*/ 35743 h 114632"/>
                <a:gd name="connsiteX39" fmla="*/ 26108 w 207500"/>
                <a:gd name="connsiteY39" fmla="*/ 5630 h 114632"/>
                <a:gd name="connsiteX40" fmla="*/ 33962 w 207500"/>
                <a:gd name="connsiteY40" fmla="*/ 17270 h 114632"/>
                <a:gd name="connsiteX41" fmla="*/ 29909 w 207500"/>
                <a:gd name="connsiteY41" fmla="*/ 38527 h 114632"/>
                <a:gd name="connsiteX42" fmla="*/ 15214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214" y="96981"/>
                  </a:moveTo>
                  <a:cubicBezTo>
                    <a:pt x="14454" y="100777"/>
                    <a:pt x="12934" y="106597"/>
                    <a:pt x="12934" y="107863"/>
                  </a:cubicBezTo>
                  <a:cubicBezTo>
                    <a:pt x="12934" y="112417"/>
                    <a:pt x="16481" y="114695"/>
                    <a:pt x="20281" y="114695"/>
                  </a:cubicBezTo>
                  <a:cubicBezTo>
                    <a:pt x="23321" y="114695"/>
                    <a:pt x="27882" y="112670"/>
                    <a:pt x="29655" y="107609"/>
                  </a:cubicBezTo>
                  <a:cubicBezTo>
                    <a:pt x="29909" y="107103"/>
                    <a:pt x="32949" y="95210"/>
                    <a:pt x="34469" y="88884"/>
                  </a:cubicBezTo>
                  <a:lnTo>
                    <a:pt x="40043" y="66109"/>
                  </a:lnTo>
                  <a:cubicBezTo>
                    <a:pt x="41563" y="60542"/>
                    <a:pt x="43083" y="54975"/>
                    <a:pt x="44350" y="49155"/>
                  </a:cubicBezTo>
                  <a:cubicBezTo>
                    <a:pt x="45363" y="44853"/>
                    <a:pt x="47390" y="37514"/>
                    <a:pt x="47644" y="36502"/>
                  </a:cubicBezTo>
                  <a:cubicBezTo>
                    <a:pt x="51444" y="28658"/>
                    <a:pt x="64872" y="5630"/>
                    <a:pt x="88941" y="5630"/>
                  </a:cubicBezTo>
                  <a:cubicBezTo>
                    <a:pt x="100342" y="5630"/>
                    <a:pt x="102622" y="14993"/>
                    <a:pt x="102622" y="23343"/>
                  </a:cubicBezTo>
                  <a:cubicBezTo>
                    <a:pt x="102622" y="29670"/>
                    <a:pt x="100849" y="36755"/>
                    <a:pt x="98822" y="44347"/>
                  </a:cubicBezTo>
                  <a:lnTo>
                    <a:pt x="91728" y="73701"/>
                  </a:lnTo>
                  <a:lnTo>
                    <a:pt x="86661" y="92933"/>
                  </a:lnTo>
                  <a:cubicBezTo>
                    <a:pt x="85647" y="97994"/>
                    <a:pt x="83367" y="106597"/>
                    <a:pt x="83367" y="107863"/>
                  </a:cubicBezTo>
                  <a:cubicBezTo>
                    <a:pt x="83367" y="112417"/>
                    <a:pt x="86914" y="114695"/>
                    <a:pt x="90714" y="114695"/>
                  </a:cubicBezTo>
                  <a:cubicBezTo>
                    <a:pt x="98569" y="114695"/>
                    <a:pt x="100089" y="108369"/>
                    <a:pt x="102116" y="100271"/>
                  </a:cubicBezTo>
                  <a:cubicBezTo>
                    <a:pt x="105663" y="86100"/>
                    <a:pt x="115037" y="49155"/>
                    <a:pt x="117317" y="39286"/>
                  </a:cubicBezTo>
                  <a:cubicBezTo>
                    <a:pt x="118077" y="35996"/>
                    <a:pt x="131505" y="5630"/>
                    <a:pt x="159121" y="5630"/>
                  </a:cubicBezTo>
                  <a:cubicBezTo>
                    <a:pt x="170016" y="5630"/>
                    <a:pt x="172803" y="14234"/>
                    <a:pt x="172803" y="23343"/>
                  </a:cubicBezTo>
                  <a:cubicBezTo>
                    <a:pt x="172803" y="37767"/>
                    <a:pt x="162162" y="66615"/>
                    <a:pt x="157094" y="80027"/>
                  </a:cubicBezTo>
                  <a:cubicBezTo>
                    <a:pt x="154814" y="86100"/>
                    <a:pt x="153801" y="88884"/>
                    <a:pt x="153801" y="93945"/>
                  </a:cubicBezTo>
                  <a:cubicBezTo>
                    <a:pt x="153801" y="105838"/>
                    <a:pt x="162668" y="114695"/>
                    <a:pt x="174576" y="114695"/>
                  </a:cubicBezTo>
                  <a:cubicBezTo>
                    <a:pt x="198392" y="114695"/>
                    <a:pt x="207766" y="77749"/>
                    <a:pt x="207766" y="75725"/>
                  </a:cubicBezTo>
                  <a:cubicBezTo>
                    <a:pt x="207766" y="73195"/>
                    <a:pt x="205486" y="73195"/>
                    <a:pt x="204726" y="73195"/>
                  </a:cubicBezTo>
                  <a:cubicBezTo>
                    <a:pt x="202192" y="73195"/>
                    <a:pt x="202192" y="73954"/>
                    <a:pt x="200925" y="77749"/>
                  </a:cubicBezTo>
                  <a:cubicBezTo>
                    <a:pt x="197125" y="91161"/>
                    <a:pt x="189017" y="109128"/>
                    <a:pt x="175083" y="109128"/>
                  </a:cubicBezTo>
                  <a:cubicBezTo>
                    <a:pt x="170776" y="109128"/>
                    <a:pt x="169002" y="106597"/>
                    <a:pt x="169002" y="100777"/>
                  </a:cubicBezTo>
                  <a:cubicBezTo>
                    <a:pt x="169002" y="94451"/>
                    <a:pt x="171282" y="88378"/>
                    <a:pt x="173563" y="82810"/>
                  </a:cubicBezTo>
                  <a:cubicBezTo>
                    <a:pt x="178376" y="69652"/>
                    <a:pt x="189017" y="41563"/>
                    <a:pt x="189017" y="27139"/>
                  </a:cubicBezTo>
                  <a:cubicBezTo>
                    <a:pt x="189017" y="10691"/>
                    <a:pt x="178883" y="63"/>
                    <a:pt x="159881" y="63"/>
                  </a:cubicBezTo>
                  <a:cubicBezTo>
                    <a:pt x="140879" y="63"/>
                    <a:pt x="127958" y="11197"/>
                    <a:pt x="118584" y="24609"/>
                  </a:cubicBezTo>
                  <a:cubicBezTo>
                    <a:pt x="118331" y="21319"/>
                    <a:pt x="117570" y="12715"/>
                    <a:pt x="110476" y="6642"/>
                  </a:cubicBezTo>
                  <a:cubicBezTo>
                    <a:pt x="104142" y="1328"/>
                    <a:pt x="96035" y="63"/>
                    <a:pt x="89701" y="63"/>
                  </a:cubicBezTo>
                  <a:cubicBezTo>
                    <a:pt x="66899" y="63"/>
                    <a:pt x="54484" y="16258"/>
                    <a:pt x="50177" y="22078"/>
                  </a:cubicBezTo>
                  <a:cubicBezTo>
                    <a:pt x="48910" y="7654"/>
                    <a:pt x="38269" y="63"/>
                    <a:pt x="26868" y="63"/>
                  </a:cubicBezTo>
                  <a:cubicBezTo>
                    <a:pt x="15214" y="63"/>
                    <a:pt x="10400" y="9932"/>
                    <a:pt x="8120" y="14487"/>
                  </a:cubicBezTo>
                  <a:cubicBezTo>
                    <a:pt x="3559" y="23343"/>
                    <a:pt x="266" y="38273"/>
                    <a:pt x="266" y="39033"/>
                  </a:cubicBezTo>
                  <a:cubicBezTo>
                    <a:pt x="266" y="41563"/>
                    <a:pt x="2799" y="41563"/>
                    <a:pt x="3306" y="41563"/>
                  </a:cubicBezTo>
                  <a:cubicBezTo>
                    <a:pt x="5840" y="41563"/>
                    <a:pt x="6093" y="41310"/>
                    <a:pt x="7613" y="35743"/>
                  </a:cubicBezTo>
                  <a:cubicBezTo>
                    <a:pt x="11920" y="17776"/>
                    <a:pt x="16987" y="5630"/>
                    <a:pt x="26108" y="5630"/>
                  </a:cubicBezTo>
                  <a:cubicBezTo>
                    <a:pt x="30162" y="5630"/>
                    <a:pt x="33962" y="7654"/>
                    <a:pt x="33962" y="17270"/>
                  </a:cubicBezTo>
                  <a:cubicBezTo>
                    <a:pt x="33962" y="22584"/>
                    <a:pt x="33202" y="25368"/>
                    <a:pt x="29909" y="38527"/>
                  </a:cubicBezTo>
                  <a:lnTo>
                    <a:pt x="15214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549A5240-ABAA-4167-B846-F06C8136CAD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525101" y="4022373"/>
              <a:ext cx="207500" cy="114632"/>
            </a:xfrm>
            <a:custGeom>
              <a:avLst/>
              <a:gdLst>
                <a:gd name="connsiteX0" fmla="*/ 15222 w 207500"/>
                <a:gd name="connsiteY0" fmla="*/ 96981 h 114632"/>
                <a:gd name="connsiteX1" fmla="*/ 12942 w 207500"/>
                <a:gd name="connsiteY1" fmla="*/ 107863 h 114632"/>
                <a:gd name="connsiteX2" fmla="*/ 20290 w 207500"/>
                <a:gd name="connsiteY2" fmla="*/ 114695 h 114632"/>
                <a:gd name="connsiteX3" fmla="*/ 29664 w 207500"/>
                <a:gd name="connsiteY3" fmla="*/ 107609 h 114632"/>
                <a:gd name="connsiteX4" fmla="*/ 34478 w 207500"/>
                <a:gd name="connsiteY4" fmla="*/ 88884 h 114632"/>
                <a:gd name="connsiteX5" fmla="*/ 40052 w 207500"/>
                <a:gd name="connsiteY5" fmla="*/ 66109 h 114632"/>
                <a:gd name="connsiteX6" fmla="*/ 44359 w 207500"/>
                <a:gd name="connsiteY6" fmla="*/ 49155 h 114632"/>
                <a:gd name="connsiteX7" fmla="*/ 47652 w 207500"/>
                <a:gd name="connsiteY7" fmla="*/ 36502 h 114632"/>
                <a:gd name="connsiteX8" fmla="*/ 88950 w 207500"/>
                <a:gd name="connsiteY8" fmla="*/ 5630 h 114632"/>
                <a:gd name="connsiteX9" fmla="*/ 102631 w 207500"/>
                <a:gd name="connsiteY9" fmla="*/ 23343 h 114632"/>
                <a:gd name="connsiteX10" fmla="*/ 98831 w 207500"/>
                <a:gd name="connsiteY10" fmla="*/ 44347 h 114632"/>
                <a:gd name="connsiteX11" fmla="*/ 91737 w 207500"/>
                <a:gd name="connsiteY11" fmla="*/ 73701 h 114632"/>
                <a:gd name="connsiteX12" fmla="*/ 86670 w 207500"/>
                <a:gd name="connsiteY12" fmla="*/ 92933 h 114632"/>
                <a:gd name="connsiteX13" fmla="*/ 83376 w 207500"/>
                <a:gd name="connsiteY13" fmla="*/ 107863 h 114632"/>
                <a:gd name="connsiteX14" fmla="*/ 90723 w 207500"/>
                <a:gd name="connsiteY14" fmla="*/ 114695 h 114632"/>
                <a:gd name="connsiteX15" fmla="*/ 102124 w 207500"/>
                <a:gd name="connsiteY15" fmla="*/ 100271 h 114632"/>
                <a:gd name="connsiteX16" fmla="*/ 117326 w 207500"/>
                <a:gd name="connsiteY16" fmla="*/ 39286 h 114632"/>
                <a:gd name="connsiteX17" fmla="*/ 159130 w 207500"/>
                <a:gd name="connsiteY17" fmla="*/ 5630 h 114632"/>
                <a:gd name="connsiteX18" fmla="*/ 172811 w 207500"/>
                <a:gd name="connsiteY18" fmla="*/ 23343 h 114632"/>
                <a:gd name="connsiteX19" fmla="*/ 157103 w 207500"/>
                <a:gd name="connsiteY19" fmla="*/ 80027 h 114632"/>
                <a:gd name="connsiteX20" fmla="*/ 153809 w 207500"/>
                <a:gd name="connsiteY20" fmla="*/ 93945 h 114632"/>
                <a:gd name="connsiteX21" fmla="*/ 174585 w 207500"/>
                <a:gd name="connsiteY21" fmla="*/ 114695 h 114632"/>
                <a:gd name="connsiteX22" fmla="*/ 207775 w 207500"/>
                <a:gd name="connsiteY22" fmla="*/ 75725 h 114632"/>
                <a:gd name="connsiteX23" fmla="*/ 204734 w 207500"/>
                <a:gd name="connsiteY23" fmla="*/ 73195 h 114632"/>
                <a:gd name="connsiteX24" fmla="*/ 200934 w 207500"/>
                <a:gd name="connsiteY24" fmla="*/ 77749 h 114632"/>
                <a:gd name="connsiteX25" fmla="*/ 175092 w 207500"/>
                <a:gd name="connsiteY25" fmla="*/ 109128 h 114632"/>
                <a:gd name="connsiteX26" fmla="*/ 169011 w 207500"/>
                <a:gd name="connsiteY26" fmla="*/ 100777 h 114632"/>
                <a:gd name="connsiteX27" fmla="*/ 173571 w 207500"/>
                <a:gd name="connsiteY27" fmla="*/ 82810 h 114632"/>
                <a:gd name="connsiteX28" fmla="*/ 189026 w 207500"/>
                <a:gd name="connsiteY28" fmla="*/ 27139 h 114632"/>
                <a:gd name="connsiteX29" fmla="*/ 159890 w 207500"/>
                <a:gd name="connsiteY29" fmla="*/ 63 h 114632"/>
                <a:gd name="connsiteX30" fmla="*/ 118593 w 207500"/>
                <a:gd name="connsiteY30" fmla="*/ 24609 h 114632"/>
                <a:gd name="connsiteX31" fmla="*/ 110485 w 207500"/>
                <a:gd name="connsiteY31" fmla="*/ 6642 h 114632"/>
                <a:gd name="connsiteX32" fmla="*/ 89710 w 207500"/>
                <a:gd name="connsiteY32" fmla="*/ 63 h 114632"/>
                <a:gd name="connsiteX33" fmla="*/ 50186 w 207500"/>
                <a:gd name="connsiteY33" fmla="*/ 22078 h 114632"/>
                <a:gd name="connsiteX34" fmla="*/ 26877 w 207500"/>
                <a:gd name="connsiteY34" fmla="*/ 63 h 114632"/>
                <a:gd name="connsiteX35" fmla="*/ 8128 w 207500"/>
                <a:gd name="connsiteY35" fmla="*/ 14487 h 114632"/>
                <a:gd name="connsiteX36" fmla="*/ 274 w 207500"/>
                <a:gd name="connsiteY36" fmla="*/ 39033 h 114632"/>
                <a:gd name="connsiteX37" fmla="*/ 3315 w 207500"/>
                <a:gd name="connsiteY37" fmla="*/ 41563 h 114632"/>
                <a:gd name="connsiteX38" fmla="*/ 7622 w 207500"/>
                <a:gd name="connsiteY38" fmla="*/ 35743 h 114632"/>
                <a:gd name="connsiteX39" fmla="*/ 26117 w 207500"/>
                <a:gd name="connsiteY39" fmla="*/ 5630 h 114632"/>
                <a:gd name="connsiteX40" fmla="*/ 33971 w 207500"/>
                <a:gd name="connsiteY40" fmla="*/ 17270 h 114632"/>
                <a:gd name="connsiteX41" fmla="*/ 29917 w 207500"/>
                <a:gd name="connsiteY41" fmla="*/ 38527 h 114632"/>
                <a:gd name="connsiteX42" fmla="*/ 15222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222" y="96981"/>
                  </a:moveTo>
                  <a:cubicBezTo>
                    <a:pt x="14462" y="100777"/>
                    <a:pt x="12942" y="106597"/>
                    <a:pt x="12942" y="107863"/>
                  </a:cubicBezTo>
                  <a:cubicBezTo>
                    <a:pt x="12942" y="112417"/>
                    <a:pt x="16489" y="114695"/>
                    <a:pt x="20290" y="114695"/>
                  </a:cubicBezTo>
                  <a:cubicBezTo>
                    <a:pt x="23330" y="114695"/>
                    <a:pt x="27890" y="112670"/>
                    <a:pt x="29664" y="107609"/>
                  </a:cubicBezTo>
                  <a:cubicBezTo>
                    <a:pt x="29917" y="107103"/>
                    <a:pt x="32958" y="95210"/>
                    <a:pt x="34478" y="88884"/>
                  </a:cubicBezTo>
                  <a:lnTo>
                    <a:pt x="40052" y="66109"/>
                  </a:lnTo>
                  <a:cubicBezTo>
                    <a:pt x="41572" y="60542"/>
                    <a:pt x="43092" y="54975"/>
                    <a:pt x="44359" y="49155"/>
                  </a:cubicBezTo>
                  <a:cubicBezTo>
                    <a:pt x="45372" y="44853"/>
                    <a:pt x="47399" y="37514"/>
                    <a:pt x="47652" y="36502"/>
                  </a:cubicBezTo>
                  <a:cubicBezTo>
                    <a:pt x="51453" y="28658"/>
                    <a:pt x="64881" y="5630"/>
                    <a:pt x="88950" y="5630"/>
                  </a:cubicBezTo>
                  <a:cubicBezTo>
                    <a:pt x="100351" y="5630"/>
                    <a:pt x="102631" y="14993"/>
                    <a:pt x="102631" y="23343"/>
                  </a:cubicBezTo>
                  <a:cubicBezTo>
                    <a:pt x="102631" y="29670"/>
                    <a:pt x="100858" y="36755"/>
                    <a:pt x="98831" y="44347"/>
                  </a:cubicBezTo>
                  <a:lnTo>
                    <a:pt x="91737" y="73701"/>
                  </a:lnTo>
                  <a:lnTo>
                    <a:pt x="86670" y="92933"/>
                  </a:lnTo>
                  <a:cubicBezTo>
                    <a:pt x="85656" y="97994"/>
                    <a:pt x="83376" y="106597"/>
                    <a:pt x="83376" y="107863"/>
                  </a:cubicBezTo>
                  <a:cubicBezTo>
                    <a:pt x="83376" y="112417"/>
                    <a:pt x="86923" y="114695"/>
                    <a:pt x="90723" y="114695"/>
                  </a:cubicBezTo>
                  <a:cubicBezTo>
                    <a:pt x="98577" y="114695"/>
                    <a:pt x="100097" y="108369"/>
                    <a:pt x="102124" y="100271"/>
                  </a:cubicBezTo>
                  <a:cubicBezTo>
                    <a:pt x="105671" y="86100"/>
                    <a:pt x="115046" y="49155"/>
                    <a:pt x="117326" y="39286"/>
                  </a:cubicBezTo>
                  <a:cubicBezTo>
                    <a:pt x="118086" y="35996"/>
                    <a:pt x="131514" y="5630"/>
                    <a:pt x="159130" y="5630"/>
                  </a:cubicBezTo>
                  <a:cubicBezTo>
                    <a:pt x="170024" y="5630"/>
                    <a:pt x="172811" y="14234"/>
                    <a:pt x="172811" y="23343"/>
                  </a:cubicBezTo>
                  <a:cubicBezTo>
                    <a:pt x="172811" y="37767"/>
                    <a:pt x="162170" y="66615"/>
                    <a:pt x="157103" y="80027"/>
                  </a:cubicBezTo>
                  <a:cubicBezTo>
                    <a:pt x="154823" y="86100"/>
                    <a:pt x="153809" y="88884"/>
                    <a:pt x="153809" y="93945"/>
                  </a:cubicBezTo>
                  <a:cubicBezTo>
                    <a:pt x="153809" y="105838"/>
                    <a:pt x="162677" y="114695"/>
                    <a:pt x="174585" y="114695"/>
                  </a:cubicBezTo>
                  <a:cubicBezTo>
                    <a:pt x="198400" y="114695"/>
                    <a:pt x="207775" y="77749"/>
                    <a:pt x="207775" y="75725"/>
                  </a:cubicBezTo>
                  <a:cubicBezTo>
                    <a:pt x="207775" y="73195"/>
                    <a:pt x="205494" y="73195"/>
                    <a:pt x="204734" y="73195"/>
                  </a:cubicBezTo>
                  <a:cubicBezTo>
                    <a:pt x="202201" y="73195"/>
                    <a:pt x="202201" y="73954"/>
                    <a:pt x="200934" y="77749"/>
                  </a:cubicBezTo>
                  <a:cubicBezTo>
                    <a:pt x="197134" y="91161"/>
                    <a:pt x="189026" y="109128"/>
                    <a:pt x="175092" y="109128"/>
                  </a:cubicBezTo>
                  <a:cubicBezTo>
                    <a:pt x="170784" y="109128"/>
                    <a:pt x="169011" y="106597"/>
                    <a:pt x="169011" y="100777"/>
                  </a:cubicBezTo>
                  <a:cubicBezTo>
                    <a:pt x="169011" y="94451"/>
                    <a:pt x="171291" y="88378"/>
                    <a:pt x="173571" y="82810"/>
                  </a:cubicBezTo>
                  <a:cubicBezTo>
                    <a:pt x="178385" y="69652"/>
                    <a:pt x="189026" y="41563"/>
                    <a:pt x="189026" y="27139"/>
                  </a:cubicBezTo>
                  <a:cubicBezTo>
                    <a:pt x="189026" y="10691"/>
                    <a:pt x="178892" y="63"/>
                    <a:pt x="159890" y="63"/>
                  </a:cubicBezTo>
                  <a:cubicBezTo>
                    <a:pt x="140888" y="63"/>
                    <a:pt x="127967" y="11197"/>
                    <a:pt x="118593" y="24609"/>
                  </a:cubicBezTo>
                  <a:cubicBezTo>
                    <a:pt x="118339" y="21319"/>
                    <a:pt x="117579" y="12715"/>
                    <a:pt x="110485" y="6642"/>
                  </a:cubicBezTo>
                  <a:cubicBezTo>
                    <a:pt x="104151" y="1328"/>
                    <a:pt x="96044" y="63"/>
                    <a:pt x="89710" y="63"/>
                  </a:cubicBezTo>
                  <a:cubicBezTo>
                    <a:pt x="66908" y="63"/>
                    <a:pt x="54493" y="16258"/>
                    <a:pt x="50186" y="22078"/>
                  </a:cubicBezTo>
                  <a:cubicBezTo>
                    <a:pt x="48919" y="7654"/>
                    <a:pt x="38278" y="63"/>
                    <a:pt x="26877" y="63"/>
                  </a:cubicBezTo>
                  <a:cubicBezTo>
                    <a:pt x="15222" y="63"/>
                    <a:pt x="10409" y="9932"/>
                    <a:pt x="8128" y="14487"/>
                  </a:cubicBezTo>
                  <a:cubicBezTo>
                    <a:pt x="3568" y="23343"/>
                    <a:pt x="274" y="38273"/>
                    <a:pt x="274" y="39033"/>
                  </a:cubicBezTo>
                  <a:cubicBezTo>
                    <a:pt x="274" y="41563"/>
                    <a:pt x="2808" y="41563"/>
                    <a:pt x="3315" y="41563"/>
                  </a:cubicBezTo>
                  <a:cubicBezTo>
                    <a:pt x="5848" y="41563"/>
                    <a:pt x="6102" y="41310"/>
                    <a:pt x="7622" y="35743"/>
                  </a:cubicBezTo>
                  <a:cubicBezTo>
                    <a:pt x="11929" y="17776"/>
                    <a:pt x="16996" y="5630"/>
                    <a:pt x="26117" y="5630"/>
                  </a:cubicBezTo>
                  <a:cubicBezTo>
                    <a:pt x="30171" y="5630"/>
                    <a:pt x="33971" y="7654"/>
                    <a:pt x="33971" y="17270"/>
                  </a:cubicBezTo>
                  <a:cubicBezTo>
                    <a:pt x="33971" y="22584"/>
                    <a:pt x="33211" y="25368"/>
                    <a:pt x="29917" y="38527"/>
                  </a:cubicBezTo>
                  <a:lnTo>
                    <a:pt x="15222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720B85D0-D98E-49A4-87A5-6927B4907A97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625664" y="1683071"/>
            <a:ext cx="2101248" cy="199696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E811402-CFEE-4EC9-AD67-0F7201FD16B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211935" y="4464889"/>
            <a:ext cx="2707404" cy="2018373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28C9BD9-0C43-474D-9464-B77282D98F81}"/>
              </a:ext>
            </a:extLst>
          </p:cNvPr>
          <p:cNvSpPr txBox="1"/>
          <p:nvPr/>
        </p:nvSpPr>
        <p:spPr>
          <a:xfrm>
            <a:off x="193559" y="3810937"/>
            <a:ext cx="29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Band structure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929631-A820-4FB6-A0C9-4F2567D6BF1F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A99034-202C-4EB1-82CB-E6370585E6EC}"/>
              </a:ext>
            </a:extLst>
          </p:cNvPr>
          <p:cNvSpPr txBox="1"/>
          <p:nvPr/>
        </p:nvSpPr>
        <p:spPr>
          <a:xfrm>
            <a:off x="181878" y="169080"/>
            <a:ext cx="11605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Majorana zero model in iron-based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F7B3BC-C455-4C30-A6B8-9E32578A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15" y="1389247"/>
            <a:ext cx="6574303" cy="49353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CCB408-D879-4731-88B2-99624DEE1EBD}"/>
              </a:ext>
            </a:extLst>
          </p:cNvPr>
          <p:cNvSpPr txBox="1"/>
          <p:nvPr/>
        </p:nvSpPr>
        <p:spPr>
          <a:xfrm>
            <a:off x="133489" y="1389247"/>
            <a:ext cx="242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Cambria" panose="02040503050406030204" pitchFamily="18" charset="0"/>
              </a:rPr>
              <a:t>铁马平台</a:t>
            </a:r>
          </a:p>
        </p:txBody>
      </p:sp>
    </p:spTree>
    <p:extLst>
      <p:ext uri="{BB962C8B-B14F-4D97-AF65-F5344CB8AC3E}">
        <p14:creationId xmlns:p14="http://schemas.microsoft.com/office/powerpoint/2010/main" val="27517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D0466C-6F5E-4DA7-8D50-4D67308BBEF1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307DE-0EFE-4375-B2CE-2C8BF2DCADF7}"/>
              </a:ext>
            </a:extLst>
          </p:cNvPr>
          <p:cNvSpPr txBox="1"/>
          <p:nvPr/>
        </p:nvSpPr>
        <p:spPr>
          <a:xfrm>
            <a:off x="287001" y="240280"/>
            <a:ext cx="386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Why zero model</a:t>
            </a:r>
            <a:r>
              <a:rPr lang="zh-CN" altLang="en-US" sz="4000" dirty="0">
                <a:latin typeface="Cambria" panose="02040503050406030204" pitchFamily="18" charset="0"/>
              </a:rPr>
              <a:t>？</a:t>
            </a:r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AA5CE6-BFEB-4364-971A-A33843AA507E}"/>
              </a:ext>
            </a:extLst>
          </p:cNvPr>
          <p:cNvSpPr txBox="1"/>
          <p:nvPr/>
        </p:nvSpPr>
        <p:spPr>
          <a:xfrm>
            <a:off x="109934" y="1309678"/>
            <a:ext cx="283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Majorana fermion:    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10192-EE7C-47FB-B038-1A15C08887CC}"/>
              </a:ext>
            </a:extLst>
          </p:cNvPr>
          <p:cNvSpPr txBox="1"/>
          <p:nvPr/>
        </p:nvSpPr>
        <p:spPr>
          <a:xfrm>
            <a:off x="2356886" y="1371234"/>
            <a:ext cx="4035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the real solution for Dirac equation 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43795E-766A-405F-8CF0-CF6669CE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44" y="1328593"/>
            <a:ext cx="1947307" cy="4422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A1C76A-CE00-40DB-A890-4BAD32ACA893}"/>
              </a:ext>
            </a:extLst>
          </p:cNvPr>
          <p:cNvSpPr txBox="1"/>
          <p:nvPr/>
        </p:nvSpPr>
        <p:spPr>
          <a:xfrm>
            <a:off x="109934" y="2011701"/>
            <a:ext cx="8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In condensed matter physics,   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Bogoliubov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 quasiparticle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F57125-3555-41F0-AE1D-92464E78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9" y="2816342"/>
            <a:ext cx="2218979" cy="1051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C301E5-1285-41A6-9531-C104F782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17" y="2713724"/>
            <a:ext cx="3600700" cy="13873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35EDBB-7B15-4D1D-AD74-ECD534105179}"/>
              </a:ext>
            </a:extLst>
          </p:cNvPr>
          <p:cNvSpPr txBox="1"/>
          <p:nvPr/>
        </p:nvSpPr>
        <p:spPr>
          <a:xfrm>
            <a:off x="4170785" y="4249131"/>
            <a:ext cx="28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Frank </a:t>
            </a:r>
            <a:r>
              <a:rPr lang="en-US" altLang="zh-CN" sz="14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Wilczek</a:t>
            </a:r>
            <a:r>
              <a:rPr lang="en-US" altLang="zh-C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. Majorana returns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2A9568-5B06-4A17-B3E7-AB37D39FB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89" y="4710174"/>
            <a:ext cx="6278778" cy="17894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9424C54-F418-4A87-A637-866CE1AC4685}"/>
              </a:ext>
            </a:extLst>
          </p:cNvPr>
          <p:cNvSpPr txBox="1"/>
          <p:nvPr/>
        </p:nvSpPr>
        <p:spPr>
          <a:xfrm>
            <a:off x="3936939" y="6514347"/>
            <a:ext cx="31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Kane. Topological superconductor</a:t>
            </a:r>
            <a:endParaRPr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E178D9-6932-4218-AF5D-B09D0DAB0C9D}"/>
              </a:ext>
            </a:extLst>
          </p:cNvPr>
          <p:cNvSpPr txBox="1"/>
          <p:nvPr/>
        </p:nvSpPr>
        <p:spPr>
          <a:xfrm>
            <a:off x="6834454" y="1931248"/>
            <a:ext cx="426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Nambu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basis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BA68D16-92E9-4ADB-8F81-99D639EC1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494" y="1906913"/>
            <a:ext cx="1409899" cy="3048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D939B27-E0AE-4D3A-B38A-710A7AB39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651" y="2263360"/>
            <a:ext cx="3510024" cy="13351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C99E78-2C57-4BF8-AD49-AEC42C134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1500" y="3739056"/>
            <a:ext cx="3473980" cy="34931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6CEAB0C-8B05-4D58-8805-00C205EA9E8F}"/>
              </a:ext>
            </a:extLst>
          </p:cNvPr>
          <p:cNvSpPr txBox="1"/>
          <p:nvPr/>
        </p:nvSpPr>
        <p:spPr>
          <a:xfrm>
            <a:off x="7043771" y="4167616"/>
            <a:ext cx="32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You can find it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anticommute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5D83F30-8E7F-44EC-BA0F-B9F778D30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8490" y="4177626"/>
            <a:ext cx="1349068" cy="3493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0DFB288-ED70-491B-9697-F3492C3092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419" y="4616196"/>
            <a:ext cx="2284355" cy="43700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FAC19B6-55CD-4048-A1A2-ED604FB9DD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1493" y="5625289"/>
            <a:ext cx="1912945" cy="32354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910E61-4C40-431C-BCDB-16E828725A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95632" y="5142461"/>
            <a:ext cx="2250127" cy="121864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5465A2C-359D-4FEC-9BAE-F34EF7FADA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6685" y="6434342"/>
            <a:ext cx="3580300" cy="4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0A024-B8DD-4525-BB4D-489C039B0B6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D31771-C8DF-46DB-AABE-710CB120B62D}"/>
              </a:ext>
            </a:extLst>
          </p:cNvPr>
          <p:cNvSpPr txBox="1"/>
          <p:nvPr/>
        </p:nvSpPr>
        <p:spPr>
          <a:xfrm>
            <a:off x="201903" y="182428"/>
            <a:ext cx="7720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Zero model in vortex system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8E4CCD-1D35-4829-9C1F-4961BEBFD1CC}"/>
              </a:ext>
            </a:extLst>
          </p:cNvPr>
          <p:cNvSpPr txBox="1"/>
          <p:nvPr/>
        </p:nvSpPr>
        <p:spPr>
          <a:xfrm>
            <a:off x="0" y="1200428"/>
            <a:ext cx="696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Vortex in superconductor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067E89-38BD-4CAF-B47A-003C660F6097}"/>
              </a:ext>
            </a:extLst>
          </p:cNvPr>
          <p:cNvSpPr txBox="1"/>
          <p:nvPr/>
        </p:nvSpPr>
        <p:spPr>
          <a:xfrm>
            <a:off x="204930" y="1747462"/>
            <a:ext cx="560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The type of superconductor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DE01E-1085-48E3-9058-0D3F5889BF09}"/>
                  </a:ext>
                </a:extLst>
              </p:cNvPr>
              <p:cNvSpPr txBox="1"/>
              <p:nvPr/>
            </p:nvSpPr>
            <p:spPr>
              <a:xfrm>
                <a:off x="8633311" y="5712522"/>
                <a:ext cx="1047565" cy="85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DE01E-1085-48E3-9058-0D3F5889B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11" y="5712522"/>
                <a:ext cx="1047565" cy="85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2571ABF-0EFD-47DC-94CD-B541EBA3D574}"/>
              </a:ext>
            </a:extLst>
          </p:cNvPr>
          <p:cNvSpPr txBox="1"/>
          <p:nvPr/>
        </p:nvSpPr>
        <p:spPr>
          <a:xfrm>
            <a:off x="9777496" y="5576120"/>
            <a:ext cx="241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penetration depth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80F572-F870-46E8-9944-4F19B3089D78}"/>
              </a:ext>
            </a:extLst>
          </p:cNvPr>
          <p:cNvSpPr txBox="1"/>
          <p:nvPr/>
        </p:nvSpPr>
        <p:spPr>
          <a:xfrm>
            <a:off x="9867143" y="6167133"/>
            <a:ext cx="348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Coherence length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CAE3E49A-7FD1-48A9-A8E0-EE905058B11E}"/>
              </a:ext>
            </a:extLst>
          </p:cNvPr>
          <p:cNvSpPr/>
          <p:nvPr/>
        </p:nvSpPr>
        <p:spPr>
          <a:xfrm rot="10800000">
            <a:off x="6695537" y="2636753"/>
            <a:ext cx="539117" cy="2245661"/>
          </a:xfrm>
          <a:prstGeom prst="leftBrace">
            <a:avLst>
              <a:gd name="adj1" fmla="val 8333"/>
              <a:gd name="adj2" fmla="val 51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662C72-A8A6-40DE-93CD-9148AA0D8108}"/>
              </a:ext>
            </a:extLst>
          </p:cNvPr>
          <p:cNvSpPr txBox="1"/>
          <p:nvPr/>
        </p:nvSpPr>
        <p:spPr>
          <a:xfrm>
            <a:off x="470539" y="2250756"/>
            <a:ext cx="27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</a:t>
            </a:r>
            <a:r>
              <a:rPr lang="en-US" altLang="zh-C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Ⅰ superconductor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E5F50B-F70A-450D-9E01-A4CEE4376474}"/>
              </a:ext>
            </a:extLst>
          </p:cNvPr>
          <p:cNvSpPr txBox="1"/>
          <p:nvPr/>
        </p:nvSpPr>
        <p:spPr>
          <a:xfrm>
            <a:off x="470539" y="4513083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Type Ⅱ superconductor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3D4604E-9911-44AE-BD08-E049F45E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89" y="2828857"/>
            <a:ext cx="2022293" cy="16209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3771F3-4484-4DA9-AC45-C71B3275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95" y="4946321"/>
            <a:ext cx="2378040" cy="16209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C788A08-4EBF-4B06-B50F-7035CCCED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673" y="2620088"/>
            <a:ext cx="2555787" cy="2541629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F19AF9E-F813-4447-9C98-E1B90C3B3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9" b="16065"/>
          <a:stretch/>
        </p:blipFill>
        <p:spPr bwMode="auto">
          <a:xfrm>
            <a:off x="4200961" y="4513083"/>
            <a:ext cx="1047564" cy="13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E4667A-3AB3-4E76-AEE7-C2465D93A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857" y="5847163"/>
            <a:ext cx="974668" cy="9599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F5E0B4B-FF35-4C03-945C-6C5985E3E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2492" y="5887216"/>
            <a:ext cx="302839" cy="9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9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9F0C68-8B24-4181-A7F7-8D16BA6ACFD2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8DF89-9C19-4494-BCCE-327310A0854F}"/>
              </a:ext>
            </a:extLst>
          </p:cNvPr>
          <p:cNvSpPr txBox="1"/>
          <p:nvPr/>
        </p:nvSpPr>
        <p:spPr>
          <a:xfrm>
            <a:off x="87630" y="188714"/>
            <a:ext cx="816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Zero model in vortex system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87D14-FB59-440C-A118-517653856396}"/>
              </a:ext>
            </a:extLst>
          </p:cNvPr>
          <p:cNvSpPr txBox="1"/>
          <p:nvPr/>
        </p:nvSpPr>
        <p:spPr>
          <a:xfrm>
            <a:off x="87630" y="1228099"/>
            <a:ext cx="972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In gap states in vortex——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CdGM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states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9FBF2C-FF2E-41B2-BDC4-374550605F0E}"/>
                  </a:ext>
                </a:extLst>
              </p:cNvPr>
              <p:cNvSpPr txBox="1"/>
              <p:nvPr/>
            </p:nvSpPr>
            <p:spPr>
              <a:xfrm>
                <a:off x="88701" y="1818537"/>
                <a:ext cx="7167717" cy="38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 the </a:t>
                </a:r>
                <a:r>
                  <a:rPr lang="en-US" altLang="zh-CN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Nambu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basis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The </a:t>
                </a:r>
                <a:r>
                  <a:rPr lang="en-US" altLang="zh-CN" dirty="0" err="1">
                    <a:latin typeface="Cambria" panose="02040503050406030204" pitchFamily="18" charset="0"/>
                  </a:rPr>
                  <a:t>BdG</a:t>
                </a:r>
                <a:r>
                  <a:rPr lang="en-US" altLang="zh-CN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" panose="02040503050406030204" pitchFamily="18" charset="0"/>
                  </a:rPr>
                  <a:t>Hamiliton</a:t>
                </a:r>
                <a:r>
                  <a:rPr lang="en-US" altLang="zh-CN" dirty="0">
                    <a:latin typeface="Cambria" panose="02040503050406030204" pitchFamily="18" charset="0"/>
                  </a:rPr>
                  <a:t> is 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9FBF2C-FF2E-41B2-BDC4-37455060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" y="1818537"/>
                <a:ext cx="7167717" cy="382349"/>
              </a:xfrm>
              <a:prstGeom prst="rect">
                <a:avLst/>
              </a:prstGeom>
              <a:blipFill>
                <a:blip r:embed="rId2"/>
                <a:stretch>
                  <a:fillRect l="-766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1505E2B-A8C4-4965-A395-5E2FDC2E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085" y="2336937"/>
            <a:ext cx="2239316" cy="9669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D8BFAA-451E-45EB-A32F-82CBF01E9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2" y="2290304"/>
            <a:ext cx="3096231" cy="113869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0DB837-9AAE-41D0-9F6F-69DB17F39659}"/>
              </a:ext>
            </a:extLst>
          </p:cNvPr>
          <p:cNvCxnSpPr>
            <a:cxnSpLocks/>
          </p:cNvCxnSpPr>
          <p:nvPr/>
        </p:nvCxnSpPr>
        <p:spPr>
          <a:xfrm flipV="1">
            <a:off x="3414207" y="2779158"/>
            <a:ext cx="7558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04A31C35-09C4-4373-BDA7-83DBA1F4A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970" y="1623928"/>
            <a:ext cx="4893645" cy="13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79B42A-C8EB-4ED8-8B50-8FE6FA049118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5CEF11-932E-4C45-8F89-652C2180F7C0}"/>
              </a:ext>
            </a:extLst>
          </p:cNvPr>
          <p:cNvSpPr txBox="1"/>
          <p:nvPr/>
        </p:nvSpPr>
        <p:spPr>
          <a:xfrm>
            <a:off x="148590" y="165854"/>
            <a:ext cx="80505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Fu-Kane model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FF0330-870A-4292-8498-3E4F359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" y="1460194"/>
            <a:ext cx="2935158" cy="12830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DA533F-3E60-42E5-8BA9-C76F8B4C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21" y="1520394"/>
            <a:ext cx="3602539" cy="318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400E4F-7425-46F3-B966-8024FFEF8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991" y="1914133"/>
            <a:ext cx="2010897" cy="2485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6AE70D-6F16-407C-A926-A8AA5ED37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146" y="2238193"/>
            <a:ext cx="3253594" cy="31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45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8874"/>
  <p:tag name="ORIGINALWIDTH" val="205.9689"/>
  <p:tag name="OUTPUTTYPE" val="SVG"/>
  <p:tag name="IGUANATEXVERSION" val="160"/>
  <p:tag name="LATEXADDIN" val="\documentclass{article}&#10;\usepackage{amsmath}&#10;\pagestyle{empty}&#10;\begin{document}&#10;&#10;$P4/nmm/T=D_{2d}\otimes\{E,\{i|\frac{1}{2}\frac{1}{2}0\}\}\sim P4/nmm$&#10;&#10;&#10;\end{document}"/>
  <p:tag name="IGUANATEXSIZE" val="20"/>
  <p:tag name="IGUANATEXCURSOR" val="150"/>
  <p:tag name="TRANSPARENCY" val="True"/>
  <p:tag name="FILENAME" val=""/>
  <p:tag name="LATEXENGINEID" val="0"/>
  <p:tag name="TEMPFOLDER" val="F:\linshi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3189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620669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67"/>
  <p:tag name="ORIGINALWIDTH" val="3.58889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6.6531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67"/>
  <p:tag name="ORIGINALWIDTH" val="7.239409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008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2.63330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121929"/>
  <p:tag name="LATEXADDIN" val="\documentclass{article}&#10;\usepackage{amsmath}&#10;\pagestyle{empty}&#10;\begin{document}&#10;&#10;$P4/nmm/T=D_{2d}\otimes\{E,\{i|\frac{1}{2}\frac{1}{2}0\}\}\sim P4/nmm$&#10;&#10;&#10;\end{document}"/>
  <p:tag name="IGUANATEXSIZE" val="20"/>
  <p:tag name="IGUANATEXCURSOR" val="150"/>
  <p:tag name="TRANSPARENCY" val="True"/>
  <p:tag name="FILENAME" val=""/>
  <p:tag name="LATEXENGINEID" val="0"/>
  <p:tag name="TEMPFOLDER" val="F:\linshi\"/>
  <p:tag name="LATEXFORMHEIGHT" val="320"/>
  <p:tag name="LATEXFORMWIDTH" val="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0.3989764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153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6"/>
  <p:tag name="ORIGINALWIDTH" val="3.976024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1535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6"/>
  <p:tag name="ORIGINALWIDTH" val="3.976024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9331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8779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5311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121929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8779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406299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406299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6.782795"/>
  <p:tag name="EMFCHIL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212</Words>
  <Application>Microsoft Office PowerPoint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Yu Gothic UI Semilight</vt:lpstr>
      <vt:lpstr>等线</vt:lpstr>
      <vt:lpstr>等线 Light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11</cp:revision>
  <dcterms:created xsi:type="dcterms:W3CDTF">2023-04-20T14:12:48Z</dcterms:created>
  <dcterms:modified xsi:type="dcterms:W3CDTF">2023-04-20T16:13:59Z</dcterms:modified>
</cp:coreProperties>
</file>