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C5D1A9-FBE6-4D48-87E0-B57D135D21EC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CDF22-EF8A-4979-B191-4A387DC7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FFB2A-40B1-4D23-87D3-273303642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87DE-1A8F-4BD8-81D8-F39F4230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A84C-A763-4D9E-A557-D3055AD6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B8978-9549-4407-8D2E-2CEBE4A3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5740-D9FF-4F47-8FF4-341136C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7A31D-61F4-4299-9E55-C09BB74C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D70CD-0713-4567-B50E-76B71AFC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7B36C-514F-4FDE-9B12-D8A06CF6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D42E-9DCA-4CBA-9447-AC22CE39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3CDD0-0138-4D3D-A748-B9C83AD7A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8AE75-3C64-4568-8F76-92084538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92D6D-0057-4D8C-8AE3-61B6BFA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EC151-FD4A-4445-8F54-C8F7C10A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B123-631B-40FF-A367-1D76B6F6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3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7F33-9BBA-4396-B5BE-4CFC4D3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2211-B7EA-4E92-B1D2-FDF25E64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6119-7272-44A2-9B9F-332271B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92600-29C5-4346-9F07-2F82C297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53E5-2FAB-4C17-A5B0-1EEF7D19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564D-1FF5-46B9-B7FB-0E5B6CE5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03E4A-10AF-461E-AF5A-A038B058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C34C-0F74-4111-BCD4-4C9CDB8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72EE5-B44F-429F-8CAF-567A1F9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2A2CA-2442-4AB1-8EFC-151F82BC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5861-3459-4687-AC48-33E0599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5508-E37E-4E9E-BB53-791F49C26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632C5-0D86-4520-A01F-5E1EF631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7F9BF-CB93-4BD0-9093-176DB83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51F26-534F-40C1-ADE9-5AAF98C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B6933-C3B2-4E51-9179-A0C62FA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76B0B-CAB9-4F1D-87C3-9CAD52E7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9A798-FF36-4951-B9A7-C16E59F5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C212-CA12-4DF4-BC4C-CF1D8EB6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96229-FF27-4BB6-854D-6BC189FB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91DC8-E50B-4790-AB05-AC075DD6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041ABB-CBEC-40C1-BB10-B4B113F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FFA70-76BA-489A-BE77-AD9FC19F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46233-6F95-492B-A1DA-719C96C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9521-3A29-4035-B100-D20D595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DD76F-E611-46B8-BEAE-D4AEE03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03756-B1BE-4450-854E-6D0A6DB2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D0BE8-8DE4-43D7-AE7A-24F5300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4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E46CC-BE79-41BD-AFC0-5BAE76D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6C95-E3A3-48B7-A5F6-041B7EBA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E536F-70D0-4A6F-ACC3-8E1824A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8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33D3-C242-466D-A346-7A3A0ECD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C768-FD14-4F07-A4A9-BE8B203E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86D5B-8274-4EC5-9875-C127F228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33BBF-4B29-4185-B766-8043BBF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EFEF4-1637-4283-91CF-53BC9C89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CC40-B65D-46A7-BC3A-DFAC84E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8278-1B6E-421D-8A01-277FE746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CD48E-F61A-4F24-9B32-DD259555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4FCA0-02F7-4095-944B-0DB354A0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A8F02-56B0-4198-93D9-ADEB6C36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C74B1-8953-40AD-B4FF-03B36C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AEFFE-20C6-4F13-9EE1-3813222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5EC0F-E5C2-45B8-A87D-4E69D78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C12CB-0DBE-4F8A-8B47-698AAB5B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6129-5D70-4C95-A6E0-D5ED97D0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9C73-8E92-41D8-A60F-C4393BC1175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7E3C-8FAC-4C41-8A3B-58EB646B3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20069-87B8-47C8-9644-63740DFD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7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18FFF4-AB01-46C1-A0A0-69B81B13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1528010"/>
            <a:ext cx="2981741" cy="21717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0B4B3-73FE-4008-8F91-0A2F09850F74}"/>
              </a:ext>
            </a:extLst>
          </p:cNvPr>
          <p:cNvSpPr/>
          <p:nvPr/>
        </p:nvSpPr>
        <p:spPr>
          <a:xfrm>
            <a:off x="2750820" y="2460458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7EFE5D-E5EE-4DDF-A157-195774C87E8F}"/>
              </a:ext>
            </a:extLst>
          </p:cNvPr>
          <p:cNvSpPr/>
          <p:nvPr/>
        </p:nvSpPr>
        <p:spPr>
          <a:xfrm>
            <a:off x="4292867" y="3609474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/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/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2654860-4A28-44F7-B67D-FE049D73C585}"/>
              </a:ext>
            </a:extLst>
          </p:cNvPr>
          <p:cNvSpPr/>
          <p:nvPr/>
        </p:nvSpPr>
        <p:spPr>
          <a:xfrm>
            <a:off x="5950488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9690E5-406B-4FD0-B91B-73C13587DBA2}"/>
              </a:ext>
            </a:extLst>
          </p:cNvPr>
          <p:cNvCxnSpPr>
            <a:cxnSpLocks/>
          </p:cNvCxnSpPr>
          <p:nvPr/>
        </p:nvCxnSpPr>
        <p:spPr>
          <a:xfrm flipH="1">
            <a:off x="6552540" y="3429512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DE93207-8F05-4F83-95B3-6A782599AFC4}"/>
              </a:ext>
            </a:extLst>
          </p:cNvPr>
          <p:cNvSpPr/>
          <p:nvPr/>
        </p:nvSpPr>
        <p:spPr>
          <a:xfrm>
            <a:off x="7987836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718A88-3143-40B4-BE33-20F894B9051B}"/>
              </a:ext>
            </a:extLst>
          </p:cNvPr>
          <p:cNvCxnSpPr>
            <a:cxnSpLocks/>
          </p:cNvCxnSpPr>
          <p:nvPr/>
        </p:nvCxnSpPr>
        <p:spPr>
          <a:xfrm flipH="1">
            <a:off x="7307112" y="2641723"/>
            <a:ext cx="360000" cy="17883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02A92B-CA31-428F-8F85-78A5294A3574}"/>
              </a:ext>
            </a:extLst>
          </p:cNvPr>
          <p:cNvCxnSpPr>
            <a:cxnSpLocks/>
          </p:cNvCxnSpPr>
          <p:nvPr/>
        </p:nvCxnSpPr>
        <p:spPr>
          <a:xfrm flipH="1">
            <a:off x="6526862" y="1857177"/>
            <a:ext cx="360000" cy="15436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32E2A0-2D86-4AF6-85D8-3028C43AA328}"/>
              </a:ext>
            </a:extLst>
          </p:cNvPr>
          <p:cNvCxnSpPr>
            <a:cxnSpLocks/>
          </p:cNvCxnSpPr>
          <p:nvPr/>
        </p:nvCxnSpPr>
        <p:spPr>
          <a:xfrm flipH="1">
            <a:off x="5715683" y="262747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5082F6-8D84-464C-8D7F-F3D186767899}"/>
              </a:ext>
            </a:extLst>
          </p:cNvPr>
          <p:cNvCxnSpPr>
            <a:cxnSpLocks/>
          </p:cNvCxnSpPr>
          <p:nvPr/>
        </p:nvCxnSpPr>
        <p:spPr>
          <a:xfrm flipH="1">
            <a:off x="7096844" y="214652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10D6EC2-B9C5-40CD-B143-1C35DDC18F17}"/>
              </a:ext>
            </a:extLst>
          </p:cNvPr>
          <p:cNvCxnSpPr>
            <a:cxnSpLocks/>
          </p:cNvCxnSpPr>
          <p:nvPr/>
        </p:nvCxnSpPr>
        <p:spPr>
          <a:xfrm flipH="1">
            <a:off x="5911551" y="2143930"/>
            <a:ext cx="360000" cy="5866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153631-F6ED-4729-969D-8337B802FB85}"/>
              </a:ext>
            </a:extLst>
          </p:cNvPr>
          <p:cNvCxnSpPr>
            <a:cxnSpLocks/>
          </p:cNvCxnSpPr>
          <p:nvPr/>
        </p:nvCxnSpPr>
        <p:spPr>
          <a:xfrm flipH="1">
            <a:off x="7096844" y="3169636"/>
            <a:ext cx="360000" cy="26581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FD5662E-7936-421D-ACC3-80C3C767B4B1}"/>
              </a:ext>
            </a:extLst>
          </p:cNvPr>
          <p:cNvCxnSpPr>
            <a:cxnSpLocks/>
          </p:cNvCxnSpPr>
          <p:nvPr/>
        </p:nvCxnSpPr>
        <p:spPr>
          <a:xfrm flipH="1" flipV="1">
            <a:off x="5919809" y="3140974"/>
            <a:ext cx="360000" cy="781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5DF3DDC-8AF7-4C03-BE67-C87A3511C9D9}"/>
              </a:ext>
            </a:extLst>
          </p:cNvPr>
          <p:cNvCxnSpPr>
            <a:cxnSpLocks/>
          </p:cNvCxnSpPr>
          <p:nvPr/>
        </p:nvCxnSpPr>
        <p:spPr>
          <a:xfrm flipH="1">
            <a:off x="7801038" y="2605924"/>
            <a:ext cx="360000" cy="11109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D9155C1-3644-4E21-8A5A-0A38135E1A38}"/>
              </a:ext>
            </a:extLst>
          </p:cNvPr>
          <p:cNvCxnSpPr>
            <a:cxnSpLocks/>
          </p:cNvCxnSpPr>
          <p:nvPr/>
        </p:nvCxnSpPr>
        <p:spPr>
          <a:xfrm flipH="1">
            <a:off x="9361733" y="264694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6A737E1-CE52-4ACA-B26C-BF7C7EC9CD17}"/>
              </a:ext>
            </a:extLst>
          </p:cNvPr>
          <p:cNvCxnSpPr>
            <a:cxnSpLocks/>
          </p:cNvCxnSpPr>
          <p:nvPr/>
        </p:nvCxnSpPr>
        <p:spPr>
          <a:xfrm flipH="1">
            <a:off x="6732540" y="2646947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B42B79A-3F63-4A4C-960B-AA1D4378B6AE}"/>
              </a:ext>
            </a:extLst>
          </p:cNvPr>
          <p:cNvCxnSpPr>
            <a:cxnSpLocks/>
          </p:cNvCxnSpPr>
          <p:nvPr/>
        </p:nvCxnSpPr>
        <p:spPr>
          <a:xfrm flipV="1">
            <a:off x="9357567" y="1916976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BCE464C-6739-4E5B-8534-117B3D8FDF56}"/>
              </a:ext>
            </a:extLst>
          </p:cNvPr>
          <p:cNvCxnSpPr>
            <a:cxnSpLocks/>
          </p:cNvCxnSpPr>
          <p:nvPr/>
        </p:nvCxnSpPr>
        <p:spPr>
          <a:xfrm>
            <a:off x="8638913" y="1872613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A94729F-DF28-4A21-8C68-B45CDBE03885}"/>
              </a:ext>
            </a:extLst>
          </p:cNvPr>
          <p:cNvCxnSpPr>
            <a:cxnSpLocks/>
          </p:cNvCxnSpPr>
          <p:nvPr/>
        </p:nvCxnSpPr>
        <p:spPr>
          <a:xfrm>
            <a:off x="8269143" y="1895653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910196A-FC99-4935-8DA8-F60C258A679A}"/>
              </a:ext>
            </a:extLst>
          </p:cNvPr>
          <p:cNvCxnSpPr>
            <a:cxnSpLocks/>
          </p:cNvCxnSpPr>
          <p:nvPr/>
        </p:nvCxnSpPr>
        <p:spPr>
          <a:xfrm flipV="1">
            <a:off x="8289654" y="3037573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E5485F4-C94D-4B16-8B31-9A34D49D2A95}"/>
              </a:ext>
            </a:extLst>
          </p:cNvPr>
          <p:cNvCxnSpPr>
            <a:cxnSpLocks/>
          </p:cNvCxnSpPr>
          <p:nvPr/>
        </p:nvCxnSpPr>
        <p:spPr>
          <a:xfrm>
            <a:off x="8638913" y="3429000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9043853-43F9-4770-80F5-7A168E407CB8}"/>
              </a:ext>
            </a:extLst>
          </p:cNvPr>
          <p:cNvCxnSpPr>
            <a:cxnSpLocks/>
          </p:cNvCxnSpPr>
          <p:nvPr/>
        </p:nvCxnSpPr>
        <p:spPr>
          <a:xfrm>
            <a:off x="9361584" y="3030427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9E03749-7A7E-4D5A-ACCB-63D680DF8120}"/>
              </a:ext>
            </a:extLst>
          </p:cNvPr>
          <p:cNvCxnSpPr>
            <a:cxnSpLocks/>
          </p:cNvCxnSpPr>
          <p:nvPr/>
        </p:nvCxnSpPr>
        <p:spPr>
          <a:xfrm flipH="1">
            <a:off x="6734231" y="1924211"/>
            <a:ext cx="30783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/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blipFill>
                <a:blip r:embed="rId5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/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弧形 91">
            <a:extLst>
              <a:ext uri="{FF2B5EF4-FFF2-40B4-BE49-F238E27FC236}">
                <a16:creationId xmlns:a16="http://schemas.microsoft.com/office/drawing/2014/main" id="{1A1E1B0A-C84C-49CB-86D7-ADADF404BA50}"/>
              </a:ext>
            </a:extLst>
          </p:cNvPr>
          <p:cNvSpPr/>
          <p:nvPr/>
        </p:nvSpPr>
        <p:spPr>
          <a:xfrm>
            <a:off x="6706862" y="2460457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66A21DD-2F39-4626-A2D1-AE7DEF88E378}"/>
              </a:ext>
            </a:extLst>
          </p:cNvPr>
          <p:cNvCxnSpPr>
            <a:cxnSpLocks/>
          </p:cNvCxnSpPr>
          <p:nvPr/>
        </p:nvCxnSpPr>
        <p:spPr>
          <a:xfrm flipH="1">
            <a:off x="8803803" y="2646947"/>
            <a:ext cx="7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126AE58-A5B0-43F1-9BA8-0B9C806780B6}"/>
              </a:ext>
            </a:extLst>
          </p:cNvPr>
          <p:cNvCxnSpPr>
            <a:cxnSpLocks/>
          </p:cNvCxnSpPr>
          <p:nvPr/>
        </p:nvCxnSpPr>
        <p:spPr>
          <a:xfrm flipH="1">
            <a:off x="8771307" y="1924211"/>
            <a:ext cx="30810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/>
              <p:nvPr/>
            </p:nvSpPr>
            <p:spPr>
              <a:xfrm>
                <a:off x="9056280" y="2664940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280" y="2664940"/>
                <a:ext cx="223520" cy="276999"/>
              </a:xfrm>
              <a:prstGeom prst="rect">
                <a:avLst/>
              </a:prstGeom>
              <a:blipFill>
                <a:blip r:embed="rId7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/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弧形 96">
            <a:extLst>
              <a:ext uri="{FF2B5EF4-FFF2-40B4-BE49-F238E27FC236}">
                <a16:creationId xmlns:a16="http://schemas.microsoft.com/office/drawing/2014/main" id="{02A85C79-D28E-4EDE-BC59-BD589AC3A6A7}"/>
              </a:ext>
            </a:extLst>
          </p:cNvPr>
          <p:cNvSpPr/>
          <p:nvPr/>
        </p:nvSpPr>
        <p:spPr>
          <a:xfrm>
            <a:off x="8732612" y="2460456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/>
              <p:nvPr/>
            </p:nvSpPr>
            <p:spPr>
              <a:xfrm>
                <a:off x="2373048" y="1009425"/>
                <a:ext cx="60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48" y="1009425"/>
                <a:ext cx="60501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/>
              <p:nvPr/>
            </p:nvSpPr>
            <p:spPr>
              <a:xfrm>
                <a:off x="5469890" y="971643"/>
                <a:ext cx="649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90" y="971643"/>
                <a:ext cx="64998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/>
              <p:nvPr/>
            </p:nvSpPr>
            <p:spPr>
              <a:xfrm>
                <a:off x="7489880" y="971643"/>
                <a:ext cx="538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80" y="971643"/>
                <a:ext cx="53859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756ED0-5BD5-40CC-8F9B-F5FC5C3F1CD2}"/>
                  </a:ext>
                </a:extLst>
              </p:cNvPr>
              <p:cNvSpPr txBox="1"/>
              <p:nvPr/>
            </p:nvSpPr>
            <p:spPr>
              <a:xfrm>
                <a:off x="3484533" y="1680923"/>
                <a:ext cx="234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756ED0-5BD5-40CC-8F9B-F5FC5C3F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33" y="1680923"/>
                <a:ext cx="234615" cy="307777"/>
              </a:xfrm>
              <a:prstGeom prst="rect">
                <a:avLst/>
              </a:prstGeom>
              <a:blipFill>
                <a:blip r:embed="rId12"/>
                <a:stretch>
                  <a:fillRect r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F11FB3-9377-4623-B61B-5460B1280114}"/>
                  </a:ext>
                </a:extLst>
              </p:cNvPr>
              <p:cNvSpPr txBox="1"/>
              <p:nvPr/>
            </p:nvSpPr>
            <p:spPr>
              <a:xfrm>
                <a:off x="3330379" y="2246128"/>
                <a:ext cx="5429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F11FB3-9377-4623-B61B-5460B128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79" y="2246128"/>
                <a:ext cx="5429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F2A388-2D1A-4585-B384-9B95BF91E777}"/>
                  </a:ext>
                </a:extLst>
              </p:cNvPr>
              <p:cNvSpPr txBox="1"/>
              <p:nvPr/>
            </p:nvSpPr>
            <p:spPr>
              <a:xfrm>
                <a:off x="3369982" y="3015748"/>
                <a:ext cx="5632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F2A388-2D1A-4585-B384-9B95BF91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82" y="3015748"/>
                <a:ext cx="56324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FDD61A-3980-448D-8FEB-0214394C8947}"/>
                  </a:ext>
                </a:extLst>
              </p:cNvPr>
              <p:cNvSpPr txBox="1"/>
              <p:nvPr/>
            </p:nvSpPr>
            <p:spPr>
              <a:xfrm>
                <a:off x="6215754" y="1318900"/>
                <a:ext cx="9822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FDD61A-3980-448D-8FEB-0214394C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54" y="1318900"/>
                <a:ext cx="98221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2138CC-68B2-487A-9CCA-1F15294CC119}"/>
                  </a:ext>
                </a:extLst>
              </p:cNvPr>
              <p:cNvSpPr txBox="1"/>
              <p:nvPr/>
            </p:nvSpPr>
            <p:spPr>
              <a:xfrm>
                <a:off x="8288193" y="1290385"/>
                <a:ext cx="1069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2138CC-68B2-487A-9CCA-1F15294C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93" y="1290385"/>
                <a:ext cx="106937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F7E386F-251E-4211-8747-8FA655ABDA05}"/>
              </a:ext>
            </a:extLst>
          </p:cNvPr>
          <p:cNvCxnSpPr>
            <a:cxnSpLocks/>
          </p:cNvCxnSpPr>
          <p:nvPr/>
        </p:nvCxnSpPr>
        <p:spPr>
          <a:xfrm>
            <a:off x="3330379" y="2643112"/>
            <a:ext cx="21395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A4E9B6B-57E3-4CEE-B231-9FD32E291581}"/>
                  </a:ext>
                </a:extLst>
              </p:cNvPr>
              <p:cNvSpPr txBox="1"/>
              <p:nvPr/>
            </p:nvSpPr>
            <p:spPr>
              <a:xfrm>
                <a:off x="5033330" y="2258145"/>
                <a:ext cx="436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A4E9B6B-57E3-4CEE-B231-9FD32E29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330" y="2258145"/>
                <a:ext cx="436533" cy="369332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EB93865-51A9-4BB4-AC0D-0C375FAC6C05}"/>
              </a:ext>
            </a:extLst>
          </p:cNvPr>
          <p:cNvCxnSpPr>
            <a:cxnSpLocks/>
          </p:cNvCxnSpPr>
          <p:nvPr/>
        </p:nvCxnSpPr>
        <p:spPr>
          <a:xfrm>
            <a:off x="3330379" y="2119240"/>
            <a:ext cx="2139484" cy="0"/>
          </a:xfrm>
          <a:prstGeom prst="line">
            <a:avLst/>
          </a:prstGeom>
          <a:ln w="1905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F959B83-F078-4519-A8A9-F77F2C93ED01}"/>
                  </a:ext>
                </a:extLst>
              </p:cNvPr>
              <p:cNvSpPr txBox="1"/>
              <p:nvPr/>
            </p:nvSpPr>
            <p:spPr>
              <a:xfrm>
                <a:off x="5157658" y="1751767"/>
                <a:ext cx="5146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F959B83-F078-4519-A8A9-F77F2C93E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58" y="1751767"/>
                <a:ext cx="514678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76E5088-BE0E-4A0D-B7F8-69C93A72CCA8}"/>
              </a:ext>
            </a:extLst>
          </p:cNvPr>
          <p:cNvCxnSpPr>
            <a:cxnSpLocks/>
          </p:cNvCxnSpPr>
          <p:nvPr/>
        </p:nvCxnSpPr>
        <p:spPr>
          <a:xfrm>
            <a:off x="3317773" y="3015748"/>
            <a:ext cx="2139484" cy="0"/>
          </a:xfrm>
          <a:prstGeom prst="line">
            <a:avLst/>
          </a:prstGeom>
          <a:ln w="1905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C6C482B-8E2A-4E3E-9007-AB3ECCEE2461}"/>
                  </a:ext>
                </a:extLst>
              </p:cNvPr>
              <p:cNvSpPr txBox="1"/>
              <p:nvPr/>
            </p:nvSpPr>
            <p:spPr>
              <a:xfrm>
                <a:off x="5240046" y="2941939"/>
                <a:ext cx="321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C6C482B-8E2A-4E3E-9007-AB3ECCEE2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46" y="2941939"/>
                <a:ext cx="321982" cy="369332"/>
              </a:xfrm>
              <a:prstGeom prst="rect">
                <a:avLst/>
              </a:prstGeom>
              <a:blipFill>
                <a:blip r:embed="rId19"/>
                <a:stretch>
                  <a:fillRect r="-1730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9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4A4FCE-96D5-499A-AC05-740BF61A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17" y="772023"/>
            <a:ext cx="4253952" cy="26569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CF0A11-4F2D-4A7C-AD95-7F5380748218}"/>
                  </a:ext>
                </a:extLst>
              </p:cNvPr>
              <p:cNvSpPr txBox="1"/>
              <p:nvPr/>
            </p:nvSpPr>
            <p:spPr>
              <a:xfrm>
                <a:off x="4180461" y="3338763"/>
                <a:ext cx="22258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CF0A11-4F2D-4A7C-AD95-7F5380748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461" y="3338763"/>
                <a:ext cx="222584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D38A573-F7B1-431E-92E1-6F07F0504CF4}"/>
              </a:ext>
            </a:extLst>
          </p:cNvPr>
          <p:cNvSpPr txBox="1"/>
          <p:nvPr/>
        </p:nvSpPr>
        <p:spPr>
          <a:xfrm>
            <a:off x="2976002" y="1672388"/>
            <a:ext cx="23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34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16</cp:revision>
  <dcterms:created xsi:type="dcterms:W3CDTF">2023-03-26T03:22:51Z</dcterms:created>
  <dcterms:modified xsi:type="dcterms:W3CDTF">2023-04-18T15:02:52Z</dcterms:modified>
</cp:coreProperties>
</file>