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3245B79-BCD9-4157-9F08-4ED5D93A5C92}"/>
              </a:ext>
            </a:extLst>
          </p:cNvPr>
          <p:cNvSpPr/>
          <p:nvPr/>
        </p:nvSpPr>
        <p:spPr>
          <a:xfrm>
            <a:off x="3970420" y="2366210"/>
            <a:ext cx="1564105" cy="1564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948C5B-2B82-4897-BA1E-AFF90D96499F}"/>
              </a:ext>
            </a:extLst>
          </p:cNvPr>
          <p:cNvCxnSpPr>
            <a:cxnSpLocks/>
          </p:cNvCxnSpPr>
          <p:nvPr/>
        </p:nvCxnSpPr>
        <p:spPr>
          <a:xfrm flipV="1">
            <a:off x="5534525" y="2542674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52E95D-7970-4EDB-95A2-B2A8EB2E6840}"/>
              </a:ext>
            </a:extLst>
          </p:cNvPr>
          <p:cNvCxnSpPr>
            <a:cxnSpLocks/>
          </p:cNvCxnSpPr>
          <p:nvPr/>
        </p:nvCxnSpPr>
        <p:spPr>
          <a:xfrm flipV="1">
            <a:off x="4752472" y="1760621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BFB26A-8317-4284-A870-8B9022210D74}"/>
              </a:ext>
            </a:extLst>
          </p:cNvPr>
          <p:cNvCxnSpPr>
            <a:cxnSpLocks/>
          </p:cNvCxnSpPr>
          <p:nvPr/>
        </p:nvCxnSpPr>
        <p:spPr>
          <a:xfrm flipV="1">
            <a:off x="3962398" y="2542673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D2E6F5-8294-4A3B-A1C7-66EC905E68F6}"/>
              </a:ext>
            </a:extLst>
          </p:cNvPr>
          <p:cNvCxnSpPr>
            <a:cxnSpLocks/>
          </p:cNvCxnSpPr>
          <p:nvPr/>
        </p:nvCxnSpPr>
        <p:spPr>
          <a:xfrm flipV="1">
            <a:off x="4752471" y="3324726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15B5361-174C-434C-9446-F9C23176904A}"/>
              </a:ext>
            </a:extLst>
          </p:cNvPr>
          <p:cNvSpPr/>
          <p:nvPr/>
        </p:nvSpPr>
        <p:spPr>
          <a:xfrm>
            <a:off x="6007768" y="2366210"/>
            <a:ext cx="1564105" cy="1564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FCAF96-6C29-4507-AAF0-932497B1937B}"/>
              </a:ext>
            </a:extLst>
          </p:cNvPr>
          <p:cNvCxnSpPr>
            <a:cxnSpLocks/>
          </p:cNvCxnSpPr>
          <p:nvPr/>
        </p:nvCxnSpPr>
        <p:spPr>
          <a:xfrm flipV="1">
            <a:off x="7571873" y="2606843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19FF3D-ACBD-439D-8C10-E931E1C79070}"/>
              </a:ext>
            </a:extLst>
          </p:cNvPr>
          <p:cNvCxnSpPr>
            <a:cxnSpLocks/>
          </p:cNvCxnSpPr>
          <p:nvPr/>
        </p:nvCxnSpPr>
        <p:spPr>
          <a:xfrm flipH="1" flipV="1">
            <a:off x="6789820" y="2606843"/>
            <a:ext cx="56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01E10A-D40E-4A69-B417-8137A8BB972A}"/>
              </a:ext>
            </a:extLst>
          </p:cNvPr>
          <p:cNvCxnSpPr>
            <a:cxnSpLocks/>
          </p:cNvCxnSpPr>
          <p:nvPr/>
        </p:nvCxnSpPr>
        <p:spPr>
          <a:xfrm>
            <a:off x="6785809" y="2366210"/>
            <a:ext cx="0" cy="53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42C1EF-777F-4CEC-B8BE-C799D7434BEE}"/>
              </a:ext>
            </a:extLst>
          </p:cNvPr>
          <p:cNvCxnSpPr>
            <a:cxnSpLocks/>
          </p:cNvCxnSpPr>
          <p:nvPr/>
        </p:nvCxnSpPr>
        <p:spPr>
          <a:xfrm>
            <a:off x="6234363" y="2585786"/>
            <a:ext cx="553452" cy="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EAABE6-FE66-4811-BF8E-47E2C7DC3220}"/>
              </a:ext>
            </a:extLst>
          </p:cNvPr>
          <p:cNvCxnSpPr>
            <a:cxnSpLocks/>
          </p:cNvCxnSpPr>
          <p:nvPr/>
        </p:nvCxnSpPr>
        <p:spPr>
          <a:xfrm flipV="1">
            <a:off x="6007768" y="2659732"/>
            <a:ext cx="0" cy="49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003972-6AB3-4576-9694-DA6A95FE687A}"/>
              </a:ext>
            </a:extLst>
          </p:cNvPr>
          <p:cNvCxnSpPr>
            <a:cxnSpLocks/>
          </p:cNvCxnSpPr>
          <p:nvPr/>
        </p:nvCxnSpPr>
        <p:spPr>
          <a:xfrm>
            <a:off x="6785809" y="3930315"/>
            <a:ext cx="0" cy="58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FA6037-D2ED-4C6E-A855-D45B67D3C8BD}"/>
              </a:ext>
            </a:extLst>
          </p:cNvPr>
          <p:cNvCxnSpPr>
            <a:cxnSpLocks/>
          </p:cNvCxnSpPr>
          <p:nvPr/>
        </p:nvCxnSpPr>
        <p:spPr>
          <a:xfrm flipH="1">
            <a:off x="5670884" y="3627520"/>
            <a:ext cx="505327" cy="1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B662E9-A366-4AFE-AEF0-C44667BDDA6E}"/>
              </a:ext>
            </a:extLst>
          </p:cNvPr>
          <p:cNvCxnSpPr>
            <a:cxnSpLocks/>
          </p:cNvCxnSpPr>
          <p:nvPr/>
        </p:nvCxnSpPr>
        <p:spPr>
          <a:xfrm>
            <a:off x="7351292" y="3640304"/>
            <a:ext cx="517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5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2</cp:revision>
  <dcterms:created xsi:type="dcterms:W3CDTF">2023-03-26T03:22:51Z</dcterms:created>
  <dcterms:modified xsi:type="dcterms:W3CDTF">2023-03-26T03:27:48Z</dcterms:modified>
</cp:coreProperties>
</file>