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iriam Libre"/>
      <p:regular r:id="rId17"/>
      <p:bold r:id="rId18"/>
    </p:embeddedFont>
    <p:embeddedFont>
      <p:font typeface="Work Sans"/>
      <p:regular r:id="rId19"/>
      <p:bold r:id="rId20"/>
    </p:embeddedFont>
    <p:embeddedFont>
      <p:font typeface="Barlow Light"/>
      <p:regular r:id="rId21"/>
      <p:bold r:id="rId22"/>
      <p:italic r:id="rId23"/>
      <p:boldItalic r:id="rId24"/>
    </p:embeddedFont>
    <p:embeddedFont>
      <p:font typeface="Barlow"/>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E7605B3-5F77-4511-91EA-0A7BB4F04E49}">
  <a:tblStyle styleId="{CE7605B3-5F77-4511-91EA-0A7BB4F04E49}"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WorkSans-bold.fntdata"/><Relationship Id="rId22" Type="http://schemas.openxmlformats.org/officeDocument/2006/relationships/font" Target="fonts/BarlowLight-bold.fntdata"/><Relationship Id="rId21" Type="http://schemas.openxmlformats.org/officeDocument/2006/relationships/font" Target="fonts/BarlowLight-regular.fntdata"/><Relationship Id="rId24" Type="http://schemas.openxmlformats.org/officeDocument/2006/relationships/font" Target="fonts/BarlowLight-boldItalic.fntdata"/><Relationship Id="rId23" Type="http://schemas.openxmlformats.org/officeDocument/2006/relationships/font" Target="fonts/Barlow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bold.fntdata"/><Relationship Id="rId25" Type="http://schemas.openxmlformats.org/officeDocument/2006/relationships/font" Target="fonts/Barlow-regular.fntdata"/><Relationship Id="rId28" Type="http://schemas.openxmlformats.org/officeDocument/2006/relationships/font" Target="fonts/Barlow-boldItalic.fntdata"/><Relationship Id="rId27"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iriamLibre-regular.fntdata"/><Relationship Id="rId16" Type="http://schemas.openxmlformats.org/officeDocument/2006/relationships/slide" Target="slides/slide11.xml"/><Relationship Id="rId19" Type="http://schemas.openxmlformats.org/officeDocument/2006/relationships/font" Target="fonts/WorkSans-regular.fntdata"/><Relationship Id="rId18" Type="http://schemas.openxmlformats.org/officeDocument/2006/relationships/font" Target="fonts/MiriamLibr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fr.wikipedia.org/wiki/Hypertext_Markup_Language" TargetMode="External"/><Relationship Id="rId10" Type="http://schemas.openxmlformats.org/officeDocument/2006/relationships/hyperlink" Target="https://fr.wikipedia.org/wiki/Mod%C3%A8le-vue-contr%C3%B4leur#cite_note-:0-4" TargetMode="External"/><Relationship Id="rId13" Type="http://schemas.openxmlformats.org/officeDocument/2006/relationships/hyperlink" Target="https://fr.wikipedia.org/wiki/Mod%C3%A8le-vue-contr%C3%B4leur#cite_note-lott-3" TargetMode="External"/><Relationship Id="rId12" Type="http://schemas.openxmlformats.org/officeDocument/2006/relationships/hyperlink" Target="https://fr.wikipedia.org/wiki/Mod%C3%A8le-vue-contr%C3%B4leur#cite_note-freeman-2" TargetMode="External"/><Relationship Id="rId1" Type="http://schemas.openxmlformats.org/officeDocument/2006/relationships/notesMaster" Target="../notesMasters/notesMaster1.xml"/><Relationship Id="rId2" Type="http://schemas.openxmlformats.org/officeDocument/2006/relationships/hyperlink" Target="https://fr.wikipedia.org/wiki/Mod%C3%A8le-vue-contr%C3%B4leur#cite_note-lott-3" TargetMode="External"/><Relationship Id="rId3" Type="http://schemas.openxmlformats.org/officeDocument/2006/relationships/hyperlink" Target="https://fr.wikipedia.org/wiki/Mod%C3%A8le-vue-contr%C3%B4leur#cite_note-:0-4" TargetMode="External"/><Relationship Id="rId4" Type="http://schemas.openxmlformats.org/officeDocument/2006/relationships/hyperlink" Target="https://fr.wikipedia.org/wiki/Mod%C3%A8le-vue-contr%C3%B4leur#cite_note-freeman-2" TargetMode="External"/><Relationship Id="rId9" Type="http://schemas.openxmlformats.org/officeDocument/2006/relationships/hyperlink" Target="https://fr.wikipedia.org/wiki/Mod%C3%A8le-vue-contr%C3%B4leur#cite_note-lott-3" TargetMode="External"/><Relationship Id="rId5" Type="http://schemas.openxmlformats.org/officeDocument/2006/relationships/hyperlink" Target="https://fr.wikipedia.org/wiki/Mod%C3%A8le-vue-contr%C3%B4leur#cite_note-freeman-2" TargetMode="External"/><Relationship Id="rId6" Type="http://schemas.openxmlformats.org/officeDocument/2006/relationships/hyperlink" Target="https://fr.wikipedia.org/wiki/Interface_graphique" TargetMode="External"/><Relationship Id="rId7" Type="http://schemas.openxmlformats.org/officeDocument/2006/relationships/hyperlink" Target="https://fr.wikipedia.org/wiki/Mod%C3%A8le-vue-contr%C3%B4leur#cite_note-lott-3" TargetMode="External"/><Relationship Id="rId8" Type="http://schemas.openxmlformats.org/officeDocument/2006/relationships/hyperlink" Target="https://fr.wikipedia.org/wiki/Mod%C3%A8le-vue-contr%C3%B4leur#cite_note-lott-3"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Renommer</a:t>
            </a:r>
            <a:r>
              <a:rPr lang="en"/>
              <a:t> le titre pour le rendre plus pro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ETUDE DU PROJET :</a:t>
            </a:r>
            <a:endParaRPr/>
          </a:p>
          <a:p>
            <a:pPr indent="0" lvl="0" marL="0">
              <a:spcBef>
                <a:spcPts val="0"/>
              </a:spcBef>
              <a:spcAft>
                <a:spcPts val="0"/>
              </a:spcAft>
              <a:buNone/>
            </a:pPr>
            <a:r>
              <a:rPr lang="en"/>
              <a:t>Ce quil veut :</a:t>
            </a:r>
            <a:endParaRPr/>
          </a:p>
          <a:p>
            <a:pPr indent="0" lvl="0" marL="0">
              <a:spcBef>
                <a:spcPts val="0"/>
              </a:spcBef>
              <a:spcAft>
                <a:spcPts val="0"/>
              </a:spcAft>
              <a:buNone/>
            </a:pPr>
            <a:r>
              <a:rPr lang="en"/>
              <a:t>Developper un blog pour qu’ils puissents puiblier des articles et le supprimer a sa guise</a:t>
            </a:r>
            <a:endParaRPr/>
          </a:p>
          <a:p>
            <a:pPr indent="0" lvl="0" mar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rPr lang="en"/>
              <a:t>Contraite</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DETAILS DE L ARCHITECTURE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Achritecture technique</a:t>
            </a:r>
            <a:endParaRPr/>
          </a:p>
          <a:p>
            <a:pPr indent="0" lvl="0" marL="0">
              <a:spcBef>
                <a:spcPts val="0"/>
              </a:spcBef>
              <a:spcAft>
                <a:spcPts val="0"/>
              </a:spcAft>
              <a:buNone/>
            </a:pPr>
            <a:r>
              <a:rPr lang="en"/>
              <a:t>Choix technologique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PLUS DE DETIAL : </a:t>
            </a:r>
            <a:endParaRPr/>
          </a:p>
          <a:p>
            <a:pPr indent="0" lvl="0" marL="0">
              <a:spcBef>
                <a:spcPts val="0"/>
              </a:spcBef>
              <a:spcAft>
                <a:spcPts val="0"/>
              </a:spcAft>
              <a:buNone/>
            </a:pPr>
            <a:r>
              <a:rPr lang="en"/>
              <a:t>Utilisé tels librairie </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050">
                <a:solidFill>
                  <a:srgbClr val="222222"/>
                </a:solidFill>
                <a:highlight>
                  <a:srgbClr val="FFFFFF"/>
                </a:highlight>
              </a:rPr>
              <a:t>Modèle</a:t>
            </a:r>
            <a:endParaRPr b="1" sz="1050">
              <a:solidFill>
                <a:srgbClr val="222222"/>
              </a:solidFill>
              <a:highlight>
                <a:srgbClr val="FFFFFF"/>
              </a:highlight>
            </a:endParaRPr>
          </a:p>
          <a:p>
            <a:pPr indent="0" lvl="0" marL="228600" rtl="0">
              <a:lnSpc>
                <a:spcPct val="115000"/>
              </a:lnSpc>
              <a:spcBef>
                <a:spcPts val="100"/>
              </a:spcBef>
              <a:spcAft>
                <a:spcPts val="0"/>
              </a:spcAft>
              <a:buClr>
                <a:schemeClr val="dk1"/>
              </a:buClr>
              <a:buSzPts val="1100"/>
              <a:buFont typeface="Arial"/>
              <a:buNone/>
            </a:pPr>
            <a:r>
              <a:rPr lang="en" sz="1050">
                <a:solidFill>
                  <a:srgbClr val="222222"/>
                </a:solidFill>
                <a:highlight>
                  <a:srgbClr val="FFFFFF"/>
                </a:highlight>
              </a:rPr>
              <a:t>Élément qui contient les données ainsi que de la logique en rapport avec les données: validation, lecture et enregistrement</a:t>
            </a:r>
            <a:r>
              <a:rPr lang="en" sz="850" u="sng">
                <a:solidFill>
                  <a:srgbClr val="0B0080"/>
                </a:solidFill>
                <a:highlight>
                  <a:srgbClr val="FFFFFF"/>
                </a:highlight>
                <a:hlinkClick r:id="rId2"/>
              </a:rPr>
              <a:t>3</a:t>
            </a:r>
            <a:r>
              <a:rPr lang="en" sz="1050">
                <a:solidFill>
                  <a:srgbClr val="222222"/>
                </a:solidFill>
                <a:highlight>
                  <a:srgbClr val="FFFFFF"/>
                </a:highlight>
              </a:rPr>
              <a:t>. Il peut, dans sa forme la plus simple, contenir uniquement une simple valeur, ou une structure de données plus complexe</a:t>
            </a:r>
            <a:r>
              <a:rPr lang="en" sz="850" u="sng">
                <a:solidFill>
                  <a:srgbClr val="0B0080"/>
                </a:solidFill>
                <a:highlight>
                  <a:srgbClr val="FFFFFF"/>
                </a:highlight>
                <a:hlinkClick r:id="rId3"/>
              </a:rPr>
              <a:t>4</a:t>
            </a:r>
            <a:r>
              <a:rPr lang="en" sz="1050">
                <a:solidFill>
                  <a:srgbClr val="222222"/>
                </a:solidFill>
                <a:highlight>
                  <a:srgbClr val="FFFFFF"/>
                </a:highlight>
              </a:rPr>
              <a:t>. Le modèle représente l'univers dans lequel s'inscrit l'application</a:t>
            </a:r>
            <a:r>
              <a:rPr lang="en" sz="850" u="sng">
                <a:solidFill>
                  <a:srgbClr val="0B0080"/>
                </a:solidFill>
                <a:highlight>
                  <a:srgbClr val="FFFFFF"/>
                </a:highlight>
                <a:hlinkClick r:id="rId4"/>
              </a:rPr>
              <a:t>2</a:t>
            </a:r>
            <a:r>
              <a:rPr lang="en" sz="1050">
                <a:solidFill>
                  <a:srgbClr val="222222"/>
                </a:solidFill>
                <a:highlight>
                  <a:srgbClr val="FFFFFF"/>
                </a:highlight>
              </a:rPr>
              <a:t>. Par exemple pour une application de banque, le modèle représente des comptes, des clients, ainsi que les opérations telles que dépôt et retraits, et vérifie que les retraits ne dépassent pas la limite de crédit</a:t>
            </a:r>
            <a:r>
              <a:rPr lang="en" sz="850" u="sng">
                <a:solidFill>
                  <a:srgbClr val="0B0080"/>
                </a:solidFill>
                <a:highlight>
                  <a:srgbClr val="FFFFFF"/>
                </a:highlight>
                <a:hlinkClick r:id="rId5"/>
              </a:rPr>
              <a:t>2</a:t>
            </a:r>
            <a:r>
              <a:rPr lang="en" sz="1050">
                <a:solidFill>
                  <a:srgbClr val="222222"/>
                </a:solidFill>
                <a:highlight>
                  <a:srgbClr val="FFFFFF"/>
                </a:highlight>
              </a:rPr>
              <a:t>.</a:t>
            </a:r>
            <a:endParaRPr sz="1050">
              <a:solidFill>
                <a:srgbClr val="222222"/>
              </a:solidFill>
              <a:highlight>
                <a:srgbClr val="FFFFFF"/>
              </a:highlight>
            </a:endParaRPr>
          </a:p>
          <a:p>
            <a:pPr indent="0" lvl="0" marL="0" rtl="0">
              <a:lnSpc>
                <a:spcPct val="115000"/>
              </a:lnSpc>
              <a:spcBef>
                <a:spcPts val="100"/>
              </a:spcBef>
              <a:spcAft>
                <a:spcPts val="0"/>
              </a:spcAft>
              <a:buClr>
                <a:schemeClr val="dk1"/>
              </a:buClr>
              <a:buSzPts val="1100"/>
              <a:buFont typeface="Arial"/>
              <a:buNone/>
            </a:pPr>
            <a:r>
              <a:rPr b="1" lang="en" sz="1050">
                <a:solidFill>
                  <a:srgbClr val="222222"/>
                </a:solidFill>
                <a:highlight>
                  <a:srgbClr val="FFFFFF"/>
                </a:highlight>
              </a:rPr>
              <a:t>Vue</a:t>
            </a:r>
            <a:endParaRPr b="1" sz="1050">
              <a:solidFill>
                <a:srgbClr val="222222"/>
              </a:solidFill>
              <a:highlight>
                <a:srgbClr val="FFFFFF"/>
              </a:highlight>
            </a:endParaRPr>
          </a:p>
          <a:p>
            <a:pPr indent="0" lvl="0" marL="228600" rtl="0">
              <a:lnSpc>
                <a:spcPct val="115000"/>
              </a:lnSpc>
              <a:spcBef>
                <a:spcPts val="100"/>
              </a:spcBef>
              <a:spcAft>
                <a:spcPts val="0"/>
              </a:spcAft>
              <a:buClr>
                <a:schemeClr val="dk1"/>
              </a:buClr>
              <a:buSzPts val="1100"/>
              <a:buFont typeface="Arial"/>
              <a:buNone/>
            </a:pPr>
            <a:r>
              <a:rPr lang="en" sz="1050">
                <a:solidFill>
                  <a:srgbClr val="222222"/>
                </a:solidFill>
                <a:highlight>
                  <a:srgbClr val="FFFFFF"/>
                </a:highlight>
              </a:rPr>
              <a:t>Partie visible d'une </a:t>
            </a:r>
            <a:r>
              <a:rPr lang="en" sz="1050" u="sng">
                <a:solidFill>
                  <a:srgbClr val="0B0080"/>
                </a:solidFill>
                <a:highlight>
                  <a:srgbClr val="FFFFFF"/>
                </a:highlight>
                <a:hlinkClick r:id="rId6"/>
              </a:rPr>
              <a:t>interface graphique</a:t>
            </a:r>
            <a:r>
              <a:rPr lang="en" sz="850" u="sng">
                <a:solidFill>
                  <a:srgbClr val="0B0080"/>
                </a:solidFill>
                <a:highlight>
                  <a:srgbClr val="FFFFFF"/>
                </a:highlight>
                <a:hlinkClick r:id="rId7"/>
              </a:rPr>
              <a:t>3</a:t>
            </a:r>
            <a:r>
              <a:rPr lang="en" sz="1050">
                <a:solidFill>
                  <a:srgbClr val="222222"/>
                </a:solidFill>
                <a:highlight>
                  <a:srgbClr val="FFFFFF"/>
                </a:highlight>
              </a:rPr>
              <a:t>. La vue se sert du modèle, et peut être un diagramme, un formulaire, des boutons, etc</a:t>
            </a:r>
            <a:r>
              <a:rPr lang="en" sz="850" u="sng">
                <a:solidFill>
                  <a:srgbClr val="0B0080"/>
                </a:solidFill>
                <a:highlight>
                  <a:srgbClr val="FFFFFF"/>
                </a:highlight>
                <a:hlinkClick r:id="rId8"/>
              </a:rPr>
              <a:t>3</a:t>
            </a:r>
            <a:r>
              <a:rPr lang="en" sz="1050">
                <a:solidFill>
                  <a:srgbClr val="222222"/>
                </a:solidFill>
                <a:highlight>
                  <a:srgbClr val="FFFFFF"/>
                </a:highlight>
              </a:rPr>
              <a:t>. Une vue contient des éléments visuels ainsi que la logique nécessaire pour afficher les données provenant du modèle</a:t>
            </a:r>
            <a:r>
              <a:rPr lang="en" sz="850" u="sng">
                <a:solidFill>
                  <a:srgbClr val="0B0080"/>
                </a:solidFill>
                <a:highlight>
                  <a:srgbClr val="FFFFFF"/>
                </a:highlight>
                <a:hlinkClick r:id="rId9"/>
              </a:rPr>
              <a:t>3</a:t>
            </a:r>
            <a:r>
              <a:rPr lang="en" sz="1050">
                <a:solidFill>
                  <a:srgbClr val="222222"/>
                </a:solidFill>
                <a:highlight>
                  <a:srgbClr val="FFFFFF"/>
                </a:highlight>
              </a:rPr>
              <a:t>. Dans une application de bureau classique, la vue obtient les données nécessaires à la présentation du modèle en posant des questions. Elle peut également mettre à jour le modèle en envoyant des messages appropriés.</a:t>
            </a:r>
            <a:r>
              <a:rPr lang="en" sz="850" u="sng">
                <a:solidFill>
                  <a:srgbClr val="0B0080"/>
                </a:solidFill>
                <a:highlight>
                  <a:srgbClr val="FFFFFF"/>
                </a:highlight>
                <a:hlinkClick r:id="rId10"/>
              </a:rPr>
              <a:t>4</a:t>
            </a:r>
            <a:r>
              <a:rPr lang="en" sz="1050">
                <a:solidFill>
                  <a:srgbClr val="222222"/>
                </a:solidFill>
                <a:highlight>
                  <a:srgbClr val="FFFFFF"/>
                </a:highlight>
              </a:rPr>
              <a:t> Dans une application web une vue contient des balises </a:t>
            </a:r>
            <a:r>
              <a:rPr lang="en" sz="1050" u="sng">
                <a:solidFill>
                  <a:srgbClr val="0B0080"/>
                </a:solidFill>
                <a:highlight>
                  <a:srgbClr val="FFFFFF"/>
                </a:highlight>
                <a:hlinkClick r:id="rId11"/>
              </a:rPr>
              <a:t>HTML</a:t>
            </a:r>
            <a:r>
              <a:rPr lang="en" sz="850" u="sng">
                <a:solidFill>
                  <a:srgbClr val="0B0080"/>
                </a:solidFill>
                <a:highlight>
                  <a:srgbClr val="FFFFFF"/>
                </a:highlight>
                <a:hlinkClick r:id="rId12"/>
              </a:rPr>
              <a:t>2</a:t>
            </a:r>
            <a:r>
              <a:rPr lang="en" sz="1050">
                <a:solidFill>
                  <a:srgbClr val="222222"/>
                </a:solidFill>
                <a:highlight>
                  <a:srgbClr val="FFFFFF"/>
                </a:highlight>
              </a:rPr>
              <a:t>.</a:t>
            </a:r>
            <a:endParaRPr sz="1050">
              <a:solidFill>
                <a:srgbClr val="222222"/>
              </a:solidFill>
              <a:highlight>
                <a:srgbClr val="FFFFFF"/>
              </a:highlight>
            </a:endParaRPr>
          </a:p>
          <a:p>
            <a:pPr indent="0" lvl="0" marL="0" rtl="0">
              <a:lnSpc>
                <a:spcPct val="115000"/>
              </a:lnSpc>
              <a:spcBef>
                <a:spcPts val="100"/>
              </a:spcBef>
              <a:spcAft>
                <a:spcPts val="0"/>
              </a:spcAft>
              <a:buClr>
                <a:schemeClr val="dk1"/>
              </a:buClr>
              <a:buSzPts val="1100"/>
              <a:buFont typeface="Arial"/>
              <a:buNone/>
            </a:pPr>
            <a:r>
              <a:rPr b="1" lang="en" sz="1050">
                <a:solidFill>
                  <a:srgbClr val="222222"/>
                </a:solidFill>
                <a:highlight>
                  <a:srgbClr val="FFFFFF"/>
                </a:highlight>
              </a:rPr>
              <a:t>Contrôleur</a:t>
            </a:r>
            <a:endParaRPr b="1" sz="1050">
              <a:solidFill>
                <a:srgbClr val="222222"/>
              </a:solidFill>
              <a:highlight>
                <a:srgbClr val="FFFFFF"/>
              </a:highlight>
            </a:endParaRPr>
          </a:p>
          <a:p>
            <a:pPr indent="0" lvl="0" marL="228600" rtl="0">
              <a:lnSpc>
                <a:spcPct val="115000"/>
              </a:lnSpc>
              <a:spcBef>
                <a:spcPts val="100"/>
              </a:spcBef>
              <a:spcAft>
                <a:spcPts val="0"/>
              </a:spcAft>
              <a:buClr>
                <a:schemeClr val="dk1"/>
              </a:buClr>
              <a:buSzPts val="1100"/>
              <a:buFont typeface="Arial"/>
              <a:buNone/>
            </a:pPr>
            <a:r>
              <a:rPr lang="en" sz="1050">
                <a:solidFill>
                  <a:srgbClr val="222222"/>
                </a:solidFill>
                <a:highlight>
                  <a:srgbClr val="FFFFFF"/>
                </a:highlight>
              </a:rPr>
              <a:t>Module qui traite les actions de l'utilisateur, modifie les données du modèle et de la vue</a:t>
            </a:r>
            <a:r>
              <a:rPr lang="en" sz="850" u="sng">
                <a:solidFill>
                  <a:srgbClr val="0B0080"/>
                </a:solidFill>
                <a:highlight>
                  <a:srgbClr val="FFFFFF"/>
                </a:highlight>
                <a:hlinkClick r:id="rId13"/>
              </a:rPr>
              <a:t>3</a:t>
            </a:r>
            <a:r>
              <a:rPr lang="en" sz="1050">
                <a:solidFill>
                  <a:srgbClr val="222222"/>
                </a:solidFill>
                <a:highlight>
                  <a:srgbClr val="FFFFFF"/>
                </a:highlight>
              </a:rPr>
              <a:t>.</a:t>
            </a:r>
            <a:endParaRPr sz="1050">
              <a:solidFill>
                <a:srgbClr val="222222"/>
              </a:solidFill>
              <a:highlight>
                <a:srgbClr val="FFFFFF"/>
              </a:highlight>
            </a:endParaRPr>
          </a:p>
          <a:p>
            <a:pPr indent="0" lvl="0" marL="0">
              <a:spcBef>
                <a:spcPts val="100"/>
              </a:spcBef>
              <a:spcAft>
                <a:spcPts val="0"/>
              </a:spcAft>
              <a:buNone/>
            </a:pPr>
            <a:r>
              <a:t/>
            </a:r>
            <a:endParaRPr sz="1000">
              <a:solidFill>
                <a:srgbClr val="777777"/>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2122525" y="1991825"/>
            <a:ext cx="4899000" cy="1159800"/>
          </a:xfrm>
          <a:prstGeom prst="rect">
            <a:avLst/>
          </a:prstGeom>
        </p:spPr>
        <p:txBody>
          <a:bodyPr anchorCtr="0" anchor="ctr" bIns="91425" lIns="91425" spcFirstLastPara="1" rIns="91425" wrap="square" tIns="91425"/>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p:txBody>
      </p:sp>
      <p:sp>
        <p:nvSpPr>
          <p:cNvPr id="11" name="Shape 11"/>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 name="Shape 12"/>
          <p:cNvGrpSpPr/>
          <p:nvPr/>
        </p:nvGrpSpPr>
        <p:grpSpPr>
          <a:xfrm>
            <a:off x="557947" y="-9"/>
            <a:ext cx="1564584" cy="2825099"/>
            <a:chOff x="0" y="855663"/>
            <a:chExt cx="1257300" cy="2270250"/>
          </a:xfrm>
        </p:grpSpPr>
        <p:sp>
          <p:nvSpPr>
            <p:cNvPr id="13" name="Shape 13"/>
            <p:cNvSpPr/>
            <p:nvPr/>
          </p:nvSpPr>
          <p:spPr>
            <a:xfrm>
              <a:off x="277813" y="2616200"/>
              <a:ext cx="230100" cy="20700"/>
            </a:xfrm>
            <a:custGeom>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Shape 14"/>
            <p:cNvSpPr/>
            <p:nvPr/>
          </p:nvSpPr>
          <p:spPr>
            <a:xfrm>
              <a:off x="0" y="2208213"/>
              <a:ext cx="1257300" cy="917700"/>
            </a:xfrm>
            <a:custGeom>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Shape 15"/>
            <p:cNvSpPr/>
            <p:nvPr/>
          </p:nvSpPr>
          <p:spPr>
            <a:xfrm>
              <a:off x="133350" y="2701925"/>
              <a:ext cx="374700" cy="22200"/>
            </a:xfrm>
            <a:custGeom>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Shape 16"/>
            <p:cNvSpPr/>
            <p:nvPr/>
          </p:nvSpPr>
          <p:spPr>
            <a:xfrm>
              <a:off x="133350" y="2959100"/>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Shape 17"/>
            <p:cNvSpPr/>
            <p:nvPr/>
          </p:nvSpPr>
          <p:spPr>
            <a:xfrm>
              <a:off x="133350" y="2787650"/>
              <a:ext cx="374700" cy="27000"/>
            </a:xfrm>
            <a:custGeom>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Shape 18"/>
            <p:cNvSpPr/>
            <p:nvPr/>
          </p:nvSpPr>
          <p:spPr>
            <a:xfrm>
              <a:off x="133350" y="2873375"/>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Shape 19"/>
            <p:cNvSpPr/>
            <p:nvPr/>
          </p:nvSpPr>
          <p:spPr>
            <a:xfrm>
              <a:off x="598488" y="2616200"/>
              <a:ext cx="444600" cy="376200"/>
            </a:xfrm>
            <a:custGeom>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Shape 20"/>
            <p:cNvSpPr/>
            <p:nvPr/>
          </p:nvSpPr>
          <p:spPr>
            <a:xfrm>
              <a:off x="207963" y="855663"/>
              <a:ext cx="711300" cy="1701900"/>
            </a:xfrm>
            <a:custGeom>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Shape 21"/>
          <p:cNvGrpSpPr/>
          <p:nvPr/>
        </p:nvGrpSpPr>
        <p:grpSpPr>
          <a:xfrm rot="-5400000">
            <a:off x="7256368" y="-405553"/>
            <a:ext cx="1043197" cy="2732065"/>
            <a:chOff x="7556500" y="3806825"/>
            <a:chExt cx="838313" cy="2195488"/>
          </a:xfrm>
        </p:grpSpPr>
        <p:sp>
          <p:nvSpPr>
            <p:cNvPr id="22" name="Shape 22"/>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Shape 23"/>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Shape 24"/>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Shape 25"/>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Shape 26"/>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Shape 27"/>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Shape 28"/>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Shape 29"/>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Shape 30"/>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Shape 31"/>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Shape 32"/>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Shape 33"/>
          <p:cNvGrpSpPr/>
          <p:nvPr/>
        </p:nvGrpSpPr>
        <p:grpSpPr>
          <a:xfrm rot="5400000">
            <a:off x="527351" y="2768116"/>
            <a:ext cx="1389642" cy="2444192"/>
            <a:chOff x="4395788" y="4144963"/>
            <a:chExt cx="1058775" cy="1862100"/>
          </a:xfrm>
        </p:grpSpPr>
        <p:sp>
          <p:nvSpPr>
            <p:cNvPr id="34" name="Shape 34"/>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Shape 35"/>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Shape 36"/>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Shape 37"/>
          <p:cNvGrpSpPr/>
          <p:nvPr/>
        </p:nvGrpSpPr>
        <p:grpSpPr>
          <a:xfrm rot="10800000">
            <a:off x="6869501" y="2412068"/>
            <a:ext cx="1768658" cy="2731445"/>
            <a:chOff x="6545263" y="855663"/>
            <a:chExt cx="1469962" cy="2270150"/>
          </a:xfrm>
        </p:grpSpPr>
        <p:sp>
          <p:nvSpPr>
            <p:cNvPr id="38" name="Shape 38"/>
            <p:cNvSpPr/>
            <p:nvPr/>
          </p:nvSpPr>
          <p:spPr>
            <a:xfrm>
              <a:off x="6913563" y="2535238"/>
              <a:ext cx="176100" cy="27000"/>
            </a:xfrm>
            <a:custGeom>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Shape 39"/>
            <p:cNvSpPr/>
            <p:nvPr/>
          </p:nvSpPr>
          <p:spPr>
            <a:xfrm>
              <a:off x="6913563" y="2636838"/>
              <a:ext cx="176100" cy="27000"/>
            </a:xfrm>
            <a:custGeom>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Shape 40"/>
            <p:cNvSpPr/>
            <p:nvPr/>
          </p:nvSpPr>
          <p:spPr>
            <a:xfrm>
              <a:off x="6721475" y="2084388"/>
              <a:ext cx="1112700" cy="960300"/>
            </a:xfrm>
            <a:custGeom>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Shape 41"/>
            <p:cNvSpPr/>
            <p:nvPr/>
          </p:nvSpPr>
          <p:spPr>
            <a:xfrm>
              <a:off x="6913563" y="2740025"/>
              <a:ext cx="176100" cy="27000"/>
            </a:xfrm>
            <a:custGeom>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Shape 42"/>
            <p:cNvSpPr/>
            <p:nvPr/>
          </p:nvSpPr>
          <p:spPr>
            <a:xfrm>
              <a:off x="7854950" y="2519363"/>
              <a:ext cx="96900" cy="96900"/>
            </a:xfrm>
            <a:custGeom>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Shape 43"/>
            <p:cNvSpPr/>
            <p:nvPr/>
          </p:nvSpPr>
          <p:spPr>
            <a:xfrm>
              <a:off x="6635750" y="2417763"/>
              <a:ext cx="27000" cy="300000"/>
            </a:xfrm>
            <a:custGeom>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Shape 44"/>
            <p:cNvSpPr/>
            <p:nvPr/>
          </p:nvSpPr>
          <p:spPr>
            <a:xfrm>
              <a:off x="7218363" y="2325688"/>
              <a:ext cx="444600" cy="441300"/>
            </a:xfrm>
            <a:custGeom>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Shape 45"/>
            <p:cNvSpPr/>
            <p:nvPr/>
          </p:nvSpPr>
          <p:spPr>
            <a:xfrm>
              <a:off x="6550025" y="2005013"/>
              <a:ext cx="1465200" cy="1120800"/>
            </a:xfrm>
            <a:custGeom>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Shape 46"/>
            <p:cNvSpPr/>
            <p:nvPr/>
          </p:nvSpPr>
          <p:spPr>
            <a:xfrm>
              <a:off x="6545263" y="855663"/>
              <a:ext cx="765300" cy="1444500"/>
            </a:xfrm>
            <a:custGeom>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hird">
  <p:cSld name="BLANK_1">
    <p:spTree>
      <p:nvGrpSpPr>
        <p:cNvPr id="228" name="Shape 228"/>
        <p:cNvGrpSpPr/>
        <p:nvPr/>
      </p:nvGrpSpPr>
      <p:grpSpPr>
        <a:xfrm>
          <a:off x="0" y="0"/>
          <a:ext cx="0" cy="0"/>
          <a:chOff x="0" y="0"/>
          <a:chExt cx="0" cy="0"/>
        </a:xfrm>
      </p:grpSpPr>
      <p:sp>
        <p:nvSpPr>
          <p:cNvPr id="229" name="Shape 22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232" name="Shape 232"/>
        <p:cNvGrpSpPr/>
        <p:nvPr/>
      </p:nvGrpSpPr>
      <p:grpSpPr>
        <a:xfrm>
          <a:off x="0" y="0"/>
          <a:ext cx="0" cy="0"/>
          <a:chOff x="0" y="0"/>
          <a:chExt cx="0" cy="0"/>
        </a:xfrm>
      </p:grpSpPr>
      <p:sp>
        <p:nvSpPr>
          <p:cNvPr id="233" name="Shape 23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7" name="Shape 47"/>
        <p:cNvGrpSpPr/>
        <p:nvPr/>
      </p:nvGrpSpPr>
      <p:grpSpPr>
        <a:xfrm>
          <a:off x="0" y="0"/>
          <a:ext cx="0" cy="0"/>
          <a:chOff x="0" y="0"/>
          <a:chExt cx="0" cy="0"/>
        </a:xfrm>
      </p:grpSpPr>
      <p:sp>
        <p:nvSpPr>
          <p:cNvPr id="48" name="Shape 48"/>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txBox="1"/>
          <p:nvPr>
            <p:ph type="ctrTitle"/>
          </p:nvPr>
        </p:nvSpPr>
        <p:spPr>
          <a:xfrm>
            <a:off x="2626350" y="1888150"/>
            <a:ext cx="38913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Shape 50"/>
          <p:cNvSpPr txBox="1"/>
          <p:nvPr>
            <p:ph idx="1" type="subTitle"/>
          </p:nvPr>
        </p:nvSpPr>
        <p:spPr>
          <a:xfrm>
            <a:off x="2626350" y="3144854"/>
            <a:ext cx="38913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Shape 51"/>
          <p:cNvGrpSpPr/>
          <p:nvPr/>
        </p:nvGrpSpPr>
        <p:grpSpPr>
          <a:xfrm rot="-5400000">
            <a:off x="7456019" y="290004"/>
            <a:ext cx="1223732" cy="2152215"/>
            <a:chOff x="4395788" y="4144963"/>
            <a:chExt cx="1058775" cy="1862100"/>
          </a:xfrm>
        </p:grpSpPr>
        <p:sp>
          <p:nvSpPr>
            <p:cNvPr id="52" name="Shape 52"/>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Shape 53"/>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Shape 54"/>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Shape 55"/>
          <p:cNvGrpSpPr/>
          <p:nvPr/>
        </p:nvGrpSpPr>
        <p:grpSpPr>
          <a:xfrm rot="-5400000">
            <a:off x="721039" y="2564836"/>
            <a:ext cx="1106346" cy="2548423"/>
            <a:chOff x="3357563" y="850900"/>
            <a:chExt cx="957212" cy="2204900"/>
          </a:xfrm>
        </p:grpSpPr>
        <p:sp>
          <p:nvSpPr>
            <p:cNvPr id="56" name="Shape 56"/>
            <p:cNvSpPr/>
            <p:nvPr/>
          </p:nvSpPr>
          <p:spPr>
            <a:xfrm>
              <a:off x="3833813" y="2476500"/>
              <a:ext cx="27000" cy="27000"/>
            </a:xfrm>
            <a:custGeom>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Shape 57"/>
            <p:cNvSpPr/>
            <p:nvPr/>
          </p:nvSpPr>
          <p:spPr>
            <a:xfrm>
              <a:off x="3736975" y="2476500"/>
              <a:ext cx="577800" cy="579300"/>
            </a:xfrm>
            <a:custGeom>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Shape 58"/>
            <p:cNvSpPr/>
            <p:nvPr/>
          </p:nvSpPr>
          <p:spPr>
            <a:xfrm>
              <a:off x="3357563" y="850900"/>
              <a:ext cx="807900" cy="1830300"/>
            </a:xfrm>
            <a:custGeom>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59" name="Shape 59"/>
        <p:cNvGrpSpPr/>
        <p:nvPr/>
      </p:nvGrpSpPr>
      <p:grpSpPr>
        <a:xfrm>
          <a:off x="0" y="0"/>
          <a:ext cx="0" cy="0"/>
          <a:chOff x="0" y="0"/>
          <a:chExt cx="0" cy="0"/>
        </a:xfrm>
      </p:grpSpPr>
      <p:sp>
        <p:nvSpPr>
          <p:cNvPr id="60" name="Shape 60"/>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txBox="1"/>
          <p:nvPr>
            <p:ph idx="1" type="body"/>
          </p:nvPr>
        </p:nvSpPr>
        <p:spPr>
          <a:xfrm>
            <a:off x="2848484" y="825425"/>
            <a:ext cx="3447000" cy="3492600"/>
          </a:xfrm>
          <a:prstGeom prst="rect">
            <a:avLst/>
          </a:prstGeom>
        </p:spPr>
        <p:txBody>
          <a:bodyPr anchorCtr="0" anchor="ctr" bIns="91425" lIns="91425" spcFirstLastPara="1" rIns="91425" wrap="square" tIns="91425"/>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Shape 63"/>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Shape 6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65" name="Shape 65"/>
          <p:cNvGrpSpPr/>
          <p:nvPr/>
        </p:nvGrpSpPr>
        <p:grpSpPr>
          <a:xfrm>
            <a:off x="6876950" y="3340125"/>
            <a:ext cx="2267050" cy="1803375"/>
            <a:chOff x="9925050" y="4203700"/>
            <a:chExt cx="2267050" cy="1803375"/>
          </a:xfrm>
        </p:grpSpPr>
        <p:sp>
          <p:nvSpPr>
            <p:cNvPr id="66" name="Shape 66"/>
            <p:cNvSpPr/>
            <p:nvPr/>
          </p:nvSpPr>
          <p:spPr>
            <a:xfrm>
              <a:off x="11336338" y="4922838"/>
              <a:ext cx="139800" cy="119100"/>
            </a:xfrm>
            <a:custGeom>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Shape 67"/>
            <p:cNvSpPr/>
            <p:nvPr/>
          </p:nvSpPr>
          <p:spPr>
            <a:xfrm>
              <a:off x="11137900" y="4498975"/>
              <a:ext cx="1054200" cy="1508100"/>
            </a:xfrm>
            <a:custGeom>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Shape 68"/>
            <p:cNvSpPr/>
            <p:nvPr/>
          </p:nvSpPr>
          <p:spPr>
            <a:xfrm>
              <a:off x="9925050" y="4203700"/>
              <a:ext cx="1133400" cy="1073100"/>
            </a:xfrm>
            <a:custGeom>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Shape 69"/>
            <p:cNvSpPr/>
            <p:nvPr/>
          </p:nvSpPr>
          <p:spPr>
            <a:xfrm>
              <a:off x="10421938" y="4832350"/>
              <a:ext cx="139800" cy="27000"/>
            </a:xfrm>
            <a:custGeom>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Shape 70"/>
            <p:cNvSpPr/>
            <p:nvPr/>
          </p:nvSpPr>
          <p:spPr>
            <a:xfrm>
              <a:off x="10421938" y="4875213"/>
              <a:ext cx="139800" cy="20700"/>
            </a:xfrm>
            <a:custGeom>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Shape 71"/>
            <p:cNvSpPr/>
            <p:nvPr/>
          </p:nvSpPr>
          <p:spPr>
            <a:xfrm>
              <a:off x="10442575" y="4913313"/>
              <a:ext cx="96900" cy="25500"/>
            </a:xfrm>
            <a:custGeom>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Shape 72"/>
            <p:cNvSpPr/>
            <p:nvPr/>
          </p:nvSpPr>
          <p:spPr>
            <a:xfrm>
              <a:off x="10480675" y="4333875"/>
              <a:ext cx="22200" cy="90600"/>
            </a:xfrm>
            <a:custGeom>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Shape 73"/>
            <p:cNvSpPr/>
            <p:nvPr/>
          </p:nvSpPr>
          <p:spPr>
            <a:xfrm>
              <a:off x="10679113" y="4602163"/>
              <a:ext cx="74700" cy="20700"/>
            </a:xfrm>
            <a:custGeom>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Shape 74"/>
            <p:cNvSpPr/>
            <p:nvPr/>
          </p:nvSpPr>
          <p:spPr>
            <a:xfrm>
              <a:off x="10229850" y="4602163"/>
              <a:ext cx="74700" cy="20700"/>
            </a:xfrm>
            <a:custGeom>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Shape 75"/>
            <p:cNvSpPr/>
            <p:nvPr/>
          </p:nvSpPr>
          <p:spPr>
            <a:xfrm>
              <a:off x="10282238" y="4402138"/>
              <a:ext cx="81000" cy="81000"/>
            </a:xfrm>
            <a:custGeom>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Shape 76"/>
            <p:cNvSpPr/>
            <p:nvPr/>
          </p:nvSpPr>
          <p:spPr>
            <a:xfrm>
              <a:off x="10620375" y="4402138"/>
              <a:ext cx="79500" cy="81000"/>
            </a:xfrm>
            <a:custGeom>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Shape 77"/>
            <p:cNvSpPr/>
            <p:nvPr/>
          </p:nvSpPr>
          <p:spPr>
            <a:xfrm>
              <a:off x="10347325" y="4478338"/>
              <a:ext cx="288900" cy="331800"/>
            </a:xfrm>
            <a:custGeom>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Shape 78"/>
          <p:cNvGrpSpPr/>
          <p:nvPr/>
        </p:nvGrpSpPr>
        <p:grpSpPr>
          <a:xfrm>
            <a:off x="0" y="0"/>
            <a:ext cx="2266938" cy="1754200"/>
            <a:chOff x="9598025" y="882650"/>
            <a:chExt cx="2266938" cy="1754200"/>
          </a:xfrm>
        </p:grpSpPr>
        <p:sp>
          <p:nvSpPr>
            <p:cNvPr id="79" name="Shape 79"/>
            <p:cNvSpPr/>
            <p:nvPr/>
          </p:nvSpPr>
          <p:spPr>
            <a:xfrm>
              <a:off x="10239375" y="1881188"/>
              <a:ext cx="139800" cy="90600"/>
            </a:xfrm>
            <a:custGeom>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Shape 80"/>
            <p:cNvSpPr/>
            <p:nvPr/>
          </p:nvSpPr>
          <p:spPr>
            <a:xfrm>
              <a:off x="9598025" y="882650"/>
              <a:ext cx="995400" cy="1546200"/>
            </a:xfrm>
            <a:custGeom>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Shape 81"/>
            <p:cNvSpPr/>
            <p:nvPr/>
          </p:nvSpPr>
          <p:spPr>
            <a:xfrm>
              <a:off x="10672763" y="1581150"/>
              <a:ext cx="1192200" cy="1055700"/>
            </a:xfrm>
            <a:custGeom>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Shape 82"/>
            <p:cNvSpPr/>
            <p:nvPr/>
          </p:nvSpPr>
          <p:spPr>
            <a:xfrm>
              <a:off x="10914063" y="1881188"/>
              <a:ext cx="679500" cy="531900"/>
            </a:xfrm>
            <a:custGeom>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3" name="Shape 83"/>
        <p:cNvGrpSpPr/>
        <p:nvPr/>
      </p:nvGrpSpPr>
      <p:grpSpPr>
        <a:xfrm>
          <a:off x="0" y="0"/>
          <a:ext cx="0" cy="0"/>
          <a:chOff x="0" y="0"/>
          <a:chExt cx="0" cy="0"/>
        </a:xfrm>
      </p:grpSpPr>
      <p:sp>
        <p:nvSpPr>
          <p:cNvPr id="84" name="Shape 84"/>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86" name="Shape 8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Shape 88"/>
          <p:cNvSpPr txBox="1"/>
          <p:nvPr>
            <p:ph idx="1" type="body"/>
          </p:nvPr>
        </p:nvSpPr>
        <p:spPr>
          <a:xfrm>
            <a:off x="457200" y="1657350"/>
            <a:ext cx="5138700" cy="31809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Shape 89"/>
          <p:cNvGrpSpPr/>
          <p:nvPr/>
        </p:nvGrpSpPr>
        <p:grpSpPr>
          <a:xfrm>
            <a:off x="6422240" y="-62"/>
            <a:ext cx="1652475" cy="2270250"/>
            <a:chOff x="0" y="855663"/>
            <a:chExt cx="1652475" cy="2270250"/>
          </a:xfrm>
        </p:grpSpPr>
        <p:sp>
          <p:nvSpPr>
            <p:cNvPr id="90" name="Shape 90"/>
            <p:cNvSpPr/>
            <p:nvPr/>
          </p:nvSpPr>
          <p:spPr>
            <a:xfrm>
              <a:off x="277813" y="2616200"/>
              <a:ext cx="230100" cy="20700"/>
            </a:xfrm>
            <a:custGeom>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Shape 91"/>
            <p:cNvSpPr/>
            <p:nvPr/>
          </p:nvSpPr>
          <p:spPr>
            <a:xfrm>
              <a:off x="0" y="2208213"/>
              <a:ext cx="1257300" cy="917700"/>
            </a:xfrm>
            <a:custGeom>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Shape 92"/>
            <p:cNvSpPr/>
            <p:nvPr/>
          </p:nvSpPr>
          <p:spPr>
            <a:xfrm>
              <a:off x="133350" y="2701925"/>
              <a:ext cx="374700" cy="22200"/>
            </a:xfrm>
            <a:custGeom>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Shape 93"/>
            <p:cNvSpPr/>
            <p:nvPr/>
          </p:nvSpPr>
          <p:spPr>
            <a:xfrm>
              <a:off x="133350" y="2959100"/>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Shape 94"/>
            <p:cNvSpPr/>
            <p:nvPr/>
          </p:nvSpPr>
          <p:spPr>
            <a:xfrm>
              <a:off x="133350" y="2787650"/>
              <a:ext cx="374700" cy="27000"/>
            </a:xfrm>
            <a:custGeom>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Shape 95"/>
            <p:cNvSpPr/>
            <p:nvPr/>
          </p:nvSpPr>
          <p:spPr>
            <a:xfrm>
              <a:off x="133350" y="2873375"/>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Shape 96"/>
            <p:cNvSpPr/>
            <p:nvPr/>
          </p:nvSpPr>
          <p:spPr>
            <a:xfrm>
              <a:off x="598488" y="2616200"/>
              <a:ext cx="444600" cy="376200"/>
            </a:xfrm>
            <a:custGeom>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Shape 97"/>
            <p:cNvSpPr/>
            <p:nvPr/>
          </p:nvSpPr>
          <p:spPr>
            <a:xfrm>
              <a:off x="1476375" y="2262188"/>
              <a:ext cx="176100" cy="723900"/>
            </a:xfrm>
            <a:custGeom>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Shape 98"/>
            <p:cNvSpPr/>
            <p:nvPr/>
          </p:nvSpPr>
          <p:spPr>
            <a:xfrm>
              <a:off x="207963" y="855663"/>
              <a:ext cx="711300" cy="1701900"/>
            </a:xfrm>
            <a:custGeom>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Shape 99"/>
          <p:cNvGrpSpPr/>
          <p:nvPr/>
        </p:nvGrpSpPr>
        <p:grpSpPr>
          <a:xfrm>
            <a:off x="7106138" y="2674863"/>
            <a:ext cx="1551087" cy="2468625"/>
            <a:chOff x="715963" y="3538538"/>
            <a:chExt cx="1551087" cy="2468625"/>
          </a:xfrm>
        </p:grpSpPr>
        <p:sp>
          <p:nvSpPr>
            <p:cNvPr id="100" name="Shape 100"/>
            <p:cNvSpPr/>
            <p:nvPr/>
          </p:nvSpPr>
          <p:spPr>
            <a:xfrm>
              <a:off x="785813" y="4429125"/>
              <a:ext cx="15900" cy="33300"/>
            </a:xfrm>
            <a:custGeom>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Shape 101"/>
            <p:cNvSpPr/>
            <p:nvPr/>
          </p:nvSpPr>
          <p:spPr>
            <a:xfrm>
              <a:off x="817563" y="4429125"/>
              <a:ext cx="15900" cy="33300"/>
            </a:xfrm>
            <a:custGeom>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Shape 102"/>
            <p:cNvSpPr/>
            <p:nvPr/>
          </p:nvSpPr>
          <p:spPr>
            <a:xfrm>
              <a:off x="715963" y="4392613"/>
              <a:ext cx="187200" cy="401700"/>
            </a:xfrm>
            <a:custGeom>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Shape 103"/>
            <p:cNvSpPr/>
            <p:nvPr/>
          </p:nvSpPr>
          <p:spPr>
            <a:xfrm>
              <a:off x="758825" y="4521200"/>
              <a:ext cx="101700" cy="27000"/>
            </a:xfrm>
            <a:custGeom>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Shape 104"/>
            <p:cNvSpPr/>
            <p:nvPr/>
          </p:nvSpPr>
          <p:spPr>
            <a:xfrm>
              <a:off x="1293813" y="4230688"/>
              <a:ext cx="523800" cy="371400"/>
            </a:xfrm>
            <a:custGeom>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Shape 105"/>
            <p:cNvSpPr/>
            <p:nvPr/>
          </p:nvSpPr>
          <p:spPr>
            <a:xfrm>
              <a:off x="1106488" y="3538538"/>
              <a:ext cx="936600" cy="1255800"/>
            </a:xfrm>
            <a:custGeom>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Shape 106"/>
            <p:cNvSpPr/>
            <p:nvPr/>
          </p:nvSpPr>
          <p:spPr>
            <a:xfrm>
              <a:off x="1293813" y="3748088"/>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Shape 107"/>
            <p:cNvSpPr/>
            <p:nvPr/>
          </p:nvSpPr>
          <p:spPr>
            <a:xfrm>
              <a:off x="1293813" y="3919538"/>
              <a:ext cx="250800" cy="27000"/>
            </a:xfrm>
            <a:custGeom>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Shape 108"/>
            <p:cNvSpPr/>
            <p:nvPr/>
          </p:nvSpPr>
          <p:spPr>
            <a:xfrm>
              <a:off x="1325563" y="4048125"/>
              <a:ext cx="480900" cy="301500"/>
            </a:xfrm>
            <a:custGeom>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Shape 109"/>
            <p:cNvSpPr/>
            <p:nvPr/>
          </p:nvSpPr>
          <p:spPr>
            <a:xfrm>
              <a:off x="1293813" y="3833813"/>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Shape 110"/>
            <p:cNvSpPr/>
            <p:nvPr/>
          </p:nvSpPr>
          <p:spPr>
            <a:xfrm>
              <a:off x="1555750" y="4462463"/>
              <a:ext cx="711300" cy="1544700"/>
            </a:xfrm>
            <a:custGeom>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1" name="Shape 111"/>
        <p:cNvGrpSpPr/>
        <p:nvPr/>
      </p:nvGrpSpPr>
      <p:grpSpPr>
        <a:xfrm>
          <a:off x="0" y="0"/>
          <a:ext cx="0" cy="0"/>
          <a:chOff x="0" y="0"/>
          <a:chExt cx="0" cy="0"/>
        </a:xfrm>
      </p:grpSpPr>
      <p:sp>
        <p:nvSpPr>
          <p:cNvPr id="112" name="Shape 112"/>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Shape 115"/>
          <p:cNvSpPr txBox="1"/>
          <p:nvPr>
            <p:ph idx="1" type="body"/>
          </p:nvPr>
        </p:nvSpPr>
        <p:spPr>
          <a:xfrm>
            <a:off x="457200"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Shape 116"/>
          <p:cNvSpPr txBox="1"/>
          <p:nvPr>
            <p:ph idx="2" type="body"/>
          </p:nvPr>
        </p:nvSpPr>
        <p:spPr>
          <a:xfrm>
            <a:off x="3101652"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Shape 11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18" name="Shape 118"/>
          <p:cNvGrpSpPr/>
          <p:nvPr/>
        </p:nvGrpSpPr>
        <p:grpSpPr>
          <a:xfrm>
            <a:off x="6489150" y="0"/>
            <a:ext cx="1882725" cy="2446200"/>
            <a:chOff x="3357563" y="850900"/>
            <a:chExt cx="1882725" cy="2446200"/>
          </a:xfrm>
        </p:grpSpPr>
        <p:sp>
          <p:nvSpPr>
            <p:cNvPr id="119" name="Shape 119"/>
            <p:cNvSpPr/>
            <p:nvPr/>
          </p:nvSpPr>
          <p:spPr>
            <a:xfrm>
              <a:off x="3833813" y="2476500"/>
              <a:ext cx="27000" cy="27000"/>
            </a:xfrm>
            <a:custGeom>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Shape 120"/>
            <p:cNvSpPr/>
            <p:nvPr/>
          </p:nvSpPr>
          <p:spPr>
            <a:xfrm>
              <a:off x="3736975" y="2476500"/>
              <a:ext cx="577800" cy="579300"/>
            </a:xfrm>
            <a:custGeom>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Shape 121"/>
            <p:cNvSpPr/>
            <p:nvPr/>
          </p:nvSpPr>
          <p:spPr>
            <a:xfrm>
              <a:off x="4829175" y="2943225"/>
              <a:ext cx="250800" cy="252300"/>
            </a:xfrm>
            <a:custGeom>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Shape 122"/>
            <p:cNvSpPr/>
            <p:nvPr/>
          </p:nvSpPr>
          <p:spPr>
            <a:xfrm>
              <a:off x="4887913" y="2825750"/>
              <a:ext cx="250800" cy="252300"/>
            </a:xfrm>
            <a:custGeom>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Shape 123"/>
            <p:cNvSpPr/>
            <p:nvPr/>
          </p:nvSpPr>
          <p:spPr>
            <a:xfrm>
              <a:off x="4770438" y="2825750"/>
              <a:ext cx="250800" cy="252300"/>
            </a:xfrm>
            <a:custGeom>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Shape 124"/>
            <p:cNvSpPr/>
            <p:nvPr/>
          </p:nvSpPr>
          <p:spPr>
            <a:xfrm>
              <a:off x="4448175" y="1768475"/>
              <a:ext cx="577800" cy="579300"/>
            </a:xfrm>
            <a:custGeom>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Shape 125"/>
            <p:cNvSpPr/>
            <p:nvPr/>
          </p:nvSpPr>
          <p:spPr>
            <a:xfrm>
              <a:off x="4829175" y="1779588"/>
              <a:ext cx="180900" cy="182700"/>
            </a:xfrm>
            <a:custGeom>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Shape 126"/>
            <p:cNvSpPr/>
            <p:nvPr/>
          </p:nvSpPr>
          <p:spPr>
            <a:xfrm>
              <a:off x="4662488" y="2717800"/>
              <a:ext cx="577800" cy="579300"/>
            </a:xfrm>
            <a:custGeom>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Shape 127"/>
            <p:cNvSpPr/>
            <p:nvPr/>
          </p:nvSpPr>
          <p:spPr>
            <a:xfrm>
              <a:off x="5048250" y="2733675"/>
              <a:ext cx="180900" cy="182700"/>
            </a:xfrm>
            <a:custGeom>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Shape 128"/>
            <p:cNvSpPr/>
            <p:nvPr/>
          </p:nvSpPr>
          <p:spPr>
            <a:xfrm>
              <a:off x="4529138" y="2149475"/>
              <a:ext cx="379500" cy="81000"/>
            </a:xfrm>
            <a:custGeom>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Shape 129"/>
            <p:cNvSpPr/>
            <p:nvPr/>
          </p:nvSpPr>
          <p:spPr>
            <a:xfrm>
              <a:off x="4529138" y="2063750"/>
              <a:ext cx="401700" cy="63600"/>
            </a:xfrm>
            <a:custGeom>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Shape 130"/>
            <p:cNvSpPr/>
            <p:nvPr/>
          </p:nvSpPr>
          <p:spPr>
            <a:xfrm>
              <a:off x="4540250" y="1982788"/>
              <a:ext cx="203100" cy="54000"/>
            </a:xfrm>
            <a:custGeom>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Shape 131"/>
            <p:cNvSpPr/>
            <p:nvPr/>
          </p:nvSpPr>
          <p:spPr>
            <a:xfrm>
              <a:off x="3357563" y="850900"/>
              <a:ext cx="807900" cy="1830300"/>
            </a:xfrm>
            <a:custGeom>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Shape 132"/>
          <p:cNvGrpSpPr/>
          <p:nvPr/>
        </p:nvGrpSpPr>
        <p:grpSpPr>
          <a:xfrm>
            <a:off x="6488950" y="3281388"/>
            <a:ext cx="2149388" cy="1862100"/>
            <a:chOff x="3305175" y="4144963"/>
            <a:chExt cx="2149388" cy="1862100"/>
          </a:xfrm>
        </p:grpSpPr>
        <p:sp>
          <p:nvSpPr>
            <p:cNvPr id="133" name="Shape 133"/>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Shape 134"/>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Shape 135"/>
            <p:cNvSpPr/>
            <p:nvPr/>
          </p:nvSpPr>
          <p:spPr>
            <a:xfrm>
              <a:off x="3305175" y="4622800"/>
              <a:ext cx="1106400" cy="831900"/>
            </a:xfrm>
            <a:custGeom>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Shape 136"/>
            <p:cNvSpPr/>
            <p:nvPr/>
          </p:nvSpPr>
          <p:spPr>
            <a:xfrm>
              <a:off x="3517900" y="4938713"/>
              <a:ext cx="381000" cy="381000"/>
            </a:xfrm>
            <a:custGeom>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Shape 137"/>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Shape 138"/>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Shape 139"/>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Shape 140"/>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Shape 141"/>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42" name="Shape 142"/>
        <p:cNvGrpSpPr/>
        <p:nvPr/>
      </p:nvGrpSpPr>
      <p:grpSpPr>
        <a:xfrm>
          <a:off x="0" y="0"/>
          <a:ext cx="0" cy="0"/>
          <a:chOff x="0" y="0"/>
          <a:chExt cx="0" cy="0"/>
        </a:xfrm>
      </p:grpSpPr>
      <p:sp>
        <p:nvSpPr>
          <p:cNvPr id="143" name="Shape 143"/>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Shape 146"/>
          <p:cNvSpPr txBox="1"/>
          <p:nvPr>
            <p:ph idx="1" type="body"/>
          </p:nvPr>
        </p:nvSpPr>
        <p:spPr>
          <a:xfrm>
            <a:off x="4572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Shape 147"/>
          <p:cNvSpPr txBox="1"/>
          <p:nvPr>
            <p:ph idx="2" type="body"/>
          </p:nvPr>
        </p:nvSpPr>
        <p:spPr>
          <a:xfrm>
            <a:off x="219835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Shape 148"/>
          <p:cNvSpPr txBox="1"/>
          <p:nvPr>
            <p:ph idx="3" type="body"/>
          </p:nvPr>
        </p:nvSpPr>
        <p:spPr>
          <a:xfrm>
            <a:off x="39395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Shape 14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50" name="Shape 150"/>
          <p:cNvGrpSpPr/>
          <p:nvPr/>
        </p:nvGrpSpPr>
        <p:grpSpPr>
          <a:xfrm>
            <a:off x="6405913" y="-12"/>
            <a:ext cx="2347900" cy="2270150"/>
            <a:chOff x="6545263" y="855663"/>
            <a:chExt cx="2347900" cy="2270150"/>
          </a:xfrm>
        </p:grpSpPr>
        <p:sp>
          <p:nvSpPr>
            <p:cNvPr id="151" name="Shape 151"/>
            <p:cNvSpPr/>
            <p:nvPr/>
          </p:nvSpPr>
          <p:spPr>
            <a:xfrm>
              <a:off x="6913563" y="2535238"/>
              <a:ext cx="176100" cy="27000"/>
            </a:xfrm>
            <a:custGeom>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Shape 152"/>
            <p:cNvSpPr/>
            <p:nvPr/>
          </p:nvSpPr>
          <p:spPr>
            <a:xfrm>
              <a:off x="6913563" y="2636838"/>
              <a:ext cx="176100" cy="27000"/>
            </a:xfrm>
            <a:custGeom>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Shape 153"/>
            <p:cNvSpPr/>
            <p:nvPr/>
          </p:nvSpPr>
          <p:spPr>
            <a:xfrm>
              <a:off x="6721475" y="2084388"/>
              <a:ext cx="1112700" cy="960300"/>
            </a:xfrm>
            <a:custGeom>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Shape 154"/>
            <p:cNvSpPr/>
            <p:nvPr/>
          </p:nvSpPr>
          <p:spPr>
            <a:xfrm>
              <a:off x="6913563" y="2740025"/>
              <a:ext cx="176100" cy="27000"/>
            </a:xfrm>
            <a:custGeom>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Shape 155"/>
            <p:cNvSpPr/>
            <p:nvPr/>
          </p:nvSpPr>
          <p:spPr>
            <a:xfrm>
              <a:off x="7854950" y="2519363"/>
              <a:ext cx="96900" cy="96900"/>
            </a:xfrm>
            <a:custGeom>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Shape 156"/>
            <p:cNvSpPr/>
            <p:nvPr/>
          </p:nvSpPr>
          <p:spPr>
            <a:xfrm>
              <a:off x="6635750" y="2417763"/>
              <a:ext cx="27000" cy="300000"/>
            </a:xfrm>
            <a:custGeom>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Shape 157"/>
            <p:cNvSpPr/>
            <p:nvPr/>
          </p:nvSpPr>
          <p:spPr>
            <a:xfrm>
              <a:off x="7218363" y="2325688"/>
              <a:ext cx="444600" cy="441300"/>
            </a:xfrm>
            <a:custGeom>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Shape 158"/>
            <p:cNvSpPr/>
            <p:nvPr/>
          </p:nvSpPr>
          <p:spPr>
            <a:xfrm>
              <a:off x="6550025" y="2005013"/>
              <a:ext cx="1465200" cy="1120800"/>
            </a:xfrm>
            <a:custGeom>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Shape 159"/>
            <p:cNvSpPr/>
            <p:nvPr/>
          </p:nvSpPr>
          <p:spPr>
            <a:xfrm>
              <a:off x="8234363" y="2009775"/>
              <a:ext cx="658800" cy="547800"/>
            </a:xfrm>
            <a:custGeom>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Shape 160"/>
            <p:cNvSpPr/>
            <p:nvPr/>
          </p:nvSpPr>
          <p:spPr>
            <a:xfrm>
              <a:off x="8320088" y="2133600"/>
              <a:ext cx="27000" cy="327000"/>
            </a:xfrm>
            <a:custGeom>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Shape 161"/>
            <p:cNvSpPr/>
            <p:nvPr/>
          </p:nvSpPr>
          <p:spPr>
            <a:xfrm>
              <a:off x="8389938" y="2620963"/>
              <a:ext cx="81000" cy="430200"/>
            </a:xfrm>
            <a:custGeom>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Shape 162"/>
            <p:cNvSpPr/>
            <p:nvPr/>
          </p:nvSpPr>
          <p:spPr>
            <a:xfrm>
              <a:off x="8518525" y="2620963"/>
              <a:ext cx="58800" cy="258900"/>
            </a:xfrm>
            <a:custGeom>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Shape 163"/>
            <p:cNvSpPr/>
            <p:nvPr/>
          </p:nvSpPr>
          <p:spPr>
            <a:xfrm>
              <a:off x="6545263" y="855663"/>
              <a:ext cx="765300" cy="1444500"/>
            </a:xfrm>
            <a:custGeom>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Shape 164"/>
          <p:cNvGrpSpPr/>
          <p:nvPr/>
        </p:nvGrpSpPr>
        <p:grpSpPr>
          <a:xfrm>
            <a:off x="6707938" y="2948000"/>
            <a:ext cx="1732075" cy="2195488"/>
            <a:chOff x="6662738" y="3806825"/>
            <a:chExt cx="1732075" cy="2195488"/>
          </a:xfrm>
        </p:grpSpPr>
        <p:sp>
          <p:nvSpPr>
            <p:cNvPr id="165" name="Shape 165"/>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Shape 166"/>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Shape 167"/>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Shape 168"/>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Shape 169"/>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Shape 170"/>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Shape 171"/>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Shape 172"/>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Shape 173"/>
            <p:cNvSpPr/>
            <p:nvPr/>
          </p:nvSpPr>
          <p:spPr>
            <a:xfrm>
              <a:off x="6662738" y="4949825"/>
              <a:ext cx="566700" cy="681000"/>
            </a:xfrm>
            <a:custGeom>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Shape 174"/>
            <p:cNvSpPr/>
            <p:nvPr/>
          </p:nvSpPr>
          <p:spPr>
            <a:xfrm>
              <a:off x="6764338" y="5132388"/>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Shape 175"/>
            <p:cNvSpPr/>
            <p:nvPr/>
          </p:nvSpPr>
          <p:spPr>
            <a:xfrm>
              <a:off x="6764338" y="5245100"/>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Shape 176"/>
            <p:cNvSpPr/>
            <p:nvPr/>
          </p:nvSpPr>
          <p:spPr>
            <a:xfrm>
              <a:off x="6892925" y="5154613"/>
              <a:ext cx="246000" cy="52500"/>
            </a:xfrm>
            <a:custGeom>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Shape 177"/>
            <p:cNvSpPr/>
            <p:nvPr/>
          </p:nvSpPr>
          <p:spPr>
            <a:xfrm>
              <a:off x="6881813" y="5256213"/>
              <a:ext cx="273000" cy="63600"/>
            </a:xfrm>
            <a:custGeom>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Shape 178"/>
            <p:cNvSpPr/>
            <p:nvPr/>
          </p:nvSpPr>
          <p:spPr>
            <a:xfrm>
              <a:off x="6753225" y="5400675"/>
              <a:ext cx="406500" cy="92100"/>
            </a:xfrm>
            <a:custGeom>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Shape 179"/>
            <p:cNvSpPr/>
            <p:nvPr/>
          </p:nvSpPr>
          <p:spPr>
            <a:xfrm>
              <a:off x="7326313" y="4976813"/>
              <a:ext cx="165000" cy="611100"/>
            </a:xfrm>
            <a:custGeom>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Shape 180"/>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Shape 181"/>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Shape 182"/>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3" name="Shape 183"/>
        <p:cNvGrpSpPr/>
        <p:nvPr/>
      </p:nvGrpSpPr>
      <p:grpSpPr>
        <a:xfrm>
          <a:off x="0" y="0"/>
          <a:ext cx="0" cy="0"/>
          <a:chOff x="0" y="0"/>
          <a:chExt cx="0" cy="0"/>
        </a:xfrm>
      </p:grpSpPr>
      <p:sp>
        <p:nvSpPr>
          <p:cNvPr id="184" name="Shape 184"/>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Shape 18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88" name="Shape 188"/>
          <p:cNvGrpSpPr/>
          <p:nvPr/>
        </p:nvGrpSpPr>
        <p:grpSpPr>
          <a:xfrm>
            <a:off x="6707938" y="2948000"/>
            <a:ext cx="1732075" cy="2195488"/>
            <a:chOff x="6662738" y="3806825"/>
            <a:chExt cx="1732075" cy="2195488"/>
          </a:xfrm>
        </p:grpSpPr>
        <p:sp>
          <p:nvSpPr>
            <p:cNvPr id="189" name="Shape 189"/>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Shape 190"/>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Shape 191"/>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Shape 192"/>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Shape 193"/>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Shape 194"/>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Shape 195"/>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Shape 196"/>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Shape 197"/>
            <p:cNvSpPr/>
            <p:nvPr/>
          </p:nvSpPr>
          <p:spPr>
            <a:xfrm>
              <a:off x="6662738" y="4949825"/>
              <a:ext cx="566700" cy="681000"/>
            </a:xfrm>
            <a:custGeom>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Shape 198"/>
            <p:cNvSpPr/>
            <p:nvPr/>
          </p:nvSpPr>
          <p:spPr>
            <a:xfrm>
              <a:off x="6764338" y="5132388"/>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Shape 199"/>
            <p:cNvSpPr/>
            <p:nvPr/>
          </p:nvSpPr>
          <p:spPr>
            <a:xfrm>
              <a:off x="6764338" y="5245100"/>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Shape 200"/>
            <p:cNvSpPr/>
            <p:nvPr/>
          </p:nvSpPr>
          <p:spPr>
            <a:xfrm>
              <a:off x="6892925" y="5154613"/>
              <a:ext cx="246000" cy="52500"/>
            </a:xfrm>
            <a:custGeom>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Shape 201"/>
            <p:cNvSpPr/>
            <p:nvPr/>
          </p:nvSpPr>
          <p:spPr>
            <a:xfrm>
              <a:off x="6881813" y="5256213"/>
              <a:ext cx="273000" cy="63600"/>
            </a:xfrm>
            <a:custGeom>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Shape 202"/>
            <p:cNvSpPr/>
            <p:nvPr/>
          </p:nvSpPr>
          <p:spPr>
            <a:xfrm>
              <a:off x="6753225" y="5400675"/>
              <a:ext cx="406500" cy="92100"/>
            </a:xfrm>
            <a:custGeom>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Shape 203"/>
            <p:cNvSpPr/>
            <p:nvPr/>
          </p:nvSpPr>
          <p:spPr>
            <a:xfrm>
              <a:off x="7326313" y="4976813"/>
              <a:ext cx="165000" cy="611100"/>
            </a:xfrm>
            <a:custGeom>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Shape 204"/>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Shape 205"/>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Shape 206"/>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Shape 207"/>
          <p:cNvGrpSpPr/>
          <p:nvPr/>
        </p:nvGrpSpPr>
        <p:grpSpPr>
          <a:xfrm rot="10800000">
            <a:off x="6518888" y="-12"/>
            <a:ext cx="1551087" cy="2468625"/>
            <a:chOff x="715963" y="3538538"/>
            <a:chExt cx="1551087" cy="2468625"/>
          </a:xfrm>
        </p:grpSpPr>
        <p:sp>
          <p:nvSpPr>
            <p:cNvPr id="208" name="Shape 208"/>
            <p:cNvSpPr/>
            <p:nvPr/>
          </p:nvSpPr>
          <p:spPr>
            <a:xfrm>
              <a:off x="785813" y="4429125"/>
              <a:ext cx="15900" cy="33300"/>
            </a:xfrm>
            <a:custGeom>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Shape 209"/>
            <p:cNvSpPr/>
            <p:nvPr/>
          </p:nvSpPr>
          <p:spPr>
            <a:xfrm>
              <a:off x="817563" y="4429125"/>
              <a:ext cx="15900" cy="33300"/>
            </a:xfrm>
            <a:custGeom>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Shape 210"/>
            <p:cNvSpPr/>
            <p:nvPr/>
          </p:nvSpPr>
          <p:spPr>
            <a:xfrm>
              <a:off x="715963" y="4392613"/>
              <a:ext cx="187200" cy="401700"/>
            </a:xfrm>
            <a:custGeom>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Shape 211"/>
            <p:cNvSpPr/>
            <p:nvPr/>
          </p:nvSpPr>
          <p:spPr>
            <a:xfrm>
              <a:off x="758825" y="4521200"/>
              <a:ext cx="101700" cy="27000"/>
            </a:xfrm>
            <a:custGeom>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Shape 212"/>
            <p:cNvSpPr/>
            <p:nvPr/>
          </p:nvSpPr>
          <p:spPr>
            <a:xfrm>
              <a:off x="1293813" y="4230688"/>
              <a:ext cx="523800" cy="371400"/>
            </a:xfrm>
            <a:custGeom>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Shape 213"/>
            <p:cNvSpPr/>
            <p:nvPr/>
          </p:nvSpPr>
          <p:spPr>
            <a:xfrm>
              <a:off x="1106488" y="3538538"/>
              <a:ext cx="936600" cy="1255800"/>
            </a:xfrm>
            <a:custGeom>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Shape 214"/>
            <p:cNvSpPr/>
            <p:nvPr/>
          </p:nvSpPr>
          <p:spPr>
            <a:xfrm>
              <a:off x="1293813" y="3748088"/>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Shape 215"/>
            <p:cNvSpPr/>
            <p:nvPr/>
          </p:nvSpPr>
          <p:spPr>
            <a:xfrm>
              <a:off x="1293813" y="3919538"/>
              <a:ext cx="250800" cy="27000"/>
            </a:xfrm>
            <a:custGeom>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Shape 216"/>
            <p:cNvSpPr/>
            <p:nvPr/>
          </p:nvSpPr>
          <p:spPr>
            <a:xfrm>
              <a:off x="1325563" y="4048125"/>
              <a:ext cx="480900" cy="301500"/>
            </a:xfrm>
            <a:custGeom>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Shape 217"/>
            <p:cNvSpPr/>
            <p:nvPr/>
          </p:nvSpPr>
          <p:spPr>
            <a:xfrm>
              <a:off x="1293813" y="3833813"/>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Shape 218"/>
            <p:cNvSpPr/>
            <p:nvPr/>
          </p:nvSpPr>
          <p:spPr>
            <a:xfrm>
              <a:off x="1555750" y="4462463"/>
              <a:ext cx="711300" cy="1544700"/>
            </a:xfrm>
            <a:custGeom>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19" name="Shape 219"/>
        <p:cNvGrpSpPr/>
        <p:nvPr/>
      </p:nvGrpSpPr>
      <p:grpSpPr>
        <a:xfrm>
          <a:off x="0" y="0"/>
          <a:ext cx="0" cy="0"/>
          <a:chOff x="0" y="0"/>
          <a:chExt cx="0" cy="0"/>
        </a:xfrm>
      </p:grpSpPr>
      <p:sp>
        <p:nvSpPr>
          <p:cNvPr id="220" name="Shape 22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txBox="1"/>
          <p:nvPr>
            <p:ph idx="1" type="body"/>
          </p:nvPr>
        </p:nvSpPr>
        <p:spPr>
          <a:xfrm>
            <a:off x="6390750" y="439500"/>
            <a:ext cx="2122500" cy="4264200"/>
          </a:xfrm>
          <a:prstGeom prst="rect">
            <a:avLst/>
          </a:prstGeom>
        </p:spPr>
        <p:txBody>
          <a:bodyPr anchorCtr="0" anchor="ctr" bIns="91425" lIns="91425" spcFirstLastPara="1" rIns="91425" wrap="square" tIns="91425"/>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Shape 223"/>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type="blank">
  <p:cSld name="BLANK">
    <p:spTree>
      <p:nvGrpSpPr>
        <p:cNvPr id="224" name="Shape 224"/>
        <p:cNvGrpSpPr/>
        <p:nvPr/>
      </p:nvGrpSpPr>
      <p:grpSpPr>
        <a:xfrm>
          <a:off x="0" y="0"/>
          <a:ext cx="0" cy="0"/>
          <a:chOff x="0" y="0"/>
          <a:chExt cx="0" cy="0"/>
        </a:xfrm>
      </p:grpSpPr>
      <p:sp>
        <p:nvSpPr>
          <p:cNvPr id="225" name="Shape 22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A5B0FE"/>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7" name="Shape 7"/>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8" name="Shape 8"/>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ctrTitle"/>
          </p:nvPr>
        </p:nvSpPr>
        <p:spPr>
          <a:xfrm>
            <a:off x="1163250" y="1991850"/>
            <a:ext cx="68175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Réalisation</a:t>
            </a:r>
            <a:endParaRPr/>
          </a:p>
          <a:p>
            <a:pPr indent="0" lvl="0" marL="0" rtl="0">
              <a:spcBef>
                <a:spcPts val="0"/>
              </a:spcBef>
              <a:spcAft>
                <a:spcPts val="0"/>
              </a:spcAft>
              <a:buNone/>
            </a:pPr>
            <a:r>
              <a:rPr lang="en"/>
              <a:t>d’un blog</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ctrTitle"/>
          </p:nvPr>
        </p:nvSpPr>
        <p:spPr>
          <a:xfrm>
            <a:off x="-383450" y="1462050"/>
            <a:ext cx="9144000" cy="2219400"/>
          </a:xfrm>
          <a:prstGeom prst="rect">
            <a:avLst/>
          </a:prstGeom>
        </p:spPr>
        <p:txBody>
          <a:bodyPr anchorCtr="0" anchor="b" bIns="91425" lIns="91425" spcFirstLastPara="1" rIns="91425" wrap="square" tIns="91425">
            <a:noAutofit/>
          </a:bodyPr>
          <a:lstStyle/>
          <a:p>
            <a:pPr indent="-228600" lvl="0" marL="457200" rtl="0">
              <a:spcBef>
                <a:spcPts val="0"/>
              </a:spcBef>
              <a:spcAft>
                <a:spcPts val="0"/>
              </a:spcAft>
              <a:buSzPts val="4000"/>
              <a:buNone/>
            </a:pPr>
            <a:r>
              <a:rPr lang="en"/>
              <a:t>F</a:t>
            </a:r>
            <a:r>
              <a:rPr lang="en"/>
              <a:t>onctionnalité &amp; Contenu </a:t>
            </a:r>
            <a:endParaRPr/>
          </a:p>
          <a:p>
            <a:pPr indent="-228600" lvl="0" marL="457200" rtl="0">
              <a:spcBef>
                <a:spcPts val="0"/>
              </a:spcBef>
              <a:spcAft>
                <a:spcPts val="0"/>
              </a:spcAft>
              <a:buSzPts val="4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336" name="Shape 336"/>
          <p:cNvGraphicFramePr/>
          <p:nvPr/>
        </p:nvGraphicFramePr>
        <p:xfrm>
          <a:off x="374100" y="1118156"/>
          <a:ext cx="3000000" cy="3000000"/>
        </p:xfrm>
        <a:graphic>
          <a:graphicData uri="http://schemas.openxmlformats.org/drawingml/2006/table">
            <a:tbl>
              <a:tblPr>
                <a:noFill/>
                <a:tableStyleId>{CE7605B3-5F77-4511-91EA-0A7BB4F04E49}</a:tableStyleId>
              </a:tblPr>
              <a:tblGrid>
                <a:gridCol w="2098925"/>
                <a:gridCol w="2098925"/>
                <a:gridCol w="2098925"/>
                <a:gridCol w="2098925"/>
              </a:tblGrid>
              <a:tr h="726800">
                <a:tc>
                  <a:txBody>
                    <a:bodyPr>
                      <a:noAutofit/>
                    </a:bodyPr>
                    <a:lstStyle/>
                    <a:p>
                      <a:pPr indent="0" lvl="0" marL="0" rtl="0" algn="ctr">
                        <a:spcBef>
                          <a:spcPts val="0"/>
                        </a:spcBef>
                        <a:spcAft>
                          <a:spcPts val="0"/>
                        </a:spcAft>
                        <a:buNone/>
                      </a:pPr>
                      <a:r>
                        <a:rPr lang="en">
                          <a:latin typeface="Barlow Light"/>
                          <a:ea typeface="Barlow Light"/>
                          <a:cs typeface="Barlow Light"/>
                          <a:sym typeface="Barlow Light"/>
                        </a:rPr>
                        <a:t>Accueil</a:t>
                      </a:r>
                      <a:endParaRPr>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Barlow Light"/>
                          <a:ea typeface="Barlow Light"/>
                          <a:cs typeface="Barlow Light"/>
                          <a:sym typeface="Barlow Light"/>
                        </a:rPr>
                        <a:t>All Chapitre</a:t>
                      </a:r>
                      <a:endParaRPr>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Barlow Light"/>
                          <a:ea typeface="Barlow Light"/>
                          <a:cs typeface="Barlow Light"/>
                          <a:sym typeface="Barlow Light"/>
                        </a:rPr>
                        <a:t>Chapitre</a:t>
                      </a:r>
                      <a:endParaRPr>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Barlow Light"/>
                          <a:ea typeface="Barlow Light"/>
                          <a:cs typeface="Barlow Light"/>
                          <a:sym typeface="Barlow Light"/>
                        </a:rPr>
                        <a:t>Admin Page</a:t>
                      </a:r>
                      <a:endParaRPr>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6800">
                <a:tc>
                  <a:txBody>
                    <a:bodyPr>
                      <a:noAutofit/>
                    </a:bodyPr>
                    <a:lstStyle/>
                    <a:p>
                      <a:pPr indent="0" lvl="0" marL="0" rtl="0" algn="ctr">
                        <a:spcBef>
                          <a:spcPts val="0"/>
                        </a:spcBef>
                        <a:spcAft>
                          <a:spcPts val="0"/>
                        </a:spcAft>
                        <a:buNone/>
                      </a:pPr>
                      <a:r>
                        <a:rPr lang="en" sz="1100">
                          <a:latin typeface="Barlow Light"/>
                          <a:ea typeface="Barlow Light"/>
                          <a:cs typeface="Barlow Light"/>
                          <a:sym typeface="Barlow Light"/>
                        </a:rPr>
                        <a:t>Voir les 5 derniers chapitres</a:t>
                      </a:r>
                      <a:endParaRPr sz="11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Light"/>
                          <a:ea typeface="Barlow Light"/>
                          <a:cs typeface="Barlow Light"/>
                          <a:sym typeface="Barlow Light"/>
                        </a:rPr>
                        <a:t>Voir tout les chapitres</a:t>
                      </a:r>
                      <a:endParaRPr sz="18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Light"/>
                          <a:ea typeface="Barlow Light"/>
                          <a:cs typeface="Barlow Light"/>
                          <a:sym typeface="Barlow Light"/>
                        </a:rPr>
                        <a:t>Commenter le chapitre</a:t>
                      </a:r>
                      <a:endParaRPr sz="11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Light"/>
                          <a:ea typeface="Barlow Light"/>
                          <a:cs typeface="Barlow Light"/>
                          <a:sym typeface="Barlow Light"/>
                        </a:rPr>
                        <a:t>Accéder à l'administration du site web</a:t>
                      </a:r>
                      <a:endParaRPr sz="18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6800">
                <a:tc>
                  <a:txBody>
                    <a:bodyPr>
                      <a:noAutofit/>
                    </a:bodyPr>
                    <a:lstStyle/>
                    <a:p>
                      <a:pPr indent="0" lvl="0" marL="0" rtl="0" algn="ctr">
                        <a:spcBef>
                          <a:spcPts val="0"/>
                        </a:spcBef>
                        <a:spcAft>
                          <a:spcPts val="0"/>
                        </a:spcAft>
                        <a:buNone/>
                      </a:pPr>
                      <a:r>
                        <a:t/>
                      </a:r>
                      <a:endParaRPr sz="11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Light"/>
                          <a:ea typeface="Barlow Light"/>
                          <a:cs typeface="Barlow Light"/>
                          <a:sym typeface="Barlow Light"/>
                        </a:rPr>
                        <a:t>Supprimer le chapitre</a:t>
                      </a:r>
                      <a:endParaRPr sz="11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Light"/>
                          <a:ea typeface="Barlow Light"/>
                          <a:cs typeface="Barlow Light"/>
                          <a:sym typeface="Barlow Light"/>
                        </a:rPr>
                        <a:t>Connexion</a:t>
                      </a:r>
                      <a:endParaRPr sz="18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6800">
                <a:tc>
                  <a:txBody>
                    <a:bodyPr>
                      <a:noAutofit/>
                    </a:bodyPr>
                    <a:lstStyle/>
                    <a:p>
                      <a:pPr indent="0" lvl="0" marL="0" rtl="0" algn="ctr">
                        <a:spcBef>
                          <a:spcPts val="0"/>
                        </a:spcBef>
                        <a:spcAft>
                          <a:spcPts val="0"/>
                        </a:spcAft>
                        <a:buNone/>
                      </a:pPr>
                      <a:r>
                        <a:t/>
                      </a:r>
                      <a:endParaRPr sz="11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Light"/>
                          <a:ea typeface="Barlow Light"/>
                          <a:cs typeface="Barlow Light"/>
                          <a:sym typeface="Barlow Light"/>
                        </a:rPr>
                        <a:t>Voir tous les commentaires </a:t>
                      </a:r>
                      <a:endParaRPr sz="1800">
                        <a:latin typeface="Barlow Light"/>
                        <a:ea typeface="Barlow Light"/>
                        <a:cs typeface="Barlow Light"/>
                        <a:sym typeface="Barlow Light"/>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14125"/>
            <a:ext cx="51387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Etude du projet</a:t>
            </a:r>
            <a:endParaRPr/>
          </a:p>
        </p:txBody>
      </p:sp>
      <p:sp>
        <p:nvSpPr>
          <p:cNvPr id="246" name="Shape 246"/>
          <p:cNvSpPr txBox="1"/>
          <p:nvPr>
            <p:ph idx="2" type="body"/>
          </p:nvPr>
        </p:nvSpPr>
        <p:spPr>
          <a:xfrm>
            <a:off x="3101676" y="2308775"/>
            <a:ext cx="2494200" cy="2358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200"/>
              <a:t>Sans Framework</a:t>
            </a:r>
            <a:endParaRPr sz="1200">
              <a:solidFill>
                <a:srgbClr val="000000"/>
              </a:solidFill>
            </a:endParaRPr>
          </a:p>
          <a:p>
            <a:pPr indent="0" lvl="0" marL="0" rtl="0">
              <a:spcBef>
                <a:spcPts val="600"/>
              </a:spcBef>
              <a:spcAft>
                <a:spcPts val="0"/>
              </a:spcAft>
              <a:buNone/>
            </a:pPr>
            <a:r>
              <a:rPr lang="en" sz="1200"/>
              <a:t>-Architecture MVC </a:t>
            </a:r>
            <a:endParaRPr sz="1200">
              <a:solidFill>
                <a:srgbClr val="000000"/>
              </a:solidFill>
            </a:endParaRPr>
          </a:p>
          <a:p>
            <a:pPr indent="0" lvl="0" marL="0" rtl="0">
              <a:spcBef>
                <a:spcPts val="600"/>
              </a:spcBef>
              <a:spcAft>
                <a:spcPts val="0"/>
              </a:spcAft>
              <a:buNone/>
            </a:pPr>
            <a:r>
              <a:rPr lang="en" sz="1200"/>
              <a:t>- Code orienté objet</a:t>
            </a:r>
            <a:endParaRPr sz="1200"/>
          </a:p>
          <a:p>
            <a:pPr indent="0" lvl="0" marL="0" rtl="0">
              <a:spcBef>
                <a:spcPts val="600"/>
              </a:spcBef>
              <a:spcAft>
                <a:spcPts val="0"/>
              </a:spcAft>
              <a:buNone/>
            </a:pPr>
            <a:r>
              <a:rPr lang="en" sz="1200"/>
              <a:t>-TinyMCE</a:t>
            </a:r>
            <a:endParaRPr sz="1200"/>
          </a:p>
          <a:p>
            <a:pPr indent="0" lvl="0" marL="0" rtl="0">
              <a:spcBef>
                <a:spcPts val="600"/>
              </a:spcBef>
              <a:spcAft>
                <a:spcPts val="0"/>
              </a:spcAft>
              <a:buClr>
                <a:schemeClr val="dk1"/>
              </a:buClr>
              <a:buSzPts val="1100"/>
              <a:buFont typeface="Arial"/>
              <a:buNone/>
            </a:pPr>
            <a:r>
              <a:t/>
            </a:r>
            <a:endParaRPr b="1" sz="1200">
              <a:solidFill>
                <a:srgbClr val="000000"/>
              </a:solidFill>
            </a:endParaRPr>
          </a:p>
        </p:txBody>
      </p:sp>
      <p:sp>
        <p:nvSpPr>
          <p:cNvPr id="247" name="Shape 247"/>
          <p:cNvSpPr txBox="1"/>
          <p:nvPr>
            <p:ph idx="1" type="body"/>
          </p:nvPr>
        </p:nvSpPr>
        <p:spPr>
          <a:xfrm>
            <a:off x="457225" y="2308775"/>
            <a:ext cx="2494200" cy="2358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1200"/>
              <a:t>Sans Wordpress</a:t>
            </a:r>
            <a:endParaRPr sz="1200">
              <a:solidFill>
                <a:srgbClr val="000000"/>
              </a:solidFill>
            </a:endParaRPr>
          </a:p>
          <a:p>
            <a:pPr indent="0" lvl="0" marL="0" rtl="0">
              <a:spcBef>
                <a:spcPts val="600"/>
              </a:spcBef>
              <a:spcAft>
                <a:spcPts val="0"/>
              </a:spcAft>
              <a:buClr>
                <a:schemeClr val="dk1"/>
              </a:buClr>
              <a:buSzPts val="1100"/>
              <a:buFont typeface="Arial"/>
              <a:buNone/>
            </a:pPr>
            <a:r>
              <a:rPr lang="en" sz="1200"/>
              <a:t>-Language PHP</a:t>
            </a:r>
            <a:endParaRPr sz="1200"/>
          </a:p>
          <a:p>
            <a:pPr indent="0" lvl="0" marL="0" rtl="0">
              <a:spcBef>
                <a:spcPts val="600"/>
              </a:spcBef>
              <a:spcAft>
                <a:spcPts val="0"/>
              </a:spcAft>
              <a:buClr>
                <a:schemeClr val="dk1"/>
              </a:buClr>
              <a:buSzPts val="1100"/>
              <a:buFont typeface="Arial"/>
              <a:buNone/>
            </a:pPr>
            <a:r>
              <a:rPr lang="en" sz="1200"/>
              <a:t>-Base de données MySQL</a:t>
            </a:r>
            <a:endParaRPr>
              <a:solidFill>
                <a:srgbClr val="000000"/>
              </a:solidFill>
            </a:endParaRPr>
          </a:p>
        </p:txBody>
      </p:sp>
      <p:sp>
        <p:nvSpPr>
          <p:cNvPr id="248" name="Shape 248"/>
          <p:cNvSpPr txBox="1"/>
          <p:nvPr>
            <p:ph idx="2" type="body"/>
          </p:nvPr>
        </p:nvSpPr>
        <p:spPr>
          <a:xfrm>
            <a:off x="457200" y="1277950"/>
            <a:ext cx="5138700" cy="11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Développer un blog pour </a:t>
            </a:r>
            <a:r>
              <a:rPr i="1" lang="en" sz="1200"/>
              <a:t>Jean Forteroche</a:t>
            </a:r>
            <a:r>
              <a:rPr lang="en" sz="1200"/>
              <a:t> afin qu’il puisse publier, modifier &amp; supprimer des publications.</a:t>
            </a:r>
            <a:endParaRPr sz="1200">
              <a:solidFill>
                <a:srgbClr val="4F4A9E"/>
              </a:solidFill>
            </a:endParaRPr>
          </a:p>
        </p:txBody>
      </p:sp>
      <p:sp>
        <p:nvSpPr>
          <p:cNvPr id="249" name="Shape 24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50" name="Shape 250"/>
          <p:cNvSpPr txBox="1"/>
          <p:nvPr/>
        </p:nvSpPr>
        <p:spPr>
          <a:xfrm>
            <a:off x="457200" y="1071525"/>
            <a:ext cx="2219100" cy="37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4F4A9E"/>
                </a:solidFill>
                <a:latin typeface="Miriam Libre"/>
                <a:ea typeface="Miriam Libre"/>
                <a:cs typeface="Miriam Libre"/>
                <a:sym typeface="Miriam Libre"/>
              </a:rPr>
              <a:t>Déscription :</a:t>
            </a:r>
            <a:endParaRPr b="1">
              <a:solidFill>
                <a:srgbClr val="4F4A9E"/>
              </a:solidFill>
            </a:endParaRPr>
          </a:p>
        </p:txBody>
      </p:sp>
      <p:sp>
        <p:nvSpPr>
          <p:cNvPr id="251" name="Shape 251"/>
          <p:cNvSpPr txBox="1"/>
          <p:nvPr/>
        </p:nvSpPr>
        <p:spPr>
          <a:xfrm>
            <a:off x="457200" y="2113750"/>
            <a:ext cx="2219100" cy="37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4F4A9E"/>
                </a:solidFill>
                <a:latin typeface="Miriam Libre"/>
                <a:ea typeface="Miriam Libre"/>
                <a:cs typeface="Miriam Libre"/>
                <a:sym typeface="Miriam Libre"/>
              </a:rPr>
              <a:t>Contraites </a:t>
            </a:r>
            <a:r>
              <a:rPr lang="en">
                <a:solidFill>
                  <a:srgbClr val="4F4A9E"/>
                </a:solidFill>
                <a:latin typeface="Miriam Libre"/>
                <a:ea typeface="Miriam Libre"/>
                <a:cs typeface="Miriam Libre"/>
                <a:sym typeface="Miriam Libre"/>
              </a:rPr>
              <a:t>:</a:t>
            </a:r>
            <a:endParaRPr b="1">
              <a:solidFill>
                <a:srgbClr val="4F4A9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SOMMAIRE</a:t>
            </a:r>
            <a:endParaRPr/>
          </a:p>
        </p:txBody>
      </p:sp>
      <p:sp>
        <p:nvSpPr>
          <p:cNvPr id="257" name="Shape 257"/>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Solutions utilisés</a:t>
            </a:r>
            <a:endParaRPr/>
          </a:p>
          <a:p>
            <a:pPr indent="-381000" lvl="0" marL="457200" rtl="0">
              <a:spcBef>
                <a:spcPts val="0"/>
              </a:spcBef>
              <a:spcAft>
                <a:spcPts val="0"/>
              </a:spcAft>
              <a:buSzPts val="2400"/>
              <a:buChar char="▹"/>
            </a:pPr>
            <a:r>
              <a:rPr lang="en"/>
              <a:t>Arborescence du site</a:t>
            </a:r>
            <a:endParaRPr/>
          </a:p>
          <a:p>
            <a:pPr indent="-381000" lvl="0" marL="457200" rtl="0">
              <a:spcBef>
                <a:spcPts val="0"/>
              </a:spcBef>
              <a:spcAft>
                <a:spcPts val="0"/>
              </a:spcAft>
              <a:buSzPts val="2400"/>
              <a:buChar char="▹"/>
            </a:pPr>
            <a:r>
              <a:rPr lang="en"/>
              <a:t>Architecture MVC</a:t>
            </a:r>
            <a:endParaRPr/>
          </a:p>
          <a:p>
            <a:pPr indent="-381000" lvl="0" marL="457200" rtl="0">
              <a:spcBef>
                <a:spcPts val="0"/>
              </a:spcBef>
              <a:spcAft>
                <a:spcPts val="0"/>
              </a:spcAft>
              <a:buSzPts val="2400"/>
              <a:buChar char="▹"/>
            </a:pPr>
            <a:r>
              <a:rPr lang="en"/>
              <a:t>Fonctionnalité &amp; Contenue des pages</a:t>
            </a:r>
            <a:endParaRPr/>
          </a:p>
        </p:txBody>
      </p:sp>
      <p:sp>
        <p:nvSpPr>
          <p:cNvPr id="258" name="Shape 25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ctrTitle"/>
          </p:nvPr>
        </p:nvSpPr>
        <p:spPr>
          <a:xfrm>
            <a:off x="0" y="1888150"/>
            <a:ext cx="9144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228600" lvl="0" marL="457200" rtl="0">
              <a:spcBef>
                <a:spcPts val="0"/>
              </a:spcBef>
              <a:spcAft>
                <a:spcPts val="0"/>
              </a:spcAft>
              <a:buSzPts val="4000"/>
              <a:buNone/>
            </a:pPr>
            <a:r>
              <a:rPr lang="en"/>
              <a:t>Choix technologiques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 type="body"/>
          </p:nvPr>
        </p:nvSpPr>
        <p:spPr>
          <a:xfrm>
            <a:off x="457200" y="1308250"/>
            <a:ext cx="5307900" cy="3835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Gump.Class</a:t>
            </a:r>
            <a:endParaRPr b="1"/>
          </a:p>
          <a:p>
            <a:pPr indent="0" lvl="0" marL="0">
              <a:spcBef>
                <a:spcPts val="600"/>
              </a:spcBef>
              <a:spcAft>
                <a:spcPts val="0"/>
              </a:spcAft>
              <a:buNone/>
            </a:pPr>
            <a:r>
              <a:rPr lang="en"/>
              <a:t>-Sécuriser / contrôler les entrées sql</a:t>
            </a:r>
            <a:endParaRPr/>
          </a:p>
          <a:p>
            <a:pPr indent="0" lvl="0" marL="0">
              <a:spcBef>
                <a:spcPts val="600"/>
              </a:spcBef>
              <a:spcAft>
                <a:spcPts val="0"/>
              </a:spcAft>
              <a:buNone/>
            </a:pPr>
            <a:r>
              <a:t/>
            </a:r>
            <a:endParaRPr/>
          </a:p>
          <a:p>
            <a:pPr indent="0" lvl="0" marL="0">
              <a:spcBef>
                <a:spcPts val="600"/>
              </a:spcBef>
              <a:spcAft>
                <a:spcPts val="0"/>
              </a:spcAft>
              <a:buNone/>
            </a:pPr>
            <a:r>
              <a:rPr b="1" lang="en"/>
              <a:t>Architecture MVC</a:t>
            </a:r>
            <a:endParaRPr/>
          </a:p>
          <a:p>
            <a:pPr indent="0" lvl="0" marL="0">
              <a:spcBef>
                <a:spcPts val="600"/>
              </a:spcBef>
              <a:spcAft>
                <a:spcPts val="0"/>
              </a:spcAft>
              <a:buNone/>
            </a:pPr>
            <a:r>
              <a:rPr lang="en"/>
              <a:t>-Souplesse d’évolution</a:t>
            </a:r>
            <a:endParaRPr/>
          </a:p>
          <a:p>
            <a:pPr indent="0" lvl="0" marL="0">
              <a:spcBef>
                <a:spcPts val="600"/>
              </a:spcBef>
              <a:spcAft>
                <a:spcPts val="0"/>
              </a:spcAft>
              <a:buNone/>
            </a:pPr>
            <a:r>
              <a:rPr lang="en"/>
              <a:t>-Code Claire &amp; organisé</a:t>
            </a:r>
            <a:endParaRPr/>
          </a:p>
          <a:p>
            <a:pPr indent="0" lvl="0" marL="0">
              <a:spcBef>
                <a:spcPts val="600"/>
              </a:spcBef>
              <a:spcAft>
                <a:spcPts val="0"/>
              </a:spcAft>
              <a:buNone/>
            </a:pPr>
            <a:r>
              <a:t/>
            </a:r>
            <a:endParaRPr/>
          </a:p>
          <a:p>
            <a:pPr indent="0" lvl="0" marL="0">
              <a:spcBef>
                <a:spcPts val="600"/>
              </a:spcBef>
              <a:spcAft>
                <a:spcPts val="0"/>
              </a:spcAft>
              <a:buNone/>
            </a:pPr>
            <a:r>
              <a:rPr b="1" lang="en"/>
              <a:t>WAMP</a:t>
            </a:r>
            <a:endParaRPr/>
          </a:p>
          <a:p>
            <a:pPr indent="0" lvl="0" marL="0">
              <a:spcBef>
                <a:spcPts val="600"/>
              </a:spcBef>
              <a:spcAft>
                <a:spcPts val="0"/>
              </a:spcAft>
              <a:buNone/>
            </a:pPr>
            <a:r>
              <a:rPr lang="en"/>
              <a:t>-Phpmyadmin</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p:txBody>
      </p:sp>
      <p:sp>
        <p:nvSpPr>
          <p:cNvPr id="269" name="Shape 269"/>
          <p:cNvSpPr txBox="1"/>
          <p:nvPr>
            <p:ph type="title"/>
          </p:nvPr>
        </p:nvSpPr>
        <p:spPr>
          <a:xfrm>
            <a:off x="457200" y="450850"/>
            <a:ext cx="51387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Choix technologiques</a:t>
            </a:r>
            <a:endParaRPr/>
          </a:p>
        </p:txBody>
      </p:sp>
      <p:sp>
        <p:nvSpPr>
          <p:cNvPr id="270" name="Shape 27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ctrTitle"/>
          </p:nvPr>
        </p:nvSpPr>
        <p:spPr>
          <a:xfrm>
            <a:off x="0" y="1888150"/>
            <a:ext cx="9144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228600" lvl="0" marL="457200" rtl="0">
              <a:spcBef>
                <a:spcPts val="0"/>
              </a:spcBef>
              <a:spcAft>
                <a:spcPts val="0"/>
              </a:spcAft>
              <a:buSzPts val="4000"/>
              <a:buNone/>
            </a:pPr>
            <a:r>
              <a:rPr lang="en"/>
              <a:t>Arborescence du site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81" name="Shape 281"/>
          <p:cNvSpPr/>
          <p:nvPr/>
        </p:nvSpPr>
        <p:spPr>
          <a:xfrm>
            <a:off x="3625688" y="923350"/>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Accueil</a:t>
            </a:r>
            <a:endParaRPr/>
          </a:p>
        </p:txBody>
      </p:sp>
      <p:sp>
        <p:nvSpPr>
          <p:cNvPr id="282" name="Shape 282"/>
          <p:cNvSpPr/>
          <p:nvPr/>
        </p:nvSpPr>
        <p:spPr>
          <a:xfrm>
            <a:off x="343563" y="1479850"/>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View </a:t>
            </a:r>
            <a:r>
              <a:rPr lang="en"/>
              <a:t>All Post</a:t>
            </a:r>
            <a:endParaRPr/>
          </a:p>
        </p:txBody>
      </p:sp>
      <p:sp>
        <p:nvSpPr>
          <p:cNvPr id="283" name="Shape 283"/>
          <p:cNvSpPr/>
          <p:nvPr/>
        </p:nvSpPr>
        <p:spPr>
          <a:xfrm>
            <a:off x="1474138" y="2401688"/>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 Post</a:t>
            </a:r>
            <a:endParaRPr/>
          </a:p>
        </p:txBody>
      </p:sp>
      <p:sp>
        <p:nvSpPr>
          <p:cNvPr id="284" name="Shape 284"/>
          <p:cNvSpPr/>
          <p:nvPr/>
        </p:nvSpPr>
        <p:spPr>
          <a:xfrm>
            <a:off x="6977238" y="1479850"/>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Co</a:t>
            </a:r>
            <a:endParaRPr/>
          </a:p>
        </p:txBody>
      </p:sp>
      <p:sp>
        <p:nvSpPr>
          <p:cNvPr id="285" name="Shape 285"/>
          <p:cNvSpPr/>
          <p:nvPr/>
        </p:nvSpPr>
        <p:spPr>
          <a:xfrm>
            <a:off x="5075788" y="2036350"/>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Page</a:t>
            </a:r>
            <a:endParaRPr/>
          </a:p>
        </p:txBody>
      </p:sp>
      <p:sp>
        <p:nvSpPr>
          <p:cNvPr id="286" name="Shape 286"/>
          <p:cNvSpPr/>
          <p:nvPr/>
        </p:nvSpPr>
        <p:spPr>
          <a:xfrm>
            <a:off x="343563" y="3323525"/>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Comments</a:t>
            </a:r>
            <a:r>
              <a:rPr lang="en"/>
              <a:t> Post </a:t>
            </a:r>
            <a:endParaRPr/>
          </a:p>
        </p:txBody>
      </p:sp>
      <p:sp>
        <p:nvSpPr>
          <p:cNvPr id="287" name="Shape 287"/>
          <p:cNvSpPr/>
          <p:nvPr/>
        </p:nvSpPr>
        <p:spPr>
          <a:xfrm>
            <a:off x="6869188" y="3015600"/>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 All comments</a:t>
            </a:r>
            <a:endParaRPr/>
          </a:p>
        </p:txBody>
      </p:sp>
      <p:sp>
        <p:nvSpPr>
          <p:cNvPr id="288" name="Shape 288"/>
          <p:cNvSpPr/>
          <p:nvPr/>
        </p:nvSpPr>
        <p:spPr>
          <a:xfrm>
            <a:off x="6869188" y="4102550"/>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Supprimer Comment</a:t>
            </a:r>
            <a:endParaRPr/>
          </a:p>
        </p:txBody>
      </p:sp>
      <p:sp>
        <p:nvSpPr>
          <p:cNvPr id="289" name="Shape 289"/>
          <p:cNvSpPr/>
          <p:nvPr/>
        </p:nvSpPr>
        <p:spPr>
          <a:xfrm>
            <a:off x="2356013" y="3323525"/>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Add </a:t>
            </a:r>
            <a:r>
              <a:rPr lang="en"/>
              <a:t>Comment</a:t>
            </a:r>
            <a:endParaRPr/>
          </a:p>
        </p:txBody>
      </p:sp>
      <p:sp>
        <p:nvSpPr>
          <p:cNvPr id="290" name="Shape 290"/>
          <p:cNvSpPr/>
          <p:nvPr/>
        </p:nvSpPr>
        <p:spPr>
          <a:xfrm>
            <a:off x="4677738" y="3015600"/>
            <a:ext cx="1823100" cy="5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Add Post</a:t>
            </a:r>
            <a:endParaRPr/>
          </a:p>
        </p:txBody>
      </p:sp>
      <p:cxnSp>
        <p:nvCxnSpPr>
          <p:cNvPr id="291" name="Shape 291"/>
          <p:cNvCxnSpPr>
            <a:endCxn id="282" idx="0"/>
          </p:cNvCxnSpPr>
          <p:nvPr/>
        </p:nvCxnSpPr>
        <p:spPr>
          <a:xfrm flipH="1">
            <a:off x="1255113" y="1225150"/>
            <a:ext cx="2379900" cy="254700"/>
          </a:xfrm>
          <a:prstGeom prst="bentConnector2">
            <a:avLst/>
          </a:prstGeom>
          <a:noFill/>
          <a:ln cap="flat" cmpd="sng" w="9525">
            <a:solidFill>
              <a:schemeClr val="dk2"/>
            </a:solidFill>
            <a:prstDash val="solid"/>
            <a:round/>
            <a:headEnd len="med" w="med" type="none"/>
            <a:tailEnd len="med" w="med" type="none"/>
          </a:ln>
        </p:spPr>
      </p:cxnSp>
      <p:cxnSp>
        <p:nvCxnSpPr>
          <p:cNvPr id="292" name="Shape 292"/>
          <p:cNvCxnSpPr>
            <a:endCxn id="284" idx="0"/>
          </p:cNvCxnSpPr>
          <p:nvPr/>
        </p:nvCxnSpPr>
        <p:spPr>
          <a:xfrm>
            <a:off x="5448888" y="1201750"/>
            <a:ext cx="2439900" cy="278100"/>
          </a:xfrm>
          <a:prstGeom prst="bentConnector2">
            <a:avLst/>
          </a:prstGeom>
          <a:noFill/>
          <a:ln cap="flat" cmpd="sng" w="9525">
            <a:solidFill>
              <a:schemeClr val="dk2"/>
            </a:solidFill>
            <a:prstDash val="solid"/>
            <a:round/>
            <a:headEnd len="med" w="med" type="none"/>
            <a:tailEnd len="med" w="med" type="none"/>
          </a:ln>
        </p:spPr>
      </p:cxnSp>
      <p:cxnSp>
        <p:nvCxnSpPr>
          <p:cNvPr id="293" name="Shape 293"/>
          <p:cNvCxnSpPr>
            <a:stCxn id="281" idx="2"/>
            <a:endCxn id="283" idx="0"/>
          </p:cNvCxnSpPr>
          <p:nvPr/>
        </p:nvCxnSpPr>
        <p:spPr>
          <a:xfrm rot="5400000">
            <a:off x="3000488" y="865000"/>
            <a:ext cx="921900" cy="21516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294" name="Shape 294"/>
          <p:cNvCxnSpPr>
            <a:stCxn id="281" idx="2"/>
            <a:endCxn id="285" idx="0"/>
          </p:cNvCxnSpPr>
          <p:nvPr/>
        </p:nvCxnSpPr>
        <p:spPr>
          <a:xfrm flipH="1" rot="-5400000">
            <a:off x="4984088" y="1033000"/>
            <a:ext cx="556500" cy="1450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95" name="Shape 295"/>
          <p:cNvCxnSpPr>
            <a:stCxn id="284" idx="2"/>
            <a:endCxn id="285" idx="3"/>
          </p:cNvCxnSpPr>
          <p:nvPr/>
        </p:nvCxnSpPr>
        <p:spPr>
          <a:xfrm rot="5400000">
            <a:off x="7254588" y="1680550"/>
            <a:ext cx="278400" cy="990000"/>
          </a:xfrm>
          <a:prstGeom prst="bentConnector2">
            <a:avLst/>
          </a:prstGeom>
          <a:noFill/>
          <a:ln cap="flat" cmpd="sng" w="9525">
            <a:solidFill>
              <a:schemeClr val="dk2"/>
            </a:solidFill>
            <a:prstDash val="solid"/>
            <a:round/>
            <a:headEnd len="med" w="med" type="none"/>
            <a:tailEnd len="med" w="med" type="none"/>
          </a:ln>
        </p:spPr>
      </p:cxnSp>
      <p:cxnSp>
        <p:nvCxnSpPr>
          <p:cNvPr id="296" name="Shape 296"/>
          <p:cNvCxnSpPr>
            <a:stCxn id="282" idx="2"/>
            <a:endCxn id="283" idx="1"/>
          </p:cNvCxnSpPr>
          <p:nvPr/>
        </p:nvCxnSpPr>
        <p:spPr>
          <a:xfrm flipH="1" rot="-5400000">
            <a:off x="1042863" y="2248600"/>
            <a:ext cx="643500" cy="219000"/>
          </a:xfrm>
          <a:prstGeom prst="bentConnector2">
            <a:avLst/>
          </a:prstGeom>
          <a:noFill/>
          <a:ln cap="flat" cmpd="sng" w="9525">
            <a:solidFill>
              <a:schemeClr val="dk2"/>
            </a:solidFill>
            <a:prstDash val="solid"/>
            <a:round/>
            <a:headEnd len="med" w="med" type="none"/>
            <a:tailEnd len="med" w="med" type="none"/>
          </a:ln>
        </p:spPr>
      </p:cxnSp>
      <p:cxnSp>
        <p:nvCxnSpPr>
          <p:cNvPr id="297" name="Shape 297"/>
          <p:cNvCxnSpPr>
            <a:stCxn id="285" idx="2"/>
            <a:endCxn id="290" idx="0"/>
          </p:cNvCxnSpPr>
          <p:nvPr/>
        </p:nvCxnSpPr>
        <p:spPr>
          <a:xfrm rot="5400000">
            <a:off x="5576938" y="2605150"/>
            <a:ext cx="422700" cy="3981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298" name="Shape 298"/>
          <p:cNvCxnSpPr>
            <a:stCxn id="285" idx="2"/>
            <a:endCxn id="287" idx="0"/>
          </p:cNvCxnSpPr>
          <p:nvPr/>
        </p:nvCxnSpPr>
        <p:spPr>
          <a:xfrm flipH="1" rot="-5400000">
            <a:off x="6672688" y="1907500"/>
            <a:ext cx="422700" cy="17934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299" name="Shape 299"/>
          <p:cNvCxnSpPr>
            <a:stCxn id="287" idx="2"/>
            <a:endCxn id="288" idx="0"/>
          </p:cNvCxnSpPr>
          <p:nvPr/>
        </p:nvCxnSpPr>
        <p:spPr>
          <a:xfrm flipH="1" rot="-5400000">
            <a:off x="7515838" y="3837000"/>
            <a:ext cx="530400" cy="6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300" name="Shape 300"/>
          <p:cNvCxnSpPr>
            <a:stCxn id="283" idx="2"/>
            <a:endCxn id="286" idx="0"/>
          </p:cNvCxnSpPr>
          <p:nvPr/>
        </p:nvCxnSpPr>
        <p:spPr>
          <a:xfrm rot="5400000">
            <a:off x="1637638" y="2575538"/>
            <a:ext cx="365400" cy="11307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301" name="Shape 301"/>
          <p:cNvCxnSpPr>
            <a:stCxn id="283" idx="2"/>
            <a:endCxn id="289" idx="0"/>
          </p:cNvCxnSpPr>
          <p:nvPr/>
        </p:nvCxnSpPr>
        <p:spPr>
          <a:xfrm flipH="1" rot="-5400000">
            <a:off x="2643988" y="2699888"/>
            <a:ext cx="365400" cy="882000"/>
          </a:xfrm>
          <a:prstGeom prst="bentConnector3">
            <a:avLst>
              <a:gd fmla="val 49991" name="adj1"/>
            </a:avLst>
          </a:prstGeom>
          <a:noFill/>
          <a:ln cap="flat" cmpd="sng" w="9525">
            <a:solidFill>
              <a:schemeClr val="dk2"/>
            </a:solidFill>
            <a:prstDash val="solid"/>
            <a:round/>
            <a:headEnd len="med" w="med" type="none"/>
            <a:tailEnd len="med" w="med" type="none"/>
          </a:ln>
        </p:spPr>
      </p:cxnSp>
      <p:sp>
        <p:nvSpPr>
          <p:cNvPr id="302" name="Shape 302"/>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228600" lvl="0" marL="457200" rtl="0" algn="ctr">
              <a:spcBef>
                <a:spcPts val="0"/>
              </a:spcBef>
              <a:spcAft>
                <a:spcPts val="0"/>
              </a:spcAft>
              <a:buClr>
                <a:schemeClr val="lt1"/>
              </a:buClr>
              <a:buSzPts val="4000"/>
              <a:buFont typeface="Miriam Libre"/>
              <a:buNone/>
            </a:pPr>
            <a:r>
              <a:t/>
            </a:r>
            <a:endParaRPr/>
          </a:p>
        </p:txBody>
      </p:sp>
      <p:sp>
        <p:nvSpPr>
          <p:cNvPr id="303" name="Shape 303"/>
          <p:cNvSpPr txBox="1"/>
          <p:nvPr>
            <p:ph idx="4294967295" type="title"/>
          </p:nvPr>
        </p:nvSpPr>
        <p:spPr>
          <a:xfrm>
            <a:off x="239250" y="107375"/>
            <a:ext cx="8665500" cy="857400"/>
          </a:xfrm>
          <a:prstGeom prst="rect">
            <a:avLst/>
          </a:prstGeom>
        </p:spPr>
        <p:txBody>
          <a:bodyPr anchorCtr="0" anchor="b" bIns="91425" lIns="91425" spcFirstLastPara="1" rIns="91425" wrap="square" tIns="91425">
            <a:noAutofit/>
          </a:bodyPr>
          <a:lstStyle/>
          <a:p>
            <a:pPr indent="-228600" lvl="0" marL="457200" rtl="0" algn="ctr">
              <a:spcBef>
                <a:spcPts val="0"/>
              </a:spcBef>
              <a:spcAft>
                <a:spcPts val="0"/>
              </a:spcAft>
              <a:buClr>
                <a:schemeClr val="lt1"/>
              </a:buClr>
              <a:buSzPts val="4000"/>
              <a:buNone/>
            </a:pPr>
            <a:r>
              <a:rPr lang="en">
                <a:solidFill>
                  <a:srgbClr val="FFFFFF"/>
                </a:solidFill>
              </a:rPr>
              <a:t>Arborescence du site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ctrTitle"/>
          </p:nvPr>
        </p:nvSpPr>
        <p:spPr>
          <a:xfrm>
            <a:off x="0" y="1888150"/>
            <a:ext cx="91440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600"/>
              </a:spcBef>
              <a:spcAft>
                <a:spcPts val="0"/>
              </a:spcAft>
              <a:buNone/>
            </a:pPr>
            <a:r>
              <a:rPr lang="en"/>
              <a:t>Architecture MVC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14" name="Shape 314"/>
          <p:cNvSpPr txBox="1"/>
          <p:nvPr>
            <p:ph type="title"/>
          </p:nvPr>
        </p:nvSpPr>
        <p:spPr>
          <a:xfrm>
            <a:off x="486800" y="77950"/>
            <a:ext cx="5138700" cy="8574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Architecture MVC</a:t>
            </a:r>
            <a:endParaRPr/>
          </a:p>
        </p:txBody>
      </p:sp>
      <p:pic>
        <p:nvPicPr>
          <p:cNvPr id="315" name="Shape 315"/>
          <p:cNvPicPr preferRelativeResize="0"/>
          <p:nvPr/>
        </p:nvPicPr>
        <p:blipFill>
          <a:blip r:embed="rId3">
            <a:alphaModFix/>
          </a:blip>
          <a:stretch>
            <a:fillRect/>
          </a:stretch>
        </p:blipFill>
        <p:spPr>
          <a:xfrm>
            <a:off x="4824925" y="1758100"/>
            <a:ext cx="1141275" cy="1851100"/>
          </a:xfrm>
          <a:prstGeom prst="rect">
            <a:avLst/>
          </a:prstGeom>
          <a:noFill/>
          <a:ln>
            <a:noFill/>
          </a:ln>
        </p:spPr>
      </p:pic>
      <p:sp>
        <p:nvSpPr>
          <p:cNvPr id="316" name="Shape 316"/>
          <p:cNvSpPr txBox="1"/>
          <p:nvPr/>
        </p:nvSpPr>
        <p:spPr>
          <a:xfrm>
            <a:off x="130225" y="1124575"/>
            <a:ext cx="2018400" cy="59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F4A9E"/>
                </a:solidFill>
                <a:latin typeface="Miriam Libre"/>
                <a:ea typeface="Miriam Libre"/>
                <a:cs typeface="Miriam Libre"/>
                <a:sym typeface="Miriam Libre"/>
              </a:rPr>
              <a:t>View</a:t>
            </a:r>
            <a:endParaRPr sz="1800">
              <a:solidFill>
                <a:srgbClr val="4F4A9E"/>
              </a:solidFill>
            </a:endParaRPr>
          </a:p>
        </p:txBody>
      </p:sp>
      <p:sp>
        <p:nvSpPr>
          <p:cNvPr id="317" name="Shape 317"/>
          <p:cNvSpPr txBox="1"/>
          <p:nvPr/>
        </p:nvSpPr>
        <p:spPr>
          <a:xfrm>
            <a:off x="393625" y="1527075"/>
            <a:ext cx="1491600" cy="4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iriam Libre"/>
                <a:ea typeface="Miriam Libre"/>
                <a:cs typeface="Miriam Libre"/>
                <a:sym typeface="Miriam Libre"/>
              </a:rPr>
              <a:t>Html / Css / Js </a:t>
            </a:r>
            <a:endParaRPr sz="1200">
              <a:latin typeface="Miriam Libre"/>
              <a:ea typeface="Miriam Libre"/>
              <a:cs typeface="Miriam Libre"/>
              <a:sym typeface="Miriam Libre"/>
            </a:endParaRPr>
          </a:p>
          <a:p>
            <a:pPr indent="0" lvl="0" marL="0" rtl="0" algn="ctr">
              <a:spcBef>
                <a:spcPts val="0"/>
              </a:spcBef>
              <a:spcAft>
                <a:spcPts val="0"/>
              </a:spcAft>
              <a:buNone/>
            </a:pPr>
            <a:r>
              <a:rPr lang="en" sz="1200">
                <a:latin typeface="Miriam Libre"/>
                <a:ea typeface="Miriam Libre"/>
                <a:cs typeface="Miriam Libre"/>
                <a:sym typeface="Miriam Libre"/>
              </a:rPr>
              <a:t>Visuel</a:t>
            </a:r>
            <a:endParaRPr sz="1200">
              <a:latin typeface="Miriam Libre"/>
              <a:ea typeface="Miriam Libre"/>
              <a:cs typeface="Miriam Libre"/>
              <a:sym typeface="Miriam Libre"/>
            </a:endParaRPr>
          </a:p>
        </p:txBody>
      </p:sp>
      <p:sp>
        <p:nvSpPr>
          <p:cNvPr id="318" name="Shape 318"/>
          <p:cNvSpPr txBox="1"/>
          <p:nvPr/>
        </p:nvSpPr>
        <p:spPr>
          <a:xfrm>
            <a:off x="130225" y="2135225"/>
            <a:ext cx="2018400" cy="59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F4A9E"/>
                </a:solidFill>
                <a:latin typeface="Miriam Libre"/>
                <a:ea typeface="Miriam Libre"/>
                <a:cs typeface="Miriam Libre"/>
                <a:sym typeface="Miriam Libre"/>
              </a:rPr>
              <a:t>Model</a:t>
            </a:r>
            <a:endParaRPr sz="1800">
              <a:solidFill>
                <a:srgbClr val="4F4A9E"/>
              </a:solidFill>
            </a:endParaRPr>
          </a:p>
        </p:txBody>
      </p:sp>
      <p:sp>
        <p:nvSpPr>
          <p:cNvPr id="319" name="Shape 319"/>
          <p:cNvSpPr txBox="1"/>
          <p:nvPr/>
        </p:nvSpPr>
        <p:spPr>
          <a:xfrm>
            <a:off x="-22175" y="2570600"/>
            <a:ext cx="2323200" cy="4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iriam Libre"/>
                <a:ea typeface="Miriam Libre"/>
                <a:cs typeface="Miriam Libre"/>
                <a:sym typeface="Miriam Libre"/>
              </a:rPr>
              <a:t>Language Php</a:t>
            </a:r>
            <a:r>
              <a:rPr lang="en" sz="1200">
                <a:latin typeface="Miriam Libre"/>
                <a:ea typeface="Miriam Libre"/>
                <a:cs typeface="Miriam Libre"/>
                <a:sym typeface="Miriam Libre"/>
              </a:rPr>
              <a:t> </a:t>
            </a:r>
            <a:endParaRPr sz="1200">
              <a:latin typeface="Miriam Libre"/>
              <a:ea typeface="Miriam Libre"/>
              <a:cs typeface="Miriam Libre"/>
              <a:sym typeface="Miriam Libre"/>
            </a:endParaRPr>
          </a:p>
          <a:p>
            <a:pPr indent="0" lvl="0" marL="0" rtl="0" algn="ctr">
              <a:spcBef>
                <a:spcPts val="0"/>
              </a:spcBef>
              <a:spcAft>
                <a:spcPts val="0"/>
              </a:spcAft>
              <a:buNone/>
            </a:pPr>
            <a:r>
              <a:rPr lang="en" sz="1200">
                <a:latin typeface="Miriam Libre"/>
                <a:ea typeface="Miriam Libre"/>
                <a:cs typeface="Miriam Libre"/>
                <a:sym typeface="Miriam Libre"/>
              </a:rPr>
              <a:t>Stockage des objets</a:t>
            </a:r>
            <a:endParaRPr sz="1200">
              <a:latin typeface="Miriam Libre"/>
              <a:ea typeface="Miriam Libre"/>
              <a:cs typeface="Miriam Libre"/>
              <a:sym typeface="Miriam Libre"/>
            </a:endParaRPr>
          </a:p>
          <a:p>
            <a:pPr indent="0" lvl="0" marL="0" rtl="0" algn="ctr">
              <a:spcBef>
                <a:spcPts val="0"/>
              </a:spcBef>
              <a:spcAft>
                <a:spcPts val="0"/>
              </a:spcAft>
              <a:buNone/>
            </a:pPr>
            <a:r>
              <a:rPr lang="en" sz="1200">
                <a:latin typeface="Miriam Libre"/>
                <a:ea typeface="Miriam Libre"/>
                <a:cs typeface="Miriam Libre"/>
                <a:sym typeface="Miriam Libre"/>
              </a:rPr>
              <a:t>Stockage des données</a:t>
            </a:r>
            <a:endParaRPr sz="1200">
              <a:latin typeface="Miriam Libre"/>
              <a:ea typeface="Miriam Libre"/>
              <a:cs typeface="Miriam Libre"/>
              <a:sym typeface="Miriam Libre"/>
            </a:endParaRPr>
          </a:p>
        </p:txBody>
      </p:sp>
      <p:sp>
        <p:nvSpPr>
          <p:cNvPr id="320" name="Shape 320"/>
          <p:cNvSpPr txBox="1"/>
          <p:nvPr/>
        </p:nvSpPr>
        <p:spPr>
          <a:xfrm>
            <a:off x="130225" y="3240575"/>
            <a:ext cx="2018400" cy="59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F4A9E"/>
                </a:solidFill>
                <a:latin typeface="Miriam Libre"/>
                <a:ea typeface="Miriam Libre"/>
                <a:cs typeface="Miriam Libre"/>
                <a:sym typeface="Miriam Libre"/>
              </a:rPr>
              <a:t>Controler</a:t>
            </a:r>
            <a:endParaRPr sz="1800">
              <a:solidFill>
                <a:srgbClr val="4F4A9E"/>
              </a:solidFill>
            </a:endParaRPr>
          </a:p>
        </p:txBody>
      </p:sp>
      <p:sp>
        <p:nvSpPr>
          <p:cNvPr id="321" name="Shape 321"/>
          <p:cNvSpPr txBox="1"/>
          <p:nvPr/>
        </p:nvSpPr>
        <p:spPr>
          <a:xfrm>
            <a:off x="-22175" y="3670025"/>
            <a:ext cx="2323200" cy="4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iriam Libre"/>
                <a:ea typeface="Miriam Libre"/>
                <a:cs typeface="Miriam Libre"/>
                <a:sym typeface="Miriam Libre"/>
              </a:rPr>
              <a:t>Language Php </a:t>
            </a:r>
            <a:endParaRPr sz="1200">
              <a:latin typeface="Miriam Libre"/>
              <a:ea typeface="Miriam Libre"/>
              <a:cs typeface="Miriam Libre"/>
              <a:sym typeface="Miriam Libre"/>
            </a:endParaRPr>
          </a:p>
          <a:p>
            <a:pPr indent="0" lvl="0" marL="0" rtl="0" algn="ctr">
              <a:spcBef>
                <a:spcPts val="0"/>
              </a:spcBef>
              <a:spcAft>
                <a:spcPts val="0"/>
              </a:spcAft>
              <a:buNone/>
            </a:pPr>
            <a:r>
              <a:rPr lang="en" sz="1200">
                <a:latin typeface="Miriam Libre"/>
                <a:ea typeface="Miriam Libre"/>
                <a:cs typeface="Miriam Libre"/>
                <a:sym typeface="Miriam Libre"/>
              </a:rPr>
              <a:t>Lie les vues &amp; les contrôlers </a:t>
            </a:r>
            <a:endParaRPr sz="1200">
              <a:latin typeface="Miriam Libre"/>
              <a:ea typeface="Miriam Libre"/>
              <a:cs typeface="Miriam Libre"/>
              <a:sym typeface="Miriam Libre"/>
            </a:endParaRPr>
          </a:p>
        </p:txBody>
      </p:sp>
      <p:sp>
        <p:nvSpPr>
          <p:cNvPr id="322" name="Shape 322"/>
          <p:cNvSpPr txBox="1"/>
          <p:nvPr/>
        </p:nvSpPr>
        <p:spPr>
          <a:xfrm>
            <a:off x="2148625" y="1756925"/>
            <a:ext cx="2018400" cy="59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F4A9E"/>
                </a:solidFill>
                <a:latin typeface="Miriam Libre"/>
                <a:ea typeface="Miriam Libre"/>
                <a:cs typeface="Miriam Libre"/>
                <a:sym typeface="Miriam Libre"/>
              </a:rPr>
              <a:t>Public</a:t>
            </a:r>
            <a:endParaRPr sz="1800">
              <a:solidFill>
                <a:srgbClr val="4F4A9E"/>
              </a:solidFill>
            </a:endParaRPr>
          </a:p>
        </p:txBody>
      </p:sp>
      <p:sp>
        <p:nvSpPr>
          <p:cNvPr id="323" name="Shape 323"/>
          <p:cNvSpPr txBox="1"/>
          <p:nvPr/>
        </p:nvSpPr>
        <p:spPr>
          <a:xfrm>
            <a:off x="2148625" y="2135213"/>
            <a:ext cx="2018400" cy="4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iriam Libre"/>
                <a:ea typeface="Miriam Libre"/>
                <a:cs typeface="Miriam Libre"/>
                <a:sym typeface="Miriam Libre"/>
              </a:rPr>
              <a:t>Les images</a:t>
            </a:r>
            <a:endParaRPr sz="1200">
              <a:latin typeface="Miriam Libre"/>
              <a:ea typeface="Miriam Libre"/>
              <a:cs typeface="Miriam Libre"/>
              <a:sym typeface="Miriam Libre"/>
            </a:endParaRPr>
          </a:p>
          <a:p>
            <a:pPr indent="0" lvl="0" marL="0" rtl="0" algn="ctr">
              <a:spcBef>
                <a:spcPts val="0"/>
              </a:spcBef>
              <a:spcAft>
                <a:spcPts val="0"/>
              </a:spcAft>
              <a:buNone/>
            </a:pPr>
            <a:r>
              <a:rPr lang="en" sz="1200">
                <a:latin typeface="Miriam Libre"/>
                <a:ea typeface="Miriam Libre"/>
                <a:cs typeface="Miriam Libre"/>
                <a:sym typeface="Miriam Libre"/>
              </a:rPr>
              <a:t>Document libre d’accés</a:t>
            </a:r>
            <a:endParaRPr sz="1200">
              <a:latin typeface="Miriam Libre"/>
              <a:ea typeface="Miriam Libre"/>
              <a:cs typeface="Miriam Libre"/>
              <a:sym typeface="Miriam Libre"/>
            </a:endParaRPr>
          </a:p>
        </p:txBody>
      </p:sp>
      <p:sp>
        <p:nvSpPr>
          <p:cNvPr id="324" name="Shape 324"/>
          <p:cNvSpPr txBox="1"/>
          <p:nvPr/>
        </p:nvSpPr>
        <p:spPr>
          <a:xfrm>
            <a:off x="2148625" y="2663000"/>
            <a:ext cx="2018400" cy="59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F4A9E"/>
                </a:solidFill>
                <a:latin typeface="Miriam Libre"/>
                <a:ea typeface="Miriam Libre"/>
                <a:cs typeface="Miriam Libre"/>
                <a:sym typeface="Miriam Libre"/>
              </a:rPr>
              <a:t>Private</a:t>
            </a:r>
            <a:endParaRPr sz="1800">
              <a:solidFill>
                <a:srgbClr val="4F4A9E"/>
              </a:solidFill>
            </a:endParaRPr>
          </a:p>
        </p:txBody>
      </p:sp>
      <p:sp>
        <p:nvSpPr>
          <p:cNvPr id="325" name="Shape 325"/>
          <p:cNvSpPr txBox="1"/>
          <p:nvPr/>
        </p:nvSpPr>
        <p:spPr>
          <a:xfrm>
            <a:off x="2280325" y="3022388"/>
            <a:ext cx="1755000" cy="4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iriam Libre"/>
                <a:ea typeface="Miriam Libre"/>
                <a:cs typeface="Miriam Libre"/>
                <a:sym typeface="Miriam Libre"/>
              </a:rPr>
              <a:t>Les librairies</a:t>
            </a:r>
            <a:endParaRPr sz="1200">
              <a:latin typeface="Miriam Libre"/>
              <a:ea typeface="Miriam Libre"/>
              <a:cs typeface="Miriam Libre"/>
              <a:sym typeface="Miriam Libre"/>
            </a:endParaRPr>
          </a:p>
          <a:p>
            <a:pPr indent="0" lvl="0" marL="0" rtl="0" algn="ctr">
              <a:spcBef>
                <a:spcPts val="0"/>
              </a:spcBef>
              <a:spcAft>
                <a:spcPts val="0"/>
              </a:spcAft>
              <a:buNone/>
            </a:pPr>
            <a:r>
              <a:rPr lang="en" sz="1200">
                <a:latin typeface="Miriam Libre"/>
                <a:ea typeface="Miriam Libre"/>
                <a:cs typeface="Miriam Libre"/>
                <a:sym typeface="Miriam Libre"/>
              </a:rPr>
              <a:t>Class exterieur</a:t>
            </a:r>
            <a:endParaRPr sz="1200">
              <a:latin typeface="Miriam Libre"/>
              <a:ea typeface="Miriam Libre"/>
              <a:cs typeface="Miriam Libre"/>
              <a:sym typeface="Miriam Libre"/>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