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iriam Libre"/>
      <p:regular r:id="rId15"/>
      <p:bold r:id="rId16"/>
    </p:embeddedFont>
    <p:embeddedFont>
      <p:font typeface="Work Sans"/>
      <p:regular r:id="rId17"/>
      <p:bold r:id="rId18"/>
    </p:embeddedFont>
    <p:embeddedFont>
      <p:font typeface="Barlow Light"/>
      <p:regular r:id="rId19"/>
      <p:bold r:id="rId20"/>
      <p:italic r:id="rId21"/>
      <p:boldItalic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D2A24D-CA64-4223-884E-B6BDF93D1430}">
  <a:tblStyle styleId="{8DD2A24D-CA64-4223-884E-B6BDF93D14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bold.fntdata"/><Relationship Id="rId22" Type="http://schemas.openxmlformats.org/officeDocument/2006/relationships/font" Target="fonts/BarlowLight-boldItalic.fntdata"/><Relationship Id="rId21" Type="http://schemas.openxmlformats.org/officeDocument/2006/relationships/font" Target="fonts/BarlowLight-italic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iriamLibre-regular.fntdata"/><Relationship Id="rId14" Type="http://schemas.openxmlformats.org/officeDocument/2006/relationships/slide" Target="slides/slide9.xml"/><Relationship Id="rId17" Type="http://schemas.openxmlformats.org/officeDocument/2006/relationships/font" Target="fonts/WorkSans-regular.fntdata"/><Relationship Id="rId16" Type="http://schemas.openxmlformats.org/officeDocument/2006/relationships/font" Target="fonts/MiriamLibre-bold.fntdata"/><Relationship Id="rId19" Type="http://schemas.openxmlformats.org/officeDocument/2006/relationships/font" Target="fonts/BarlowLight-regular.fntdata"/><Relationship Id="rId18" Type="http://schemas.openxmlformats.org/officeDocument/2006/relationships/font" Target="fonts/Work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Renommer</a:t>
            </a:r>
            <a:r>
              <a:rPr lang="en"/>
              <a:t> le titre pour le rendre plus pro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ETUDE DU PROJET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quil veut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Developper un blog pour qu’ils puissents puiblier des articles et le supprimer a sa guise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Contraite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DE L ARCHITECTURE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Achritecture technique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technologique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DE DETIAL 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Utilisé tels librairie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3 :</a:t>
            </a:r>
            <a:br>
              <a:rPr lang="en"/>
            </a:br>
            <a:r>
              <a:rPr i="1" lang="en" sz="2300">
                <a:latin typeface="Arial"/>
                <a:ea typeface="Arial"/>
                <a:cs typeface="Arial"/>
                <a:sym typeface="Arial"/>
              </a:rPr>
              <a:t>Créez un blog pour un écrivain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5455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Enoncé</a:t>
            </a:r>
            <a:endParaRPr/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3101676" y="210545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Sans Framework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-Architecture MVC 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- Code orienté objet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-TinyMCE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25" y="210545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Sans Wordpress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-Language PHP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-Base de données MySQL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457200" y="1277950"/>
            <a:ext cx="51387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Développer un blog en PHP et MySQL pour Jean Forteroche, acteur et écrivain.</a:t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Solutions utilisés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Arborescence du site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Fonctionnalité &amp; Contenue des pages</a:t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ctrTitle"/>
          </p:nvPr>
        </p:nvSpPr>
        <p:spPr>
          <a:xfrm>
            <a:off x="0" y="1888150"/>
            <a:ext cx="914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Solutions utilisés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308250"/>
            <a:ext cx="53079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Gump.Class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-Sécuriser / contrôler les entrées sql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Architecture MVC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-Souplesse d’évolution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-Code Claire &amp; organisé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WAMP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-Phpmyadmin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457200" y="4508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apportés</a:t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ctrTitle"/>
          </p:nvPr>
        </p:nvSpPr>
        <p:spPr>
          <a:xfrm>
            <a:off x="0" y="1888150"/>
            <a:ext cx="914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Arborescence du 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710250" y="432075"/>
            <a:ext cx="1823100" cy="55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Accueil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x="-35500" y="1462050"/>
            <a:ext cx="9144000" cy="22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Fonctionnalité &amp; Contenue </a:t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0" name="Shape 290"/>
          <p:cNvGraphicFramePr/>
          <p:nvPr/>
        </p:nvGraphicFramePr>
        <p:xfrm>
          <a:off x="516125" y="10885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{8DD2A24D-CA64-4223-884E-B6BDF93D1430}</a:tableStyleId>
              </a:tblPr>
              <a:tblGrid>
                <a:gridCol w="2098925"/>
                <a:gridCol w="2098925"/>
                <a:gridCol w="2098925"/>
                <a:gridCol w="2098925"/>
              </a:tblGrid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Accueil</a:t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All Chapitre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Chapitre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Admin Page</a:t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Voir les 5 derniers chapitres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Voir tout les chapitres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Commenter le chapitre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Accéder à l'administration du site web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Supprimer le chapitre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Connexion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