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7" r:id="rId2"/>
    <p:sldId id="388" r:id="rId3"/>
    <p:sldId id="389" r:id="rId4"/>
    <p:sldId id="390" r:id="rId5"/>
    <p:sldId id="382" r:id="rId6"/>
    <p:sldId id="393" r:id="rId7"/>
    <p:sldId id="383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396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FCA9"/>
    <a:srgbClr val="00FFFF"/>
    <a:srgbClr val="FFCC00"/>
    <a:srgbClr val="10D8E2"/>
    <a:srgbClr val="FF0066"/>
    <a:srgbClr val="092739"/>
    <a:srgbClr val="5EB3E6"/>
    <a:srgbClr val="2B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960BE-261B-461A-9D28-538AF50117D9}" v="20" dt="2023-04-02T13:25:45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שיב לרנר" userId="aa1bece3151c7d6c" providerId="LiveId" clId="{6DB960BE-261B-461A-9D28-538AF50117D9}"/>
    <pc:docChg chg="addSld delSld modSld">
      <pc:chgData name="אלישיב לרנר" userId="aa1bece3151c7d6c" providerId="LiveId" clId="{6DB960BE-261B-461A-9D28-538AF50117D9}" dt="2023-04-02T13:25:45.321" v="24"/>
      <pc:docMkLst>
        <pc:docMk/>
      </pc:docMkLst>
      <pc:sldChg chg="addSp modSp new">
        <pc:chgData name="אלישיב לרנר" userId="aa1bece3151c7d6c" providerId="LiveId" clId="{6DB960BE-261B-461A-9D28-538AF50117D9}" dt="2023-03-30T11:37:20.089" v="5"/>
        <pc:sldMkLst>
          <pc:docMk/>
          <pc:sldMk cId="3581883470" sldId="397"/>
        </pc:sldMkLst>
        <pc:picChg chg="add mod">
          <ac:chgData name="אלישיב לרנר" userId="aa1bece3151c7d6c" providerId="LiveId" clId="{6DB960BE-261B-461A-9D28-538AF50117D9}" dt="2023-03-30T11:37:20.089" v="5"/>
          <ac:picMkLst>
            <pc:docMk/>
            <pc:sldMk cId="3581883470" sldId="397"/>
            <ac:picMk id="6146" creationId="{6E7FD3F1-7BA4-33A5-2CBC-2DA092C12093}"/>
          </ac:picMkLst>
        </pc:picChg>
      </pc:sldChg>
      <pc:sldChg chg="addSp modSp add">
        <pc:chgData name="אלישיב לרנר" userId="aa1bece3151c7d6c" providerId="LiveId" clId="{6DB960BE-261B-461A-9D28-538AF50117D9}" dt="2023-03-30T11:37:25.527" v="6"/>
        <pc:sldMkLst>
          <pc:docMk/>
          <pc:sldMk cId="2410079693" sldId="398"/>
        </pc:sldMkLst>
        <pc:picChg chg="add mod">
          <ac:chgData name="אלישיב לרנר" userId="aa1bece3151c7d6c" providerId="LiveId" clId="{6DB960BE-261B-461A-9D28-538AF50117D9}" dt="2023-03-30T11:37:25.527" v="6"/>
          <ac:picMkLst>
            <pc:docMk/>
            <pc:sldMk cId="2410079693" sldId="398"/>
            <ac:picMk id="7170" creationId="{41089695-6541-B930-11B9-507BF7E5C0DB}"/>
          </ac:picMkLst>
        </pc:picChg>
      </pc:sldChg>
      <pc:sldChg chg="addSp modSp add">
        <pc:chgData name="אלישיב לרנר" userId="aa1bece3151c7d6c" providerId="LiveId" clId="{6DB960BE-261B-461A-9D28-538AF50117D9}" dt="2023-03-30T11:37:30.390" v="7"/>
        <pc:sldMkLst>
          <pc:docMk/>
          <pc:sldMk cId="1739638649" sldId="399"/>
        </pc:sldMkLst>
        <pc:picChg chg="add mod">
          <ac:chgData name="אלישיב לרנר" userId="aa1bece3151c7d6c" providerId="LiveId" clId="{6DB960BE-261B-461A-9D28-538AF50117D9}" dt="2023-03-30T11:37:30.390" v="7"/>
          <ac:picMkLst>
            <pc:docMk/>
            <pc:sldMk cId="1739638649" sldId="399"/>
            <ac:picMk id="8194" creationId="{A4FA182F-B604-7DA2-92E9-1BBC6C029EFF}"/>
          </ac:picMkLst>
        </pc:picChg>
      </pc:sldChg>
      <pc:sldChg chg="addSp delSp modSp add">
        <pc:chgData name="אלישיב לרנר" userId="aa1bece3151c7d6c" providerId="LiveId" clId="{6DB960BE-261B-461A-9D28-538AF50117D9}" dt="2023-04-02T13:25:27.112" v="20"/>
        <pc:sldMkLst>
          <pc:docMk/>
          <pc:sldMk cId="686052696" sldId="400"/>
        </pc:sldMkLst>
        <pc:picChg chg="add mod">
          <ac:chgData name="אלישיב לרנר" userId="aa1bece3151c7d6c" providerId="LiveId" clId="{6DB960BE-261B-461A-9D28-538AF50117D9}" dt="2023-04-02T13:25:27.112" v="20"/>
          <ac:picMkLst>
            <pc:docMk/>
            <pc:sldMk cId="686052696" sldId="400"/>
            <ac:picMk id="1026" creationId="{E89E2B80-D9D9-73F3-F761-5A00EAA234BE}"/>
          </ac:picMkLst>
        </pc:picChg>
        <pc:picChg chg="del">
          <ac:chgData name="אלישיב לרנר" userId="aa1bece3151c7d6c" providerId="LiveId" clId="{6DB960BE-261B-461A-9D28-538AF50117D9}" dt="2023-04-02T13:25:11.614" v="15" actId="478"/>
          <ac:picMkLst>
            <pc:docMk/>
            <pc:sldMk cId="686052696" sldId="400"/>
            <ac:picMk id="8194" creationId="{A4FA182F-B604-7DA2-92E9-1BBC6C029EFF}"/>
          </ac:picMkLst>
        </pc:picChg>
      </pc:sldChg>
      <pc:sldChg chg="addSp modSp add del">
        <pc:chgData name="אלישיב לרנר" userId="aa1bece3151c7d6c" providerId="LiveId" clId="{6DB960BE-261B-461A-9D28-538AF50117D9}" dt="2023-04-02T13:11:42.476" v="12" actId="47"/>
        <pc:sldMkLst>
          <pc:docMk/>
          <pc:sldMk cId="1670128621" sldId="400"/>
        </pc:sldMkLst>
        <pc:picChg chg="add mod">
          <ac:chgData name="אלישיב לרנר" userId="aa1bece3151c7d6c" providerId="LiveId" clId="{6DB960BE-261B-461A-9D28-538AF50117D9}" dt="2023-03-30T11:37:40.759" v="8"/>
          <ac:picMkLst>
            <pc:docMk/>
            <pc:sldMk cId="1670128621" sldId="400"/>
            <ac:picMk id="9218" creationId="{640250E6-41D7-13DF-3AD3-B901DFD190C9}"/>
          </ac:picMkLst>
        </pc:picChg>
      </pc:sldChg>
      <pc:sldChg chg="addSp modSp add del">
        <pc:chgData name="אלישיב לרנר" userId="aa1bece3151c7d6c" providerId="LiveId" clId="{6DB960BE-261B-461A-9D28-538AF50117D9}" dt="2023-04-02T13:11:47.024" v="13" actId="47"/>
        <pc:sldMkLst>
          <pc:docMk/>
          <pc:sldMk cId="748526534" sldId="401"/>
        </pc:sldMkLst>
        <pc:picChg chg="add mod">
          <ac:chgData name="אלישיב לרנר" userId="aa1bece3151c7d6c" providerId="LiveId" clId="{6DB960BE-261B-461A-9D28-538AF50117D9}" dt="2023-03-30T11:37:46.518" v="9"/>
          <ac:picMkLst>
            <pc:docMk/>
            <pc:sldMk cId="748526534" sldId="401"/>
            <ac:picMk id="10242" creationId="{F2A7834F-E2AF-58B1-2F72-3EF06A27523E}"/>
          </ac:picMkLst>
        </pc:picChg>
      </pc:sldChg>
      <pc:sldChg chg="addSp modSp add">
        <pc:chgData name="אלישיב לרנר" userId="aa1bece3151c7d6c" providerId="LiveId" clId="{6DB960BE-261B-461A-9D28-538AF50117D9}" dt="2023-04-02T13:25:29.800" v="21"/>
        <pc:sldMkLst>
          <pc:docMk/>
          <pc:sldMk cId="1551099356" sldId="401"/>
        </pc:sldMkLst>
        <pc:picChg chg="add mod">
          <ac:chgData name="אלישיב לרנר" userId="aa1bece3151c7d6c" providerId="LiveId" clId="{6DB960BE-261B-461A-9D28-538AF50117D9}" dt="2023-04-02T13:25:29.800" v="21"/>
          <ac:picMkLst>
            <pc:docMk/>
            <pc:sldMk cId="1551099356" sldId="401"/>
            <ac:picMk id="2050" creationId="{02B0FD20-649C-74CF-BACD-A41E200777B1}"/>
          </ac:picMkLst>
        </pc:picChg>
      </pc:sldChg>
      <pc:sldChg chg="addSp modSp add">
        <pc:chgData name="אלישיב לרנר" userId="aa1bece3151c7d6c" providerId="LiveId" clId="{6DB960BE-261B-461A-9D28-538AF50117D9}" dt="2023-04-02T13:25:37.014" v="22"/>
        <pc:sldMkLst>
          <pc:docMk/>
          <pc:sldMk cId="2516638151" sldId="402"/>
        </pc:sldMkLst>
        <pc:picChg chg="add mod">
          <ac:chgData name="אלישיב לרנר" userId="aa1bece3151c7d6c" providerId="LiveId" clId="{6DB960BE-261B-461A-9D28-538AF50117D9}" dt="2023-04-02T13:25:37.014" v="22"/>
          <ac:picMkLst>
            <pc:docMk/>
            <pc:sldMk cId="2516638151" sldId="402"/>
            <ac:picMk id="3074" creationId="{DC771C50-57DB-06F5-3E16-F9F6E09C8670}"/>
          </ac:picMkLst>
        </pc:picChg>
      </pc:sldChg>
      <pc:sldChg chg="new del">
        <pc:chgData name="אלישיב לרנר" userId="aa1bece3151c7d6c" providerId="LiveId" clId="{6DB960BE-261B-461A-9D28-538AF50117D9}" dt="2023-03-30T14:50:46.908" v="11" actId="47"/>
        <pc:sldMkLst>
          <pc:docMk/>
          <pc:sldMk cId="3681875120" sldId="402"/>
        </pc:sldMkLst>
      </pc:sldChg>
      <pc:sldChg chg="addSp modSp add">
        <pc:chgData name="אלישיב לרנר" userId="aa1bece3151c7d6c" providerId="LiveId" clId="{6DB960BE-261B-461A-9D28-538AF50117D9}" dt="2023-04-02T13:25:41.882" v="23"/>
        <pc:sldMkLst>
          <pc:docMk/>
          <pc:sldMk cId="2472079872" sldId="403"/>
        </pc:sldMkLst>
        <pc:picChg chg="add mod">
          <ac:chgData name="אלישיב לרנר" userId="aa1bece3151c7d6c" providerId="LiveId" clId="{6DB960BE-261B-461A-9D28-538AF50117D9}" dt="2023-04-02T13:25:41.882" v="23"/>
          <ac:picMkLst>
            <pc:docMk/>
            <pc:sldMk cId="2472079872" sldId="403"/>
            <ac:picMk id="4098" creationId="{D1031915-68F9-C059-ACD0-19F152FFBBC3}"/>
          </ac:picMkLst>
        </pc:picChg>
      </pc:sldChg>
      <pc:sldChg chg="addSp modSp add">
        <pc:chgData name="אלישיב לרנר" userId="aa1bece3151c7d6c" providerId="LiveId" clId="{6DB960BE-261B-461A-9D28-538AF50117D9}" dt="2023-04-02T13:25:45.321" v="24"/>
        <pc:sldMkLst>
          <pc:docMk/>
          <pc:sldMk cId="332278975" sldId="404"/>
        </pc:sldMkLst>
        <pc:picChg chg="add mod">
          <ac:chgData name="אלישיב לרנר" userId="aa1bece3151c7d6c" providerId="LiveId" clId="{6DB960BE-261B-461A-9D28-538AF50117D9}" dt="2023-04-02T13:25:45.321" v="24"/>
          <ac:picMkLst>
            <pc:docMk/>
            <pc:sldMk cId="332278975" sldId="404"/>
            <ac:picMk id="5122" creationId="{89488985-4EAC-85E4-CBB3-52F1548B4A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0F2ADE-F041-4B1C-B374-8C0D473C07EF}" type="datetimeFigureOut">
              <a:rPr lang="he-IL" smtClean="0"/>
              <a:t>י"א/ניסן/תשפ"ג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E150B4-91C6-4834-AE42-4B9509E1EE7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26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504623-77D1-49D1-B30C-D59F893B54F8}" type="datetimeFigureOut">
              <a:rPr lang="he-IL" smtClean="0"/>
              <a:t>י"א/ניסן/תשפ"ג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17DAF2-EC7D-4254-A04F-C1EFF6A4A2F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8023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387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54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409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594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942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43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524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069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A8B1-3207-4015-8523-4D5AD45FD999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92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CB1D-FBDC-4A45-9448-0967144F0F81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16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9D3C-B212-4735-B4D5-4B81724A649A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20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A15F-0B3B-4D09-86AC-0B12B61950F9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2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D29-50F6-47A5-AA69-833C5A3D91FB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4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9C3B-437E-4E67-B05B-9F48FAD8A408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9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5F1-3E0D-40F1-82F9-7B156F3F7453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7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58A-1B9E-44FE-A41B-DF8F21E0C054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56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EF63-5697-4823-823D-E9AA4968BBE2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30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936F-6205-4D62-B2DA-C40B13F22538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3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3B1-3326-4254-A76B-985D67F45BA8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69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B04-E9A6-4C34-9A2A-B75C64694E04}" type="datetime9">
              <a:rPr lang="he-IL" smtClean="0"/>
              <a:t>2 אפריל, 2023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57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" y="0"/>
            <a:ext cx="12156987" cy="6858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4E90B8D-67FC-FE73-CE1D-A2D47F386EE7}"/>
              </a:ext>
            </a:extLst>
          </p:cNvPr>
          <p:cNvSpPr txBox="1"/>
          <p:nvPr/>
        </p:nvSpPr>
        <p:spPr>
          <a:xfrm>
            <a:off x="3391246" y="2060396"/>
            <a:ext cx="51043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סיכום שיעור</a:t>
            </a:r>
          </a:p>
        </p:txBody>
      </p:sp>
      <p:sp>
        <p:nvSpPr>
          <p:cNvPr id="5" name="Google Shape;100;p1">
            <a:extLst>
              <a:ext uri="{FF2B5EF4-FFF2-40B4-BE49-F238E27FC236}">
                <a16:creationId xmlns:a16="http://schemas.microsoft.com/office/drawing/2014/main" id="{53C7959B-3B31-0F14-05E7-DA90CA088DA8}"/>
              </a:ext>
            </a:extLst>
          </p:cNvPr>
          <p:cNvSpPr txBox="1"/>
          <p:nvPr/>
        </p:nvSpPr>
        <p:spPr>
          <a:xfrm>
            <a:off x="4282289" y="2702510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i="0" u="none" strike="noStrike" cap="none" dirty="0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מרצה: </a:t>
            </a:r>
            <a:r>
              <a:rPr lang="he-IL" sz="2000" b="1" dirty="0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אלישיב לרנר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F5E82C28-2891-32FB-29B1-E850BD0C64B4}"/>
              </a:ext>
            </a:extLst>
          </p:cNvPr>
          <p:cNvSpPr txBox="1"/>
          <p:nvPr/>
        </p:nvSpPr>
        <p:spPr>
          <a:xfrm>
            <a:off x="4282289" y="3283212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dirty="0">
                <a:solidFill>
                  <a:sysClr val="windowText" lastClr="000000"/>
                </a:solidFill>
                <a:latin typeface="Heebo"/>
                <a:ea typeface="Heebo"/>
                <a:cs typeface="Heebo"/>
                <a:sym typeface="Heebo"/>
              </a:rPr>
              <a:t>02</a:t>
            </a:r>
            <a:r>
              <a:rPr lang="he-IL" sz="2000" b="1" i="0" u="none" strike="noStrike" cap="none" dirty="0">
                <a:solidFill>
                  <a:sysClr val="windowText" lastClr="000000"/>
                </a:solidFill>
                <a:latin typeface="Heebo"/>
                <a:ea typeface="Heebo"/>
                <a:cs typeface="Heebo"/>
                <a:sym typeface="Heebo"/>
              </a:rPr>
              <a:t>/04/2023</a:t>
            </a:r>
            <a:endParaRPr sz="1400" b="0" i="0" u="none" strike="noStrike" cap="none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6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4FA182F-B604-7DA2-92E9-1BBC6C02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3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9E2B80-D9D9-73F3-F761-5A00EAA23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5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2B0FD20-649C-74CF-BACD-A41E20077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9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771C50-57DB-06F5-3E16-F9F6E09C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3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1031915-68F9-C059-ACD0-19F152FF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07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8985-4EAC-85E4-CBB3-52F1548B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" y="0"/>
            <a:ext cx="12156987" cy="68580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1ECD6286-E877-FFCC-9C08-52F6C3B228BD}"/>
              </a:ext>
            </a:extLst>
          </p:cNvPr>
          <p:cNvSpPr txBox="1"/>
          <p:nvPr/>
        </p:nvSpPr>
        <p:spPr>
          <a:xfrm>
            <a:off x="2294248" y="2281297"/>
            <a:ext cx="76035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תודה על ההקשבה</a:t>
            </a:r>
          </a:p>
        </p:txBody>
      </p:sp>
      <p:sp>
        <p:nvSpPr>
          <p:cNvPr id="10" name="Google Shape;100;p1">
            <a:extLst>
              <a:ext uri="{FF2B5EF4-FFF2-40B4-BE49-F238E27FC236}">
                <a16:creationId xmlns:a16="http://schemas.microsoft.com/office/drawing/2014/main" id="{7FF3895D-2596-A971-236F-8C5BD5510873}"/>
              </a:ext>
            </a:extLst>
          </p:cNvPr>
          <p:cNvSpPr txBox="1"/>
          <p:nvPr/>
        </p:nvSpPr>
        <p:spPr>
          <a:xfrm>
            <a:off x="2294248" y="3143686"/>
            <a:ext cx="76035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dirty="0">
                <a:solidFill>
                  <a:srgbClr val="10D8E2"/>
                </a:solidFill>
                <a:latin typeface="Heebo"/>
                <a:ea typeface="Arial"/>
                <a:cs typeface="Heebo"/>
                <a:sym typeface="Heebo"/>
              </a:rPr>
              <a:t>אני וצוות המכללה כאן עבורכם</a:t>
            </a:r>
            <a:endParaRPr lang="he-IL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0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C1B9B080-CDB3-289D-3C9E-FEB132E719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5"/>
          <a:stretch/>
        </p:blipFill>
        <p:spPr>
          <a:xfrm>
            <a:off x="-77016" y="0"/>
            <a:ext cx="12269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201383-811C-CB05-FF77-8CA931D33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776717-B2A4-9E1A-E094-75C55333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4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940C25-90C0-6D3B-A0C7-04735E1D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BCFA3D-736B-6388-6E82-69FCC49B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9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56EDCE-24CC-153E-4487-58674E5A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0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E7FD3F1-7BA4-33A5-2CBC-2DA092C1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8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1089695-6541-B930-11B9-507BF7E5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7969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13736</TotalTime>
  <Words>47</Words>
  <Application>Microsoft Office PowerPoint</Application>
  <PresentationFormat>מסך רחב</PresentationFormat>
  <Paragraphs>13</Paragraphs>
  <Slides>16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Heebo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 User</dc:creator>
  <cp:lastModifiedBy>אלישיב לרנר</cp:lastModifiedBy>
  <cp:revision>305</cp:revision>
  <dcterms:created xsi:type="dcterms:W3CDTF">2020-11-07T11:18:54Z</dcterms:created>
  <dcterms:modified xsi:type="dcterms:W3CDTF">2023-04-02T13:25:45Z</dcterms:modified>
</cp:coreProperties>
</file>