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69" r:id="rId3"/>
    <p:sldId id="257" r:id="rId4"/>
    <p:sldId id="273" r:id="rId5"/>
    <p:sldId id="270" r:id="rId6"/>
    <p:sldId id="271" r:id="rId7"/>
    <p:sldId id="272" r:id="rId8"/>
    <p:sldId id="268" r:id="rId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kumimoji="0" sz="2800" b="0" i="0" u="none" strike="noStrike" cap="none" spc="28" normalizeH="0" baseline="0">
        <a:ln>
          <a:noFill/>
        </a:ln>
        <a:solidFill>
          <a:srgbClr val="5C5C5C"/>
        </a:solidFill>
        <a:effectLst/>
        <a:uFillTx/>
        <a:latin typeface="Iowan Old Style Italic"/>
        <a:ea typeface="Iowan Old Style Italic"/>
        <a:cs typeface="Iowan Old Style Italic"/>
        <a:sym typeface="Iowan Old Style Italic"/>
      </a:defRPr>
    </a:lvl1pPr>
    <a:lvl2pPr marL="0" marR="0" indent="22860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kumimoji="0" sz="2800" b="0" i="0" u="none" strike="noStrike" cap="none" spc="28" normalizeH="0" baseline="0">
        <a:ln>
          <a:noFill/>
        </a:ln>
        <a:solidFill>
          <a:srgbClr val="5C5C5C"/>
        </a:solidFill>
        <a:effectLst/>
        <a:uFillTx/>
        <a:latin typeface="Iowan Old Style Italic"/>
        <a:ea typeface="Iowan Old Style Italic"/>
        <a:cs typeface="Iowan Old Style Italic"/>
        <a:sym typeface="Iowan Old Style Italic"/>
      </a:defRPr>
    </a:lvl2pPr>
    <a:lvl3pPr marL="0" marR="0" indent="45720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kumimoji="0" sz="2800" b="0" i="0" u="none" strike="noStrike" cap="none" spc="28" normalizeH="0" baseline="0">
        <a:ln>
          <a:noFill/>
        </a:ln>
        <a:solidFill>
          <a:srgbClr val="5C5C5C"/>
        </a:solidFill>
        <a:effectLst/>
        <a:uFillTx/>
        <a:latin typeface="Iowan Old Style Italic"/>
        <a:ea typeface="Iowan Old Style Italic"/>
        <a:cs typeface="Iowan Old Style Italic"/>
        <a:sym typeface="Iowan Old Style Italic"/>
      </a:defRPr>
    </a:lvl3pPr>
    <a:lvl4pPr marL="0" marR="0" indent="68580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kumimoji="0" sz="2800" b="0" i="0" u="none" strike="noStrike" cap="none" spc="28" normalizeH="0" baseline="0">
        <a:ln>
          <a:noFill/>
        </a:ln>
        <a:solidFill>
          <a:srgbClr val="5C5C5C"/>
        </a:solidFill>
        <a:effectLst/>
        <a:uFillTx/>
        <a:latin typeface="Iowan Old Style Italic"/>
        <a:ea typeface="Iowan Old Style Italic"/>
        <a:cs typeface="Iowan Old Style Italic"/>
        <a:sym typeface="Iowan Old Style Italic"/>
      </a:defRPr>
    </a:lvl4pPr>
    <a:lvl5pPr marL="0" marR="0" indent="91440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kumimoji="0" sz="2800" b="0" i="0" u="none" strike="noStrike" cap="none" spc="28" normalizeH="0" baseline="0">
        <a:ln>
          <a:noFill/>
        </a:ln>
        <a:solidFill>
          <a:srgbClr val="5C5C5C"/>
        </a:solidFill>
        <a:effectLst/>
        <a:uFillTx/>
        <a:latin typeface="Iowan Old Style Italic"/>
        <a:ea typeface="Iowan Old Style Italic"/>
        <a:cs typeface="Iowan Old Style Italic"/>
        <a:sym typeface="Iowan Old Style Italic"/>
      </a:defRPr>
    </a:lvl5pPr>
    <a:lvl6pPr marL="0" marR="0" indent="114300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kumimoji="0" sz="2800" b="0" i="0" u="none" strike="noStrike" cap="none" spc="28" normalizeH="0" baseline="0">
        <a:ln>
          <a:noFill/>
        </a:ln>
        <a:solidFill>
          <a:srgbClr val="5C5C5C"/>
        </a:solidFill>
        <a:effectLst/>
        <a:uFillTx/>
        <a:latin typeface="Iowan Old Style Italic"/>
        <a:ea typeface="Iowan Old Style Italic"/>
        <a:cs typeface="Iowan Old Style Italic"/>
        <a:sym typeface="Iowan Old Style Italic"/>
      </a:defRPr>
    </a:lvl6pPr>
    <a:lvl7pPr marL="0" marR="0" indent="137160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kumimoji="0" sz="2800" b="0" i="0" u="none" strike="noStrike" cap="none" spc="28" normalizeH="0" baseline="0">
        <a:ln>
          <a:noFill/>
        </a:ln>
        <a:solidFill>
          <a:srgbClr val="5C5C5C"/>
        </a:solidFill>
        <a:effectLst/>
        <a:uFillTx/>
        <a:latin typeface="Iowan Old Style Italic"/>
        <a:ea typeface="Iowan Old Style Italic"/>
        <a:cs typeface="Iowan Old Style Italic"/>
        <a:sym typeface="Iowan Old Style Italic"/>
      </a:defRPr>
    </a:lvl7pPr>
    <a:lvl8pPr marL="0" marR="0" indent="160020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kumimoji="0" sz="2800" b="0" i="0" u="none" strike="noStrike" cap="none" spc="28" normalizeH="0" baseline="0">
        <a:ln>
          <a:noFill/>
        </a:ln>
        <a:solidFill>
          <a:srgbClr val="5C5C5C"/>
        </a:solidFill>
        <a:effectLst/>
        <a:uFillTx/>
        <a:latin typeface="Iowan Old Style Italic"/>
        <a:ea typeface="Iowan Old Style Italic"/>
        <a:cs typeface="Iowan Old Style Italic"/>
        <a:sym typeface="Iowan Old Style Italic"/>
      </a:defRPr>
    </a:lvl8pPr>
    <a:lvl9pPr marL="0" marR="0" indent="182880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kumimoji="0" sz="2800" b="0" i="0" u="none" strike="noStrike" cap="none" spc="28" normalizeH="0" baseline="0">
        <a:ln>
          <a:noFill/>
        </a:ln>
        <a:solidFill>
          <a:srgbClr val="5C5C5C"/>
        </a:solidFill>
        <a:effectLst/>
        <a:uFillTx/>
        <a:latin typeface="Iowan Old Style Italic"/>
        <a:ea typeface="Iowan Old Style Italic"/>
        <a:cs typeface="Iowan Old Style Italic"/>
        <a:sym typeface="Iowan Old Style Italic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BE4A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Iowan Old Style Roman"/>
          <a:ea typeface="Iowan Old Style Roman"/>
          <a:cs typeface="Iowan Old Style Roman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C5C5C"/>
              </a:solidFill>
              <a:prstDash val="solid"/>
              <a:miter lim="400000"/>
            </a:ln>
          </a:top>
          <a:bottom>
            <a:ln w="12700" cap="flat">
              <a:solidFill>
                <a:srgbClr val="5C5C5C"/>
              </a:solidFill>
              <a:prstDash val="solid"/>
              <a:miter lim="400000"/>
            </a:ln>
          </a:bottom>
          <a:insideH>
            <a:ln w="12700" cap="flat">
              <a:solidFill>
                <a:srgbClr val="5C5C5C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BCBCB">
              <a:alpha val="25000"/>
            </a:srgbClr>
          </a:solidFill>
        </a:fill>
      </a:tcStyle>
    </a:band2H>
    <a:firstCol>
      <a:tcTxStyle b="off" i="off">
        <a:fontRef idx="minor">
          <a:srgbClr val="5C5C5C"/>
        </a:fontRef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C5C5C"/>
              </a:solidFill>
              <a:prstDash val="solid"/>
              <a:miter lim="400000"/>
            </a:ln>
          </a:top>
          <a:bottom>
            <a:ln w="12700" cap="flat">
              <a:solidFill>
                <a:srgbClr val="5C5C5C"/>
              </a:solidFill>
              <a:prstDash val="solid"/>
              <a:miter lim="400000"/>
            </a:ln>
          </a:bottom>
          <a:insideH>
            <a:ln w="12700" cap="flat">
              <a:solidFill>
                <a:srgbClr val="5C5C5C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>
              <a:alpha val="36000"/>
            </a:srgbClr>
          </a:solidFill>
        </a:fill>
      </a:tcStyle>
    </a:firstCol>
    <a:lastRow>
      <a:tcTxStyle b="off" i="off">
        <a:fontRef idx="minor">
          <a:srgbClr val="5C5C5C"/>
        </a:fontRef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C5C5C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5C5C5C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solidFill>
                <a:srgbClr val="EBEBE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-522454"/>
              <a:satOff val="1153"/>
              <a:lumOff val="13444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Iowan Old Style Roman"/>
          <a:ea typeface="Iowan Old Style Roman"/>
          <a:cs typeface="Iowan Old Style Roman"/>
        </a:font>
        <a:schemeClr val="accent2">
          <a:satOff val="-3676"/>
          <a:lumOff val="-12171"/>
        </a:schemeClr>
      </a:tcTxStyle>
      <a:tcStyle>
        <a:tcBdr>
          <a:left>
            <a:ln w="12700" cap="flat">
              <a:solidFill>
                <a:srgbClr val="808251"/>
              </a:solidFill>
              <a:prstDash val="solid"/>
              <a:miter lim="400000"/>
            </a:ln>
          </a:left>
          <a:right>
            <a:ln w="12700" cap="flat">
              <a:solidFill>
                <a:srgbClr val="808251"/>
              </a:solidFill>
              <a:prstDash val="solid"/>
              <a:miter lim="400000"/>
            </a:ln>
          </a:right>
          <a:top>
            <a:ln w="12700" cap="flat">
              <a:solidFill>
                <a:srgbClr val="808251"/>
              </a:solidFill>
              <a:prstDash val="solid"/>
              <a:miter lim="400000"/>
            </a:ln>
          </a:top>
          <a:bottom>
            <a:ln w="12700" cap="flat">
              <a:solidFill>
                <a:srgbClr val="808251"/>
              </a:solidFill>
              <a:prstDash val="solid"/>
              <a:miter lim="400000"/>
            </a:ln>
          </a:bottom>
          <a:insideH>
            <a:ln w="12700" cap="flat">
              <a:solidFill>
                <a:srgbClr val="808251"/>
              </a:solidFill>
              <a:prstDash val="solid"/>
              <a:miter lim="400000"/>
            </a:ln>
          </a:insideH>
          <a:insideV>
            <a:ln w="12700" cap="flat">
              <a:solidFill>
                <a:srgbClr val="808251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A8A861">
              <a:alpha val="27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808251"/>
              </a:solidFill>
              <a:prstDash val="solid"/>
              <a:miter lim="400000"/>
            </a:ln>
          </a:left>
          <a:right>
            <a:ln w="12700" cap="flat">
              <a:solidFill>
                <a:srgbClr val="808251"/>
              </a:solidFill>
              <a:prstDash val="solid"/>
              <a:miter lim="400000"/>
            </a:ln>
          </a:right>
          <a:top>
            <a:ln w="12700" cap="flat">
              <a:solidFill>
                <a:srgbClr val="808251"/>
              </a:solidFill>
              <a:prstDash val="solid"/>
              <a:miter lim="400000"/>
            </a:ln>
          </a:top>
          <a:bottom>
            <a:ln w="12700" cap="flat">
              <a:solidFill>
                <a:srgbClr val="808251"/>
              </a:solidFill>
              <a:prstDash val="solid"/>
              <a:miter lim="400000"/>
            </a:ln>
          </a:bottom>
          <a:insideH>
            <a:ln w="12700" cap="flat">
              <a:solidFill>
                <a:srgbClr val="808251"/>
              </a:solidFill>
              <a:prstDash val="solid"/>
              <a:miter lim="400000"/>
            </a:ln>
          </a:insideH>
          <a:insideV>
            <a:ln w="12700" cap="flat">
              <a:solidFill>
                <a:srgbClr val="808251"/>
              </a:solidFill>
              <a:prstDash val="solid"/>
              <a:miter lim="400000"/>
            </a:ln>
          </a:insideV>
        </a:tcBdr>
        <a:fill>
          <a:solidFill>
            <a:srgbClr val="8F9541">
              <a:alpha val="75000"/>
            </a:srgbClr>
          </a:solidFill>
        </a:fill>
      </a:tcStyle>
    </a:firstCol>
    <a:lastRow>
      <a:tcTxStyle b="off" i="off">
        <a:fontRef idx="minor">
          <a:schemeClr val="accent2">
            <a:satOff val="-3676"/>
            <a:lumOff val="-12171"/>
          </a:schemeClr>
        </a:fontRef>
        <a:schemeClr val="accent2">
          <a:satOff val="-3676"/>
          <a:lumOff val="-12171"/>
        </a:schemeClr>
      </a:tcTxStyle>
      <a:tcStyle>
        <a:tcBdr>
          <a:left>
            <a:ln w="12700" cap="flat">
              <a:solidFill>
                <a:srgbClr val="808251"/>
              </a:solidFill>
              <a:prstDash val="solid"/>
              <a:miter lim="400000"/>
            </a:ln>
          </a:left>
          <a:right>
            <a:ln w="12700" cap="flat">
              <a:solidFill>
                <a:srgbClr val="808251"/>
              </a:solidFill>
              <a:prstDash val="solid"/>
              <a:miter lim="400000"/>
            </a:ln>
          </a:right>
          <a:top>
            <a:ln w="50800" cap="flat">
              <a:solidFill>
                <a:srgbClr val="808251"/>
              </a:solidFill>
              <a:prstDash val="solid"/>
              <a:miter lim="400000"/>
            </a:ln>
          </a:top>
          <a:bottom>
            <a:ln w="12700" cap="flat">
              <a:solidFill>
                <a:srgbClr val="808251"/>
              </a:solidFill>
              <a:prstDash val="solid"/>
              <a:miter lim="400000"/>
            </a:ln>
          </a:bottom>
          <a:insideH>
            <a:ln w="12700" cap="flat">
              <a:solidFill>
                <a:srgbClr val="808251"/>
              </a:solidFill>
              <a:prstDash val="solid"/>
              <a:miter lim="400000"/>
            </a:ln>
          </a:insideH>
          <a:insideV>
            <a:ln w="12700" cap="flat">
              <a:solidFill>
                <a:srgbClr val="808251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808251"/>
              </a:solidFill>
              <a:prstDash val="solid"/>
              <a:miter lim="400000"/>
            </a:ln>
          </a:left>
          <a:right>
            <a:ln w="12700" cap="flat">
              <a:solidFill>
                <a:srgbClr val="808251"/>
              </a:solidFill>
              <a:prstDash val="solid"/>
              <a:miter lim="400000"/>
            </a:ln>
          </a:right>
          <a:top>
            <a:ln w="12700" cap="flat">
              <a:solidFill>
                <a:srgbClr val="808251"/>
              </a:solidFill>
              <a:prstDash val="solid"/>
              <a:miter lim="400000"/>
            </a:ln>
          </a:top>
          <a:bottom>
            <a:ln w="12700" cap="flat">
              <a:solidFill>
                <a:srgbClr val="808251"/>
              </a:solidFill>
              <a:prstDash val="solid"/>
              <a:miter lim="400000"/>
            </a:ln>
          </a:bottom>
          <a:insideH>
            <a:ln w="12700" cap="flat">
              <a:solidFill>
                <a:srgbClr val="808251"/>
              </a:solidFill>
              <a:prstDash val="solid"/>
              <a:miter lim="400000"/>
            </a:ln>
          </a:insideH>
          <a:insideV>
            <a:ln w="12700" cap="flat">
              <a:solidFill>
                <a:srgbClr val="808251"/>
              </a:solidFill>
              <a:prstDash val="solid"/>
              <a:miter lim="400000"/>
            </a:ln>
          </a:insideV>
        </a:tcBdr>
        <a:fill>
          <a:solidFill>
            <a:srgbClr val="8F9541">
              <a:alpha val="75000"/>
            </a:srgb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Iowan Old Style Roman"/>
          <a:ea typeface="Iowan Old Style Roman"/>
          <a:cs typeface="Iowan Old Style Roman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DEF"/>
              </a:solidFill>
              <a:prstDash val="solid"/>
              <a:miter lim="400000"/>
            </a:ln>
          </a:top>
          <a:bottom>
            <a:ln w="12700" cap="flat">
              <a:solidFill>
                <a:srgbClr val="FFFDEF"/>
              </a:solidFill>
              <a:prstDash val="solid"/>
              <a:miter lim="400000"/>
            </a:ln>
          </a:bottom>
          <a:insideH>
            <a:ln w="12700" cap="flat">
              <a:solidFill>
                <a:srgbClr val="FFFDE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A8A861">
              <a:alpha val="27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DEF"/>
              </a:solidFill>
              <a:prstDash val="solid"/>
              <a:miter lim="400000"/>
            </a:ln>
          </a:left>
          <a:right>
            <a:ln w="12700" cap="flat">
              <a:solidFill>
                <a:srgbClr val="FFFDEF"/>
              </a:solidFill>
              <a:prstDash val="solid"/>
              <a:miter lim="400000"/>
            </a:ln>
          </a:right>
          <a:top>
            <a:ln w="12700" cap="flat">
              <a:solidFill>
                <a:srgbClr val="FFFDEF"/>
              </a:solidFill>
              <a:prstDash val="solid"/>
              <a:miter lim="400000"/>
            </a:ln>
          </a:top>
          <a:bottom>
            <a:ln w="12700" cap="flat">
              <a:solidFill>
                <a:srgbClr val="FFFDEF"/>
              </a:solidFill>
              <a:prstDash val="solid"/>
              <a:miter lim="400000"/>
            </a:ln>
          </a:bottom>
          <a:insideH>
            <a:ln w="12700" cap="flat">
              <a:solidFill>
                <a:srgbClr val="FFFDE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DEF"/>
              </a:solidFill>
              <a:prstDash val="solid"/>
              <a:miter lim="400000"/>
            </a:ln>
          </a:top>
          <a:bottom>
            <a:ln w="12700" cap="flat">
              <a:solidFill>
                <a:srgbClr val="FFFDEF"/>
              </a:solidFill>
              <a:prstDash val="solid"/>
              <a:miter lim="400000"/>
            </a:ln>
          </a:bottom>
          <a:insideH>
            <a:ln w="12700" cap="flat">
              <a:solidFill>
                <a:srgbClr val="FFFDE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DEF"/>
              </a:solidFill>
              <a:prstDash val="solid"/>
              <a:miter lim="400000"/>
            </a:ln>
          </a:top>
          <a:bottom>
            <a:ln w="12700" cap="flat">
              <a:solidFill>
                <a:srgbClr val="FFFDEF"/>
              </a:solidFill>
              <a:prstDash val="solid"/>
              <a:miter lim="400000"/>
            </a:ln>
          </a:bottom>
          <a:insideH>
            <a:ln w="12700" cap="flat">
              <a:solidFill>
                <a:srgbClr val="FFFDE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F821DB8-F4EB-4A41-A1BA-3FCAFE7338EE}" styleName="">
    <a:tblBg/>
    <a:wholeTbl>
      <a:tcTxStyle b="off" i="off">
        <a:font>
          <a:latin typeface="Iowan Old Style Roman"/>
          <a:ea typeface="Iowan Old Style Roman"/>
          <a:cs typeface="Iowan Old Style Roman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top>
          <a:bottom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bottom>
          <a:insideH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BCBCB">
              <a:alpha val="36000"/>
            </a:srgbClr>
          </a:solidFill>
        </a:fill>
      </a:tcStyle>
    </a:band2H>
    <a:firstCol>
      <a:tcTxStyle b="off" i="off">
        <a:fontRef idx="minor">
          <a:srgbClr val="5C5C5C"/>
        </a:fontRef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right>
          <a:top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top>
          <a:bottom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bottom>
          <a:insideH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bottom>
          <a:insideH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33BA23B1-9221-436E-865A-0063620EA4FD}" styleName="">
    <a:tblBg/>
    <a:wholeTbl>
      <a:tcTxStyle b="off" i="off">
        <a:font>
          <a:latin typeface="Iowan Old Style Roman"/>
          <a:ea typeface="Iowan Old Style Roman"/>
          <a:cs typeface="Iowan Old Style Roman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>
              <a:alpha val="25000"/>
            </a:srgbClr>
          </a:solidFill>
        </a:fill>
      </a:tcStyle>
    </a:wholeTbl>
    <a:band2H>
      <a:tcTxStyle/>
      <a:tcStyle>
        <a:tcBdr/>
        <a:fill>
          <a:solidFill>
            <a:srgbClr val="AEAEAE">
              <a:alpha val="25000"/>
            </a:srgbClr>
          </a:solidFill>
        </a:fill>
      </a:tcStyle>
    </a:band2H>
    <a:firstCol>
      <a:tcTxStyle b="off" i="off">
        <a:fontRef idx="minor">
          <a:srgbClr val="5C5C5C"/>
        </a:fontRef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797B80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>
              <a:alpha val="25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1504B">
              <a:alpha val="8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1504B">
              <a:alpha val="80000"/>
            </a:srgbClr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Iowan Old Style Roman"/>
          <a:ea typeface="Iowan Old Style Roman"/>
          <a:cs typeface="Iowan Old Style Roman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Ref idx="minor">
          <a:srgbClr val="5C5C5C"/>
        </a:fontRef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5C5C5C"/>
              </a:solidFill>
              <a:prstDash val="solid"/>
              <a:miter lim="400000"/>
            </a:ln>
          </a:right>
          <a:top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5C5C5C"/>
        </a:fontRef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C5C5C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5C5C5C"/>
        </a:fontRef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5C5C5C"/>
              </a:solidFill>
              <a:prstDash val="solid"/>
              <a:miter lim="400000"/>
            </a:ln>
          </a:bottom>
          <a:insideH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620" autoAdjust="0"/>
  </p:normalViewPr>
  <p:slideViewPr>
    <p:cSldViewPr snapToGrid="0">
      <p:cViewPr varScale="1">
        <p:scale>
          <a:sx n="79" d="100"/>
          <a:sy n="79" d="100"/>
        </p:scale>
        <p:origin x="74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CD8648-000C-4A15-B5AA-BF44A75B2050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0D88679-A6D8-4550-B401-36B744DDBAB2}">
      <dgm:prSet phldrT="[文本]" custT="1"/>
      <dgm:spPr>
        <a:solidFill>
          <a:srgbClr val="BE4A2A"/>
        </a:solidFill>
      </dgm:spPr>
      <dgm:t>
        <a:bodyPr/>
        <a:lstStyle/>
        <a:p>
          <a:r>
            <a: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Financial statement</a:t>
          </a:r>
          <a:endParaRPr lang="zh-CN" altLang="en-US" sz="2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D17E3A7-ECCC-4868-A02C-93C4C0D666BF}" type="parTrans" cxnId="{F3D6EFF6-5B0F-4571-92C9-1382466F2B9B}">
      <dgm:prSet/>
      <dgm:spPr/>
      <dgm:t>
        <a:bodyPr/>
        <a:lstStyle/>
        <a:p>
          <a:endParaRPr lang="zh-CN" altLang="en-US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B78095E-5115-467C-B2A3-0DA4DC0F4680}" type="sibTrans" cxnId="{F3D6EFF6-5B0F-4571-92C9-1382466F2B9B}">
      <dgm:prSet/>
      <dgm:spPr/>
      <dgm:t>
        <a:bodyPr/>
        <a:lstStyle/>
        <a:p>
          <a:endParaRPr lang="zh-CN" altLang="en-US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38B0FC8-E48E-4ED5-ADC7-AFA992BABDD1}">
      <dgm:prSet phldrT="[文本]" custT="1"/>
      <dgm:spPr>
        <a:solidFill>
          <a:srgbClr val="BE4A2A"/>
        </a:solidFill>
      </dgm:spPr>
      <dgm:t>
        <a:bodyPr/>
        <a:lstStyle/>
        <a:p>
          <a:r>
            <a: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Balance Sheet</a:t>
          </a:r>
          <a:endParaRPr lang="zh-CN" altLang="en-US" sz="2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46A994F-E8E6-426E-B410-E76DC3EB2C3C}" type="parTrans" cxnId="{7262FD54-BB21-4A5C-B091-F49D15877B5F}">
      <dgm:prSet/>
      <dgm:spPr>
        <a:ln>
          <a:solidFill>
            <a:srgbClr val="BE4A2A"/>
          </a:solidFill>
        </a:ln>
      </dgm:spPr>
      <dgm:t>
        <a:bodyPr/>
        <a:lstStyle/>
        <a:p>
          <a:endParaRPr lang="zh-CN" altLang="en-US" sz="2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7BBCB0B-DE4C-4D48-81F9-F9DE7FC531F7}" type="sibTrans" cxnId="{7262FD54-BB21-4A5C-B091-F49D15877B5F}">
      <dgm:prSet/>
      <dgm:spPr/>
      <dgm:t>
        <a:bodyPr/>
        <a:lstStyle/>
        <a:p>
          <a:endParaRPr lang="zh-CN" altLang="en-US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99B21B5-2067-4852-B9AC-877C34036F3E}">
      <dgm:prSet phldrT="[文本]" custT="1"/>
      <dgm:spPr>
        <a:solidFill>
          <a:srgbClr val="BE4A2A"/>
        </a:solidFill>
      </dgm:spPr>
      <dgm:t>
        <a:bodyPr/>
        <a:lstStyle/>
        <a:p>
          <a:r>
            <a: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Profit &amp; Loss</a:t>
          </a:r>
          <a:endParaRPr lang="zh-CN" altLang="en-US" sz="2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554139F-600B-4C48-ABC6-D1923CD37F51}" type="parTrans" cxnId="{D876E5E3-9850-4CCF-A42E-3F66BF0672E7}">
      <dgm:prSet/>
      <dgm:spPr>
        <a:ln>
          <a:solidFill>
            <a:srgbClr val="BE4A2A"/>
          </a:solidFill>
        </a:ln>
      </dgm:spPr>
      <dgm:t>
        <a:bodyPr/>
        <a:lstStyle/>
        <a:p>
          <a:endParaRPr lang="zh-CN" altLang="en-US" sz="2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01F2922-C714-4B04-A972-443B6B9A6C28}" type="sibTrans" cxnId="{D876E5E3-9850-4CCF-A42E-3F66BF0672E7}">
      <dgm:prSet/>
      <dgm:spPr/>
      <dgm:t>
        <a:bodyPr/>
        <a:lstStyle/>
        <a:p>
          <a:endParaRPr lang="zh-CN" altLang="en-US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74383EA-A653-44EC-9249-06AA60DAEE74}">
      <dgm:prSet phldrT="[文本]" custT="1"/>
      <dgm:spPr>
        <a:solidFill>
          <a:srgbClr val="BE4A2A"/>
        </a:solidFill>
      </dgm:spPr>
      <dgm:t>
        <a:bodyPr/>
        <a:lstStyle/>
        <a:p>
          <a:r>
            <a: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Cash Flow</a:t>
          </a:r>
          <a:endParaRPr lang="zh-CN" altLang="en-US" sz="2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0D07CB6-0EC2-4EB1-8C1E-AE8936650D69}" type="parTrans" cxnId="{E74C3205-A898-468F-A16C-EEFB23398AF1}">
      <dgm:prSet/>
      <dgm:spPr>
        <a:solidFill>
          <a:srgbClr val="BE4A2A"/>
        </a:solidFill>
        <a:ln>
          <a:solidFill>
            <a:srgbClr val="BE4A2A"/>
          </a:solidFill>
        </a:ln>
      </dgm:spPr>
      <dgm:t>
        <a:bodyPr/>
        <a:lstStyle/>
        <a:p>
          <a:endParaRPr lang="zh-CN" altLang="en-US" sz="2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E284FFA-B0DF-4C01-BC51-65EA44DA78A3}" type="sibTrans" cxnId="{E74C3205-A898-468F-A16C-EEFB23398AF1}">
      <dgm:prSet/>
      <dgm:spPr/>
      <dgm:t>
        <a:bodyPr/>
        <a:lstStyle/>
        <a:p>
          <a:endParaRPr lang="zh-CN" altLang="en-US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F7FEA60-F9C8-4887-8EE3-362CDB07E34C}" type="pres">
      <dgm:prSet presAssocID="{0DCD8648-000C-4A15-B5AA-BF44A75B205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996DE059-8A85-4FA3-9A54-6DE96C6ACF81}" type="pres">
      <dgm:prSet presAssocID="{40D88679-A6D8-4550-B401-36B744DDBAB2}" presName="hierRoot1" presStyleCnt="0">
        <dgm:presLayoutVars>
          <dgm:hierBranch val="init"/>
        </dgm:presLayoutVars>
      </dgm:prSet>
      <dgm:spPr/>
    </dgm:pt>
    <dgm:pt modelId="{BBBB185D-9929-4E82-BC99-08B5BAAC8614}" type="pres">
      <dgm:prSet presAssocID="{40D88679-A6D8-4550-B401-36B744DDBAB2}" presName="rootComposite1" presStyleCnt="0"/>
      <dgm:spPr/>
    </dgm:pt>
    <dgm:pt modelId="{40652C66-358A-4A3A-A946-621C2E9F7C1C}" type="pres">
      <dgm:prSet presAssocID="{40D88679-A6D8-4550-B401-36B744DDBAB2}" presName="rootText1" presStyleLbl="node0" presStyleIdx="0" presStyleCnt="1" custScaleX="197541" custScaleY="109509" custLinFactNeighborX="-473" custLinFactNeighborY="-13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AD8A357-677E-49A4-8514-A29C0943B32A}" type="pres">
      <dgm:prSet presAssocID="{40D88679-A6D8-4550-B401-36B744DDBAB2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A3BE3658-243B-4881-B026-5BE36AAFA5BB}" type="pres">
      <dgm:prSet presAssocID="{40D88679-A6D8-4550-B401-36B744DDBAB2}" presName="hierChild2" presStyleCnt="0"/>
      <dgm:spPr/>
    </dgm:pt>
    <dgm:pt modelId="{BD860D4D-00F1-482F-9A77-7428896F1E1D}" type="pres">
      <dgm:prSet presAssocID="{B46A994F-E8E6-426E-B410-E76DC3EB2C3C}" presName="Name37" presStyleLbl="parChTrans1D2" presStyleIdx="0" presStyleCnt="3"/>
      <dgm:spPr/>
      <dgm:t>
        <a:bodyPr/>
        <a:lstStyle/>
        <a:p>
          <a:endParaRPr lang="zh-CN" altLang="en-US"/>
        </a:p>
      </dgm:t>
    </dgm:pt>
    <dgm:pt modelId="{7DC85FDD-9CF4-497F-944C-5BBCD3BC2822}" type="pres">
      <dgm:prSet presAssocID="{938B0FC8-E48E-4ED5-ADC7-AFA992BABDD1}" presName="hierRoot2" presStyleCnt="0">
        <dgm:presLayoutVars>
          <dgm:hierBranch val="init"/>
        </dgm:presLayoutVars>
      </dgm:prSet>
      <dgm:spPr/>
    </dgm:pt>
    <dgm:pt modelId="{56DF883D-C03D-4BE3-BF12-2561824A0CC9}" type="pres">
      <dgm:prSet presAssocID="{938B0FC8-E48E-4ED5-ADC7-AFA992BABDD1}" presName="rootComposite" presStyleCnt="0"/>
      <dgm:spPr/>
    </dgm:pt>
    <dgm:pt modelId="{05F9E7F5-C6A5-4EE9-8935-72DB3257B881}" type="pres">
      <dgm:prSet presAssocID="{938B0FC8-E48E-4ED5-ADC7-AFA992BABDD1}" presName="rootText" presStyleLbl="node2" presStyleIdx="0" presStyleCnt="3" custScaleX="152104" custScaleY="10555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73EFDEA-B896-470B-8888-AE2D19C631A0}" type="pres">
      <dgm:prSet presAssocID="{938B0FC8-E48E-4ED5-ADC7-AFA992BABDD1}" presName="rootConnector" presStyleLbl="node2" presStyleIdx="0" presStyleCnt="3"/>
      <dgm:spPr/>
      <dgm:t>
        <a:bodyPr/>
        <a:lstStyle/>
        <a:p>
          <a:endParaRPr lang="zh-CN" altLang="en-US"/>
        </a:p>
      </dgm:t>
    </dgm:pt>
    <dgm:pt modelId="{E72CA050-2A65-4EA0-B8AD-C459AC658FC7}" type="pres">
      <dgm:prSet presAssocID="{938B0FC8-E48E-4ED5-ADC7-AFA992BABDD1}" presName="hierChild4" presStyleCnt="0"/>
      <dgm:spPr/>
    </dgm:pt>
    <dgm:pt modelId="{840CD5D0-A6C9-4BC2-8D8E-F39B6EF166CC}" type="pres">
      <dgm:prSet presAssocID="{938B0FC8-E48E-4ED5-ADC7-AFA992BABDD1}" presName="hierChild5" presStyleCnt="0"/>
      <dgm:spPr/>
    </dgm:pt>
    <dgm:pt modelId="{E7B8D0E8-72D5-4EBE-96F0-200AA7E7E06E}" type="pres">
      <dgm:prSet presAssocID="{2554139F-600B-4C48-ABC6-D1923CD37F51}" presName="Name37" presStyleLbl="parChTrans1D2" presStyleIdx="1" presStyleCnt="3"/>
      <dgm:spPr/>
      <dgm:t>
        <a:bodyPr/>
        <a:lstStyle/>
        <a:p>
          <a:endParaRPr lang="zh-CN" altLang="en-US"/>
        </a:p>
      </dgm:t>
    </dgm:pt>
    <dgm:pt modelId="{64F1BCDF-48AD-4EAF-A840-A8AE4D0109FD}" type="pres">
      <dgm:prSet presAssocID="{299B21B5-2067-4852-B9AC-877C34036F3E}" presName="hierRoot2" presStyleCnt="0">
        <dgm:presLayoutVars>
          <dgm:hierBranch val="init"/>
        </dgm:presLayoutVars>
      </dgm:prSet>
      <dgm:spPr/>
    </dgm:pt>
    <dgm:pt modelId="{87144EBF-8BF7-4DC6-A9A0-42F57FC62E5A}" type="pres">
      <dgm:prSet presAssocID="{299B21B5-2067-4852-B9AC-877C34036F3E}" presName="rootComposite" presStyleCnt="0"/>
      <dgm:spPr/>
    </dgm:pt>
    <dgm:pt modelId="{007A6E7D-DA92-48EC-9B17-4E3BA4D02774}" type="pres">
      <dgm:prSet presAssocID="{299B21B5-2067-4852-B9AC-877C34036F3E}" presName="rootText" presStyleLbl="node2" presStyleIdx="1" presStyleCnt="3" custScaleX="137733" custScaleY="11393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D81F7E3-A56F-4D6A-AF12-92ACCADE328E}" type="pres">
      <dgm:prSet presAssocID="{299B21B5-2067-4852-B9AC-877C34036F3E}" presName="rootConnector" presStyleLbl="node2" presStyleIdx="1" presStyleCnt="3"/>
      <dgm:spPr/>
      <dgm:t>
        <a:bodyPr/>
        <a:lstStyle/>
        <a:p>
          <a:endParaRPr lang="zh-CN" altLang="en-US"/>
        </a:p>
      </dgm:t>
    </dgm:pt>
    <dgm:pt modelId="{BF6EA2C0-F2CA-4DE0-BDA6-40885A68D43F}" type="pres">
      <dgm:prSet presAssocID="{299B21B5-2067-4852-B9AC-877C34036F3E}" presName="hierChild4" presStyleCnt="0"/>
      <dgm:spPr/>
    </dgm:pt>
    <dgm:pt modelId="{0F72E20B-A11F-4B2C-9E24-51655C8AB36A}" type="pres">
      <dgm:prSet presAssocID="{299B21B5-2067-4852-B9AC-877C34036F3E}" presName="hierChild5" presStyleCnt="0"/>
      <dgm:spPr/>
    </dgm:pt>
    <dgm:pt modelId="{402412AB-A639-4524-B182-00735168D7EC}" type="pres">
      <dgm:prSet presAssocID="{A0D07CB6-0EC2-4EB1-8C1E-AE8936650D69}" presName="Name37" presStyleLbl="parChTrans1D2" presStyleIdx="2" presStyleCnt="3"/>
      <dgm:spPr/>
      <dgm:t>
        <a:bodyPr/>
        <a:lstStyle/>
        <a:p>
          <a:endParaRPr lang="zh-CN" altLang="en-US"/>
        </a:p>
      </dgm:t>
    </dgm:pt>
    <dgm:pt modelId="{FEFDEC4B-3BE5-4B59-8EE5-A86D9E1574A3}" type="pres">
      <dgm:prSet presAssocID="{474383EA-A653-44EC-9249-06AA60DAEE74}" presName="hierRoot2" presStyleCnt="0">
        <dgm:presLayoutVars>
          <dgm:hierBranch val="init"/>
        </dgm:presLayoutVars>
      </dgm:prSet>
      <dgm:spPr/>
    </dgm:pt>
    <dgm:pt modelId="{66BBDCC1-F785-4BA0-A8F2-4CEC104CE118}" type="pres">
      <dgm:prSet presAssocID="{474383EA-A653-44EC-9249-06AA60DAEE74}" presName="rootComposite" presStyleCnt="0"/>
      <dgm:spPr/>
    </dgm:pt>
    <dgm:pt modelId="{4AA60531-D99B-4AD5-BD4A-90EA2A8600D7}" type="pres">
      <dgm:prSet presAssocID="{474383EA-A653-44EC-9249-06AA60DAEE74}" presName="rootText" presStyleLbl="node2" presStyleIdx="2" presStyleCnt="3" custScaleY="10906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42DE01B-40CB-4A58-BDB0-14B82880D4BD}" type="pres">
      <dgm:prSet presAssocID="{474383EA-A653-44EC-9249-06AA60DAEE74}" presName="rootConnector" presStyleLbl="node2" presStyleIdx="2" presStyleCnt="3"/>
      <dgm:spPr/>
      <dgm:t>
        <a:bodyPr/>
        <a:lstStyle/>
        <a:p>
          <a:endParaRPr lang="zh-CN" altLang="en-US"/>
        </a:p>
      </dgm:t>
    </dgm:pt>
    <dgm:pt modelId="{F04F9A37-8896-4830-80BF-EA7143819A06}" type="pres">
      <dgm:prSet presAssocID="{474383EA-A653-44EC-9249-06AA60DAEE74}" presName="hierChild4" presStyleCnt="0"/>
      <dgm:spPr/>
    </dgm:pt>
    <dgm:pt modelId="{02D64DDE-6EFB-477C-BA31-EE1D88FC7DAA}" type="pres">
      <dgm:prSet presAssocID="{474383EA-A653-44EC-9249-06AA60DAEE74}" presName="hierChild5" presStyleCnt="0"/>
      <dgm:spPr/>
    </dgm:pt>
    <dgm:pt modelId="{EE1C5D7D-6C27-4DE9-BF62-C1981DB310AB}" type="pres">
      <dgm:prSet presAssocID="{40D88679-A6D8-4550-B401-36B744DDBAB2}" presName="hierChild3" presStyleCnt="0"/>
      <dgm:spPr/>
    </dgm:pt>
  </dgm:ptLst>
  <dgm:cxnLst>
    <dgm:cxn modelId="{DD91D214-EBEE-489E-B92D-4EE667AABC55}" type="presOf" srcId="{938B0FC8-E48E-4ED5-ADC7-AFA992BABDD1}" destId="{05F9E7F5-C6A5-4EE9-8935-72DB3257B881}" srcOrd="0" destOrd="0" presId="urn:microsoft.com/office/officeart/2005/8/layout/orgChart1"/>
    <dgm:cxn modelId="{7262FD54-BB21-4A5C-B091-F49D15877B5F}" srcId="{40D88679-A6D8-4550-B401-36B744DDBAB2}" destId="{938B0FC8-E48E-4ED5-ADC7-AFA992BABDD1}" srcOrd="0" destOrd="0" parTransId="{B46A994F-E8E6-426E-B410-E76DC3EB2C3C}" sibTransId="{27BBCB0B-DE4C-4D48-81F9-F9DE7FC531F7}"/>
    <dgm:cxn modelId="{7EF6FF6F-96F3-4A54-8894-CBC8ED4C2DB8}" type="presOf" srcId="{299B21B5-2067-4852-B9AC-877C34036F3E}" destId="{007A6E7D-DA92-48EC-9B17-4E3BA4D02774}" srcOrd="0" destOrd="0" presId="urn:microsoft.com/office/officeart/2005/8/layout/orgChart1"/>
    <dgm:cxn modelId="{933BB7C4-B0D1-4210-B63C-B3368EF3D850}" type="presOf" srcId="{40D88679-A6D8-4550-B401-36B744DDBAB2}" destId="{40652C66-358A-4A3A-A946-621C2E9F7C1C}" srcOrd="0" destOrd="0" presId="urn:microsoft.com/office/officeart/2005/8/layout/orgChart1"/>
    <dgm:cxn modelId="{F3D6EFF6-5B0F-4571-92C9-1382466F2B9B}" srcId="{0DCD8648-000C-4A15-B5AA-BF44A75B2050}" destId="{40D88679-A6D8-4550-B401-36B744DDBAB2}" srcOrd="0" destOrd="0" parTransId="{DD17E3A7-ECCC-4868-A02C-93C4C0D666BF}" sibTransId="{EB78095E-5115-467C-B2A3-0DA4DC0F4680}"/>
    <dgm:cxn modelId="{2B6D7E5B-587A-48F9-8A54-459C302ECF1C}" type="presOf" srcId="{40D88679-A6D8-4550-B401-36B744DDBAB2}" destId="{6AD8A357-677E-49A4-8514-A29C0943B32A}" srcOrd="1" destOrd="0" presId="urn:microsoft.com/office/officeart/2005/8/layout/orgChart1"/>
    <dgm:cxn modelId="{D876E5E3-9850-4CCF-A42E-3F66BF0672E7}" srcId="{40D88679-A6D8-4550-B401-36B744DDBAB2}" destId="{299B21B5-2067-4852-B9AC-877C34036F3E}" srcOrd="1" destOrd="0" parTransId="{2554139F-600B-4C48-ABC6-D1923CD37F51}" sibTransId="{001F2922-C714-4B04-A972-443B6B9A6C28}"/>
    <dgm:cxn modelId="{00BD3FF9-1F37-40B1-95F5-C174A6C1BD5A}" type="presOf" srcId="{299B21B5-2067-4852-B9AC-877C34036F3E}" destId="{FD81F7E3-A56F-4D6A-AF12-92ACCADE328E}" srcOrd="1" destOrd="0" presId="urn:microsoft.com/office/officeart/2005/8/layout/orgChart1"/>
    <dgm:cxn modelId="{3010DC06-72BD-43D2-9C9C-96BB4DEEC250}" type="presOf" srcId="{474383EA-A653-44EC-9249-06AA60DAEE74}" destId="{342DE01B-40CB-4A58-BDB0-14B82880D4BD}" srcOrd="1" destOrd="0" presId="urn:microsoft.com/office/officeart/2005/8/layout/orgChart1"/>
    <dgm:cxn modelId="{CFB5E627-6954-45A2-9505-FA7C0A12AD49}" type="presOf" srcId="{938B0FC8-E48E-4ED5-ADC7-AFA992BABDD1}" destId="{E73EFDEA-B896-470B-8888-AE2D19C631A0}" srcOrd="1" destOrd="0" presId="urn:microsoft.com/office/officeart/2005/8/layout/orgChart1"/>
    <dgm:cxn modelId="{6FD9C864-70C6-4075-80DA-4239C9BFF1A2}" type="presOf" srcId="{2554139F-600B-4C48-ABC6-D1923CD37F51}" destId="{E7B8D0E8-72D5-4EBE-96F0-200AA7E7E06E}" srcOrd="0" destOrd="0" presId="urn:microsoft.com/office/officeart/2005/8/layout/orgChart1"/>
    <dgm:cxn modelId="{182D8E71-2593-49E0-89AB-2A5565909750}" type="presOf" srcId="{474383EA-A653-44EC-9249-06AA60DAEE74}" destId="{4AA60531-D99B-4AD5-BD4A-90EA2A8600D7}" srcOrd="0" destOrd="0" presId="urn:microsoft.com/office/officeart/2005/8/layout/orgChart1"/>
    <dgm:cxn modelId="{9D26FF8E-6B25-4B17-9071-A063D8A0A166}" type="presOf" srcId="{A0D07CB6-0EC2-4EB1-8C1E-AE8936650D69}" destId="{402412AB-A639-4524-B182-00735168D7EC}" srcOrd="0" destOrd="0" presId="urn:microsoft.com/office/officeart/2005/8/layout/orgChart1"/>
    <dgm:cxn modelId="{5CC626E2-1BE3-4856-8827-D88F9BC44017}" type="presOf" srcId="{B46A994F-E8E6-426E-B410-E76DC3EB2C3C}" destId="{BD860D4D-00F1-482F-9A77-7428896F1E1D}" srcOrd="0" destOrd="0" presId="urn:microsoft.com/office/officeart/2005/8/layout/orgChart1"/>
    <dgm:cxn modelId="{13E136D6-DE77-4C33-8DF7-4FA73E993884}" type="presOf" srcId="{0DCD8648-000C-4A15-B5AA-BF44A75B2050}" destId="{2F7FEA60-F9C8-4887-8EE3-362CDB07E34C}" srcOrd="0" destOrd="0" presId="urn:microsoft.com/office/officeart/2005/8/layout/orgChart1"/>
    <dgm:cxn modelId="{E74C3205-A898-468F-A16C-EEFB23398AF1}" srcId="{40D88679-A6D8-4550-B401-36B744DDBAB2}" destId="{474383EA-A653-44EC-9249-06AA60DAEE74}" srcOrd="2" destOrd="0" parTransId="{A0D07CB6-0EC2-4EB1-8C1E-AE8936650D69}" sibTransId="{9E284FFA-B0DF-4C01-BC51-65EA44DA78A3}"/>
    <dgm:cxn modelId="{83FA80A0-5BEF-4FEA-A529-402EC90F3792}" type="presParOf" srcId="{2F7FEA60-F9C8-4887-8EE3-362CDB07E34C}" destId="{996DE059-8A85-4FA3-9A54-6DE96C6ACF81}" srcOrd="0" destOrd="0" presId="urn:microsoft.com/office/officeart/2005/8/layout/orgChart1"/>
    <dgm:cxn modelId="{FF5C9888-A84B-4C59-AD07-83A7FC1E71C0}" type="presParOf" srcId="{996DE059-8A85-4FA3-9A54-6DE96C6ACF81}" destId="{BBBB185D-9929-4E82-BC99-08B5BAAC8614}" srcOrd="0" destOrd="0" presId="urn:microsoft.com/office/officeart/2005/8/layout/orgChart1"/>
    <dgm:cxn modelId="{C05A2237-511E-4C77-B749-6ECD672D45E2}" type="presParOf" srcId="{BBBB185D-9929-4E82-BC99-08B5BAAC8614}" destId="{40652C66-358A-4A3A-A946-621C2E9F7C1C}" srcOrd="0" destOrd="0" presId="urn:microsoft.com/office/officeart/2005/8/layout/orgChart1"/>
    <dgm:cxn modelId="{DB75EED2-7732-4C39-8820-370BDE4F201F}" type="presParOf" srcId="{BBBB185D-9929-4E82-BC99-08B5BAAC8614}" destId="{6AD8A357-677E-49A4-8514-A29C0943B32A}" srcOrd="1" destOrd="0" presId="urn:microsoft.com/office/officeart/2005/8/layout/orgChart1"/>
    <dgm:cxn modelId="{3D28F5D7-E575-4D84-B0C2-6C58C9E473F4}" type="presParOf" srcId="{996DE059-8A85-4FA3-9A54-6DE96C6ACF81}" destId="{A3BE3658-243B-4881-B026-5BE36AAFA5BB}" srcOrd="1" destOrd="0" presId="urn:microsoft.com/office/officeart/2005/8/layout/orgChart1"/>
    <dgm:cxn modelId="{324789CC-2FA4-4707-9B6E-98D086D22D28}" type="presParOf" srcId="{A3BE3658-243B-4881-B026-5BE36AAFA5BB}" destId="{BD860D4D-00F1-482F-9A77-7428896F1E1D}" srcOrd="0" destOrd="0" presId="urn:microsoft.com/office/officeart/2005/8/layout/orgChart1"/>
    <dgm:cxn modelId="{F656F435-C96C-4031-842B-E2F9B7F847E5}" type="presParOf" srcId="{A3BE3658-243B-4881-B026-5BE36AAFA5BB}" destId="{7DC85FDD-9CF4-497F-944C-5BBCD3BC2822}" srcOrd="1" destOrd="0" presId="urn:microsoft.com/office/officeart/2005/8/layout/orgChart1"/>
    <dgm:cxn modelId="{0A980BAB-B198-4B9F-A59C-F0D8B49DDFBC}" type="presParOf" srcId="{7DC85FDD-9CF4-497F-944C-5BBCD3BC2822}" destId="{56DF883D-C03D-4BE3-BF12-2561824A0CC9}" srcOrd="0" destOrd="0" presId="urn:microsoft.com/office/officeart/2005/8/layout/orgChart1"/>
    <dgm:cxn modelId="{31877F40-26F0-45C8-9937-C7E49C58FADA}" type="presParOf" srcId="{56DF883D-C03D-4BE3-BF12-2561824A0CC9}" destId="{05F9E7F5-C6A5-4EE9-8935-72DB3257B881}" srcOrd="0" destOrd="0" presId="urn:microsoft.com/office/officeart/2005/8/layout/orgChart1"/>
    <dgm:cxn modelId="{B842A876-6B23-4C82-9C49-B34D34FBFF52}" type="presParOf" srcId="{56DF883D-C03D-4BE3-BF12-2561824A0CC9}" destId="{E73EFDEA-B896-470B-8888-AE2D19C631A0}" srcOrd="1" destOrd="0" presId="urn:microsoft.com/office/officeart/2005/8/layout/orgChart1"/>
    <dgm:cxn modelId="{E4070BFD-C9E7-4CA9-B655-BD3DDDD3EFDE}" type="presParOf" srcId="{7DC85FDD-9CF4-497F-944C-5BBCD3BC2822}" destId="{E72CA050-2A65-4EA0-B8AD-C459AC658FC7}" srcOrd="1" destOrd="0" presId="urn:microsoft.com/office/officeart/2005/8/layout/orgChart1"/>
    <dgm:cxn modelId="{BAEAB118-66D1-4858-83B6-07B3B72FF2D4}" type="presParOf" srcId="{7DC85FDD-9CF4-497F-944C-5BBCD3BC2822}" destId="{840CD5D0-A6C9-4BC2-8D8E-F39B6EF166CC}" srcOrd="2" destOrd="0" presId="urn:microsoft.com/office/officeart/2005/8/layout/orgChart1"/>
    <dgm:cxn modelId="{59DABC5D-0FDC-4C9F-B231-D681A9A6DAEE}" type="presParOf" srcId="{A3BE3658-243B-4881-B026-5BE36AAFA5BB}" destId="{E7B8D0E8-72D5-4EBE-96F0-200AA7E7E06E}" srcOrd="2" destOrd="0" presId="urn:microsoft.com/office/officeart/2005/8/layout/orgChart1"/>
    <dgm:cxn modelId="{185DEBA9-3664-47BA-BCC0-3A8449C92A72}" type="presParOf" srcId="{A3BE3658-243B-4881-B026-5BE36AAFA5BB}" destId="{64F1BCDF-48AD-4EAF-A840-A8AE4D0109FD}" srcOrd="3" destOrd="0" presId="urn:microsoft.com/office/officeart/2005/8/layout/orgChart1"/>
    <dgm:cxn modelId="{EAF560A1-A7C1-42F2-AD3C-AE181A1B05F4}" type="presParOf" srcId="{64F1BCDF-48AD-4EAF-A840-A8AE4D0109FD}" destId="{87144EBF-8BF7-4DC6-A9A0-42F57FC62E5A}" srcOrd="0" destOrd="0" presId="urn:microsoft.com/office/officeart/2005/8/layout/orgChart1"/>
    <dgm:cxn modelId="{C87ED868-34D1-4AE7-AC74-6D7F899024A7}" type="presParOf" srcId="{87144EBF-8BF7-4DC6-A9A0-42F57FC62E5A}" destId="{007A6E7D-DA92-48EC-9B17-4E3BA4D02774}" srcOrd="0" destOrd="0" presId="urn:microsoft.com/office/officeart/2005/8/layout/orgChart1"/>
    <dgm:cxn modelId="{A7873AEE-777F-4BB1-B925-2FDCF6ABDD54}" type="presParOf" srcId="{87144EBF-8BF7-4DC6-A9A0-42F57FC62E5A}" destId="{FD81F7E3-A56F-4D6A-AF12-92ACCADE328E}" srcOrd="1" destOrd="0" presId="urn:microsoft.com/office/officeart/2005/8/layout/orgChart1"/>
    <dgm:cxn modelId="{F6A67C8B-6A64-4603-AB79-4C73845436AC}" type="presParOf" srcId="{64F1BCDF-48AD-4EAF-A840-A8AE4D0109FD}" destId="{BF6EA2C0-F2CA-4DE0-BDA6-40885A68D43F}" srcOrd="1" destOrd="0" presId="urn:microsoft.com/office/officeart/2005/8/layout/orgChart1"/>
    <dgm:cxn modelId="{5A2F1279-62C7-4667-9A39-DF6CC76A1CF4}" type="presParOf" srcId="{64F1BCDF-48AD-4EAF-A840-A8AE4D0109FD}" destId="{0F72E20B-A11F-4B2C-9E24-51655C8AB36A}" srcOrd="2" destOrd="0" presId="urn:microsoft.com/office/officeart/2005/8/layout/orgChart1"/>
    <dgm:cxn modelId="{47EB27F8-FAB5-4194-AE4B-AC9A4DA2DE63}" type="presParOf" srcId="{A3BE3658-243B-4881-B026-5BE36AAFA5BB}" destId="{402412AB-A639-4524-B182-00735168D7EC}" srcOrd="4" destOrd="0" presId="urn:microsoft.com/office/officeart/2005/8/layout/orgChart1"/>
    <dgm:cxn modelId="{83F14A51-8463-4A54-A5BB-261F8B27F581}" type="presParOf" srcId="{A3BE3658-243B-4881-B026-5BE36AAFA5BB}" destId="{FEFDEC4B-3BE5-4B59-8EE5-A86D9E1574A3}" srcOrd="5" destOrd="0" presId="urn:microsoft.com/office/officeart/2005/8/layout/orgChart1"/>
    <dgm:cxn modelId="{5F865AD7-8F91-4B55-9509-B53D44EB044E}" type="presParOf" srcId="{FEFDEC4B-3BE5-4B59-8EE5-A86D9E1574A3}" destId="{66BBDCC1-F785-4BA0-A8F2-4CEC104CE118}" srcOrd="0" destOrd="0" presId="urn:microsoft.com/office/officeart/2005/8/layout/orgChart1"/>
    <dgm:cxn modelId="{CF339A04-26FD-4D63-93D7-40634E5E5937}" type="presParOf" srcId="{66BBDCC1-F785-4BA0-A8F2-4CEC104CE118}" destId="{4AA60531-D99B-4AD5-BD4A-90EA2A8600D7}" srcOrd="0" destOrd="0" presId="urn:microsoft.com/office/officeart/2005/8/layout/orgChart1"/>
    <dgm:cxn modelId="{7977719B-FCB2-4848-8B92-CB40E1EFDB62}" type="presParOf" srcId="{66BBDCC1-F785-4BA0-A8F2-4CEC104CE118}" destId="{342DE01B-40CB-4A58-BDB0-14B82880D4BD}" srcOrd="1" destOrd="0" presId="urn:microsoft.com/office/officeart/2005/8/layout/orgChart1"/>
    <dgm:cxn modelId="{C09455A7-538F-4C6D-98CE-380E367EF005}" type="presParOf" srcId="{FEFDEC4B-3BE5-4B59-8EE5-A86D9E1574A3}" destId="{F04F9A37-8896-4830-80BF-EA7143819A06}" srcOrd="1" destOrd="0" presId="urn:microsoft.com/office/officeart/2005/8/layout/orgChart1"/>
    <dgm:cxn modelId="{1E16FD4C-878B-4E9E-91EF-CD6BDA291B66}" type="presParOf" srcId="{FEFDEC4B-3BE5-4B59-8EE5-A86D9E1574A3}" destId="{02D64DDE-6EFB-477C-BA31-EE1D88FC7DAA}" srcOrd="2" destOrd="0" presId="urn:microsoft.com/office/officeart/2005/8/layout/orgChart1"/>
    <dgm:cxn modelId="{524D34CD-9EDA-4DA3-86E6-9E9CDDDE1BA5}" type="presParOf" srcId="{996DE059-8A85-4FA3-9A54-6DE96C6ACF81}" destId="{EE1C5D7D-6C27-4DE9-BF62-C1981DB310A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DCD8648-000C-4A15-B5AA-BF44A75B2050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0D88679-A6D8-4550-B401-36B744DDBAB2}">
      <dgm:prSet phldrT="[文本]" custT="1"/>
      <dgm:spPr>
        <a:solidFill>
          <a:srgbClr val="BE4A2A"/>
        </a:solidFill>
      </dgm:spPr>
      <dgm:t>
        <a:bodyPr/>
        <a:lstStyle/>
        <a:p>
          <a:r>
            <a: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Financial statement</a:t>
          </a:r>
          <a:endParaRPr lang="zh-CN" altLang="en-US" sz="2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D17E3A7-ECCC-4868-A02C-93C4C0D666BF}" type="parTrans" cxnId="{F3D6EFF6-5B0F-4571-92C9-1382466F2B9B}">
      <dgm:prSet/>
      <dgm:spPr/>
      <dgm:t>
        <a:bodyPr/>
        <a:lstStyle/>
        <a:p>
          <a:endParaRPr lang="zh-CN" altLang="en-US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B78095E-5115-467C-B2A3-0DA4DC0F4680}" type="sibTrans" cxnId="{F3D6EFF6-5B0F-4571-92C9-1382466F2B9B}">
      <dgm:prSet/>
      <dgm:spPr/>
      <dgm:t>
        <a:bodyPr/>
        <a:lstStyle/>
        <a:p>
          <a:endParaRPr lang="zh-CN" altLang="en-US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38B0FC8-E48E-4ED5-ADC7-AFA992BABDD1}">
      <dgm:prSet phldrT="[文本]" custT="1"/>
      <dgm:spPr>
        <a:solidFill>
          <a:srgbClr val="BE4A2A"/>
        </a:solidFill>
      </dgm:spPr>
      <dgm:t>
        <a:bodyPr/>
        <a:lstStyle/>
        <a:p>
          <a:r>
            <a: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Balance Sheet</a:t>
          </a:r>
          <a:endParaRPr lang="zh-CN" altLang="en-US" sz="2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46A994F-E8E6-426E-B410-E76DC3EB2C3C}" type="parTrans" cxnId="{7262FD54-BB21-4A5C-B091-F49D15877B5F}">
      <dgm:prSet/>
      <dgm:spPr>
        <a:ln>
          <a:solidFill>
            <a:srgbClr val="BE4A2A"/>
          </a:solidFill>
        </a:ln>
      </dgm:spPr>
      <dgm:t>
        <a:bodyPr/>
        <a:lstStyle/>
        <a:p>
          <a:endParaRPr lang="zh-CN" altLang="en-US" sz="2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7BBCB0B-DE4C-4D48-81F9-F9DE7FC531F7}" type="sibTrans" cxnId="{7262FD54-BB21-4A5C-B091-F49D15877B5F}">
      <dgm:prSet/>
      <dgm:spPr/>
      <dgm:t>
        <a:bodyPr/>
        <a:lstStyle/>
        <a:p>
          <a:endParaRPr lang="zh-CN" altLang="en-US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99B21B5-2067-4852-B9AC-877C34036F3E}">
      <dgm:prSet phldrT="[文本]" custT="1"/>
      <dgm:spPr>
        <a:solidFill>
          <a:srgbClr val="BE4A2A"/>
        </a:solidFill>
      </dgm:spPr>
      <dgm:t>
        <a:bodyPr/>
        <a:lstStyle/>
        <a:p>
          <a:r>
            <a: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Profit &amp; Loss</a:t>
          </a:r>
          <a:endParaRPr lang="zh-CN" altLang="en-US" sz="2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554139F-600B-4C48-ABC6-D1923CD37F51}" type="parTrans" cxnId="{D876E5E3-9850-4CCF-A42E-3F66BF0672E7}">
      <dgm:prSet/>
      <dgm:spPr>
        <a:ln>
          <a:solidFill>
            <a:srgbClr val="BE4A2A"/>
          </a:solidFill>
        </a:ln>
      </dgm:spPr>
      <dgm:t>
        <a:bodyPr/>
        <a:lstStyle/>
        <a:p>
          <a:endParaRPr lang="zh-CN" altLang="en-US" sz="2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01F2922-C714-4B04-A972-443B6B9A6C28}" type="sibTrans" cxnId="{D876E5E3-9850-4CCF-A42E-3F66BF0672E7}">
      <dgm:prSet/>
      <dgm:spPr/>
      <dgm:t>
        <a:bodyPr/>
        <a:lstStyle/>
        <a:p>
          <a:endParaRPr lang="zh-CN" altLang="en-US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74383EA-A653-44EC-9249-06AA60DAEE74}">
      <dgm:prSet phldrT="[文本]" custT="1"/>
      <dgm:spPr>
        <a:solidFill>
          <a:srgbClr val="BE4A2A"/>
        </a:solidFill>
      </dgm:spPr>
      <dgm:t>
        <a:bodyPr/>
        <a:lstStyle/>
        <a:p>
          <a:r>
            <a: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Cash Flow</a:t>
          </a:r>
          <a:endParaRPr lang="zh-CN" altLang="en-US" sz="2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0D07CB6-0EC2-4EB1-8C1E-AE8936650D69}" type="parTrans" cxnId="{E74C3205-A898-468F-A16C-EEFB23398AF1}">
      <dgm:prSet/>
      <dgm:spPr>
        <a:solidFill>
          <a:srgbClr val="BE4A2A"/>
        </a:solidFill>
        <a:ln>
          <a:solidFill>
            <a:srgbClr val="BE4A2A"/>
          </a:solidFill>
        </a:ln>
      </dgm:spPr>
      <dgm:t>
        <a:bodyPr/>
        <a:lstStyle/>
        <a:p>
          <a:endParaRPr lang="zh-CN" altLang="en-US" sz="2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E284FFA-B0DF-4C01-BC51-65EA44DA78A3}" type="sibTrans" cxnId="{E74C3205-A898-468F-A16C-EEFB23398AF1}">
      <dgm:prSet/>
      <dgm:spPr/>
      <dgm:t>
        <a:bodyPr/>
        <a:lstStyle/>
        <a:p>
          <a:endParaRPr lang="zh-CN" altLang="en-US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F7FEA60-F9C8-4887-8EE3-362CDB07E34C}" type="pres">
      <dgm:prSet presAssocID="{0DCD8648-000C-4A15-B5AA-BF44A75B205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996DE059-8A85-4FA3-9A54-6DE96C6ACF81}" type="pres">
      <dgm:prSet presAssocID="{40D88679-A6D8-4550-B401-36B744DDBAB2}" presName="hierRoot1" presStyleCnt="0">
        <dgm:presLayoutVars>
          <dgm:hierBranch val="init"/>
        </dgm:presLayoutVars>
      </dgm:prSet>
      <dgm:spPr/>
    </dgm:pt>
    <dgm:pt modelId="{BBBB185D-9929-4E82-BC99-08B5BAAC8614}" type="pres">
      <dgm:prSet presAssocID="{40D88679-A6D8-4550-B401-36B744DDBAB2}" presName="rootComposite1" presStyleCnt="0"/>
      <dgm:spPr/>
    </dgm:pt>
    <dgm:pt modelId="{40652C66-358A-4A3A-A946-621C2E9F7C1C}" type="pres">
      <dgm:prSet presAssocID="{40D88679-A6D8-4550-B401-36B744DDBAB2}" presName="rootText1" presStyleLbl="node0" presStyleIdx="0" presStyleCnt="1" custScaleX="197541" custScaleY="109509" custLinFactNeighborX="-473" custLinFactNeighborY="-13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AD8A357-677E-49A4-8514-A29C0943B32A}" type="pres">
      <dgm:prSet presAssocID="{40D88679-A6D8-4550-B401-36B744DDBAB2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A3BE3658-243B-4881-B026-5BE36AAFA5BB}" type="pres">
      <dgm:prSet presAssocID="{40D88679-A6D8-4550-B401-36B744DDBAB2}" presName="hierChild2" presStyleCnt="0"/>
      <dgm:spPr/>
    </dgm:pt>
    <dgm:pt modelId="{BD860D4D-00F1-482F-9A77-7428896F1E1D}" type="pres">
      <dgm:prSet presAssocID="{B46A994F-E8E6-426E-B410-E76DC3EB2C3C}" presName="Name37" presStyleLbl="parChTrans1D2" presStyleIdx="0" presStyleCnt="3"/>
      <dgm:spPr/>
      <dgm:t>
        <a:bodyPr/>
        <a:lstStyle/>
        <a:p>
          <a:endParaRPr lang="zh-CN" altLang="en-US"/>
        </a:p>
      </dgm:t>
    </dgm:pt>
    <dgm:pt modelId="{7DC85FDD-9CF4-497F-944C-5BBCD3BC2822}" type="pres">
      <dgm:prSet presAssocID="{938B0FC8-E48E-4ED5-ADC7-AFA992BABDD1}" presName="hierRoot2" presStyleCnt="0">
        <dgm:presLayoutVars>
          <dgm:hierBranch val="init"/>
        </dgm:presLayoutVars>
      </dgm:prSet>
      <dgm:spPr/>
    </dgm:pt>
    <dgm:pt modelId="{56DF883D-C03D-4BE3-BF12-2561824A0CC9}" type="pres">
      <dgm:prSet presAssocID="{938B0FC8-E48E-4ED5-ADC7-AFA992BABDD1}" presName="rootComposite" presStyleCnt="0"/>
      <dgm:spPr/>
    </dgm:pt>
    <dgm:pt modelId="{05F9E7F5-C6A5-4EE9-8935-72DB3257B881}" type="pres">
      <dgm:prSet presAssocID="{938B0FC8-E48E-4ED5-ADC7-AFA992BABDD1}" presName="rootText" presStyleLbl="node2" presStyleIdx="0" presStyleCnt="3" custScaleX="152104" custScaleY="10555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73EFDEA-B896-470B-8888-AE2D19C631A0}" type="pres">
      <dgm:prSet presAssocID="{938B0FC8-E48E-4ED5-ADC7-AFA992BABDD1}" presName="rootConnector" presStyleLbl="node2" presStyleIdx="0" presStyleCnt="3"/>
      <dgm:spPr/>
      <dgm:t>
        <a:bodyPr/>
        <a:lstStyle/>
        <a:p>
          <a:endParaRPr lang="zh-CN" altLang="en-US"/>
        </a:p>
      </dgm:t>
    </dgm:pt>
    <dgm:pt modelId="{E72CA050-2A65-4EA0-B8AD-C459AC658FC7}" type="pres">
      <dgm:prSet presAssocID="{938B0FC8-E48E-4ED5-ADC7-AFA992BABDD1}" presName="hierChild4" presStyleCnt="0"/>
      <dgm:spPr/>
    </dgm:pt>
    <dgm:pt modelId="{840CD5D0-A6C9-4BC2-8D8E-F39B6EF166CC}" type="pres">
      <dgm:prSet presAssocID="{938B0FC8-E48E-4ED5-ADC7-AFA992BABDD1}" presName="hierChild5" presStyleCnt="0"/>
      <dgm:spPr/>
    </dgm:pt>
    <dgm:pt modelId="{E7B8D0E8-72D5-4EBE-96F0-200AA7E7E06E}" type="pres">
      <dgm:prSet presAssocID="{2554139F-600B-4C48-ABC6-D1923CD37F51}" presName="Name37" presStyleLbl="parChTrans1D2" presStyleIdx="1" presStyleCnt="3"/>
      <dgm:spPr/>
      <dgm:t>
        <a:bodyPr/>
        <a:lstStyle/>
        <a:p>
          <a:endParaRPr lang="zh-CN" altLang="en-US"/>
        </a:p>
      </dgm:t>
    </dgm:pt>
    <dgm:pt modelId="{64F1BCDF-48AD-4EAF-A840-A8AE4D0109FD}" type="pres">
      <dgm:prSet presAssocID="{299B21B5-2067-4852-B9AC-877C34036F3E}" presName="hierRoot2" presStyleCnt="0">
        <dgm:presLayoutVars>
          <dgm:hierBranch val="init"/>
        </dgm:presLayoutVars>
      </dgm:prSet>
      <dgm:spPr/>
    </dgm:pt>
    <dgm:pt modelId="{87144EBF-8BF7-4DC6-A9A0-42F57FC62E5A}" type="pres">
      <dgm:prSet presAssocID="{299B21B5-2067-4852-B9AC-877C34036F3E}" presName="rootComposite" presStyleCnt="0"/>
      <dgm:spPr/>
    </dgm:pt>
    <dgm:pt modelId="{007A6E7D-DA92-48EC-9B17-4E3BA4D02774}" type="pres">
      <dgm:prSet presAssocID="{299B21B5-2067-4852-B9AC-877C34036F3E}" presName="rootText" presStyleLbl="node2" presStyleIdx="1" presStyleCnt="3" custScaleX="137733" custScaleY="11393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D81F7E3-A56F-4D6A-AF12-92ACCADE328E}" type="pres">
      <dgm:prSet presAssocID="{299B21B5-2067-4852-B9AC-877C34036F3E}" presName="rootConnector" presStyleLbl="node2" presStyleIdx="1" presStyleCnt="3"/>
      <dgm:spPr/>
      <dgm:t>
        <a:bodyPr/>
        <a:lstStyle/>
        <a:p>
          <a:endParaRPr lang="zh-CN" altLang="en-US"/>
        </a:p>
      </dgm:t>
    </dgm:pt>
    <dgm:pt modelId="{BF6EA2C0-F2CA-4DE0-BDA6-40885A68D43F}" type="pres">
      <dgm:prSet presAssocID="{299B21B5-2067-4852-B9AC-877C34036F3E}" presName="hierChild4" presStyleCnt="0"/>
      <dgm:spPr/>
    </dgm:pt>
    <dgm:pt modelId="{0F72E20B-A11F-4B2C-9E24-51655C8AB36A}" type="pres">
      <dgm:prSet presAssocID="{299B21B5-2067-4852-B9AC-877C34036F3E}" presName="hierChild5" presStyleCnt="0"/>
      <dgm:spPr/>
    </dgm:pt>
    <dgm:pt modelId="{402412AB-A639-4524-B182-00735168D7EC}" type="pres">
      <dgm:prSet presAssocID="{A0D07CB6-0EC2-4EB1-8C1E-AE8936650D69}" presName="Name37" presStyleLbl="parChTrans1D2" presStyleIdx="2" presStyleCnt="3"/>
      <dgm:spPr/>
      <dgm:t>
        <a:bodyPr/>
        <a:lstStyle/>
        <a:p>
          <a:endParaRPr lang="zh-CN" altLang="en-US"/>
        </a:p>
      </dgm:t>
    </dgm:pt>
    <dgm:pt modelId="{FEFDEC4B-3BE5-4B59-8EE5-A86D9E1574A3}" type="pres">
      <dgm:prSet presAssocID="{474383EA-A653-44EC-9249-06AA60DAEE74}" presName="hierRoot2" presStyleCnt="0">
        <dgm:presLayoutVars>
          <dgm:hierBranch val="init"/>
        </dgm:presLayoutVars>
      </dgm:prSet>
      <dgm:spPr/>
    </dgm:pt>
    <dgm:pt modelId="{66BBDCC1-F785-4BA0-A8F2-4CEC104CE118}" type="pres">
      <dgm:prSet presAssocID="{474383EA-A653-44EC-9249-06AA60DAEE74}" presName="rootComposite" presStyleCnt="0"/>
      <dgm:spPr/>
    </dgm:pt>
    <dgm:pt modelId="{4AA60531-D99B-4AD5-BD4A-90EA2A8600D7}" type="pres">
      <dgm:prSet presAssocID="{474383EA-A653-44EC-9249-06AA60DAEE74}" presName="rootText" presStyleLbl="node2" presStyleIdx="2" presStyleCnt="3" custScaleY="10906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42DE01B-40CB-4A58-BDB0-14B82880D4BD}" type="pres">
      <dgm:prSet presAssocID="{474383EA-A653-44EC-9249-06AA60DAEE74}" presName="rootConnector" presStyleLbl="node2" presStyleIdx="2" presStyleCnt="3"/>
      <dgm:spPr/>
      <dgm:t>
        <a:bodyPr/>
        <a:lstStyle/>
        <a:p>
          <a:endParaRPr lang="zh-CN" altLang="en-US"/>
        </a:p>
      </dgm:t>
    </dgm:pt>
    <dgm:pt modelId="{F04F9A37-8896-4830-80BF-EA7143819A06}" type="pres">
      <dgm:prSet presAssocID="{474383EA-A653-44EC-9249-06AA60DAEE74}" presName="hierChild4" presStyleCnt="0"/>
      <dgm:spPr/>
    </dgm:pt>
    <dgm:pt modelId="{02D64DDE-6EFB-477C-BA31-EE1D88FC7DAA}" type="pres">
      <dgm:prSet presAssocID="{474383EA-A653-44EC-9249-06AA60DAEE74}" presName="hierChild5" presStyleCnt="0"/>
      <dgm:spPr/>
    </dgm:pt>
    <dgm:pt modelId="{EE1C5D7D-6C27-4DE9-BF62-C1981DB310AB}" type="pres">
      <dgm:prSet presAssocID="{40D88679-A6D8-4550-B401-36B744DDBAB2}" presName="hierChild3" presStyleCnt="0"/>
      <dgm:spPr/>
    </dgm:pt>
  </dgm:ptLst>
  <dgm:cxnLst>
    <dgm:cxn modelId="{DD91D214-EBEE-489E-B92D-4EE667AABC55}" type="presOf" srcId="{938B0FC8-E48E-4ED5-ADC7-AFA992BABDD1}" destId="{05F9E7F5-C6A5-4EE9-8935-72DB3257B881}" srcOrd="0" destOrd="0" presId="urn:microsoft.com/office/officeart/2005/8/layout/orgChart1"/>
    <dgm:cxn modelId="{7262FD54-BB21-4A5C-B091-F49D15877B5F}" srcId="{40D88679-A6D8-4550-B401-36B744DDBAB2}" destId="{938B0FC8-E48E-4ED5-ADC7-AFA992BABDD1}" srcOrd="0" destOrd="0" parTransId="{B46A994F-E8E6-426E-B410-E76DC3EB2C3C}" sibTransId="{27BBCB0B-DE4C-4D48-81F9-F9DE7FC531F7}"/>
    <dgm:cxn modelId="{7EF6FF6F-96F3-4A54-8894-CBC8ED4C2DB8}" type="presOf" srcId="{299B21B5-2067-4852-B9AC-877C34036F3E}" destId="{007A6E7D-DA92-48EC-9B17-4E3BA4D02774}" srcOrd="0" destOrd="0" presId="urn:microsoft.com/office/officeart/2005/8/layout/orgChart1"/>
    <dgm:cxn modelId="{933BB7C4-B0D1-4210-B63C-B3368EF3D850}" type="presOf" srcId="{40D88679-A6D8-4550-B401-36B744DDBAB2}" destId="{40652C66-358A-4A3A-A946-621C2E9F7C1C}" srcOrd="0" destOrd="0" presId="urn:microsoft.com/office/officeart/2005/8/layout/orgChart1"/>
    <dgm:cxn modelId="{F3D6EFF6-5B0F-4571-92C9-1382466F2B9B}" srcId="{0DCD8648-000C-4A15-B5AA-BF44A75B2050}" destId="{40D88679-A6D8-4550-B401-36B744DDBAB2}" srcOrd="0" destOrd="0" parTransId="{DD17E3A7-ECCC-4868-A02C-93C4C0D666BF}" sibTransId="{EB78095E-5115-467C-B2A3-0DA4DC0F4680}"/>
    <dgm:cxn modelId="{2B6D7E5B-587A-48F9-8A54-459C302ECF1C}" type="presOf" srcId="{40D88679-A6D8-4550-B401-36B744DDBAB2}" destId="{6AD8A357-677E-49A4-8514-A29C0943B32A}" srcOrd="1" destOrd="0" presId="urn:microsoft.com/office/officeart/2005/8/layout/orgChart1"/>
    <dgm:cxn modelId="{D876E5E3-9850-4CCF-A42E-3F66BF0672E7}" srcId="{40D88679-A6D8-4550-B401-36B744DDBAB2}" destId="{299B21B5-2067-4852-B9AC-877C34036F3E}" srcOrd="1" destOrd="0" parTransId="{2554139F-600B-4C48-ABC6-D1923CD37F51}" sibTransId="{001F2922-C714-4B04-A972-443B6B9A6C28}"/>
    <dgm:cxn modelId="{00BD3FF9-1F37-40B1-95F5-C174A6C1BD5A}" type="presOf" srcId="{299B21B5-2067-4852-B9AC-877C34036F3E}" destId="{FD81F7E3-A56F-4D6A-AF12-92ACCADE328E}" srcOrd="1" destOrd="0" presId="urn:microsoft.com/office/officeart/2005/8/layout/orgChart1"/>
    <dgm:cxn modelId="{3010DC06-72BD-43D2-9C9C-96BB4DEEC250}" type="presOf" srcId="{474383EA-A653-44EC-9249-06AA60DAEE74}" destId="{342DE01B-40CB-4A58-BDB0-14B82880D4BD}" srcOrd="1" destOrd="0" presId="urn:microsoft.com/office/officeart/2005/8/layout/orgChart1"/>
    <dgm:cxn modelId="{CFB5E627-6954-45A2-9505-FA7C0A12AD49}" type="presOf" srcId="{938B0FC8-E48E-4ED5-ADC7-AFA992BABDD1}" destId="{E73EFDEA-B896-470B-8888-AE2D19C631A0}" srcOrd="1" destOrd="0" presId="urn:microsoft.com/office/officeart/2005/8/layout/orgChart1"/>
    <dgm:cxn modelId="{6FD9C864-70C6-4075-80DA-4239C9BFF1A2}" type="presOf" srcId="{2554139F-600B-4C48-ABC6-D1923CD37F51}" destId="{E7B8D0E8-72D5-4EBE-96F0-200AA7E7E06E}" srcOrd="0" destOrd="0" presId="urn:microsoft.com/office/officeart/2005/8/layout/orgChart1"/>
    <dgm:cxn modelId="{182D8E71-2593-49E0-89AB-2A5565909750}" type="presOf" srcId="{474383EA-A653-44EC-9249-06AA60DAEE74}" destId="{4AA60531-D99B-4AD5-BD4A-90EA2A8600D7}" srcOrd="0" destOrd="0" presId="urn:microsoft.com/office/officeart/2005/8/layout/orgChart1"/>
    <dgm:cxn modelId="{9D26FF8E-6B25-4B17-9071-A063D8A0A166}" type="presOf" srcId="{A0D07CB6-0EC2-4EB1-8C1E-AE8936650D69}" destId="{402412AB-A639-4524-B182-00735168D7EC}" srcOrd="0" destOrd="0" presId="urn:microsoft.com/office/officeart/2005/8/layout/orgChart1"/>
    <dgm:cxn modelId="{5CC626E2-1BE3-4856-8827-D88F9BC44017}" type="presOf" srcId="{B46A994F-E8E6-426E-B410-E76DC3EB2C3C}" destId="{BD860D4D-00F1-482F-9A77-7428896F1E1D}" srcOrd="0" destOrd="0" presId="urn:microsoft.com/office/officeart/2005/8/layout/orgChart1"/>
    <dgm:cxn modelId="{13E136D6-DE77-4C33-8DF7-4FA73E993884}" type="presOf" srcId="{0DCD8648-000C-4A15-B5AA-BF44A75B2050}" destId="{2F7FEA60-F9C8-4887-8EE3-362CDB07E34C}" srcOrd="0" destOrd="0" presId="urn:microsoft.com/office/officeart/2005/8/layout/orgChart1"/>
    <dgm:cxn modelId="{E74C3205-A898-468F-A16C-EEFB23398AF1}" srcId="{40D88679-A6D8-4550-B401-36B744DDBAB2}" destId="{474383EA-A653-44EC-9249-06AA60DAEE74}" srcOrd="2" destOrd="0" parTransId="{A0D07CB6-0EC2-4EB1-8C1E-AE8936650D69}" sibTransId="{9E284FFA-B0DF-4C01-BC51-65EA44DA78A3}"/>
    <dgm:cxn modelId="{83FA80A0-5BEF-4FEA-A529-402EC90F3792}" type="presParOf" srcId="{2F7FEA60-F9C8-4887-8EE3-362CDB07E34C}" destId="{996DE059-8A85-4FA3-9A54-6DE96C6ACF81}" srcOrd="0" destOrd="0" presId="urn:microsoft.com/office/officeart/2005/8/layout/orgChart1"/>
    <dgm:cxn modelId="{FF5C9888-A84B-4C59-AD07-83A7FC1E71C0}" type="presParOf" srcId="{996DE059-8A85-4FA3-9A54-6DE96C6ACF81}" destId="{BBBB185D-9929-4E82-BC99-08B5BAAC8614}" srcOrd="0" destOrd="0" presId="urn:microsoft.com/office/officeart/2005/8/layout/orgChart1"/>
    <dgm:cxn modelId="{C05A2237-511E-4C77-B749-6ECD672D45E2}" type="presParOf" srcId="{BBBB185D-9929-4E82-BC99-08B5BAAC8614}" destId="{40652C66-358A-4A3A-A946-621C2E9F7C1C}" srcOrd="0" destOrd="0" presId="urn:microsoft.com/office/officeart/2005/8/layout/orgChart1"/>
    <dgm:cxn modelId="{DB75EED2-7732-4C39-8820-370BDE4F201F}" type="presParOf" srcId="{BBBB185D-9929-4E82-BC99-08B5BAAC8614}" destId="{6AD8A357-677E-49A4-8514-A29C0943B32A}" srcOrd="1" destOrd="0" presId="urn:microsoft.com/office/officeart/2005/8/layout/orgChart1"/>
    <dgm:cxn modelId="{3D28F5D7-E575-4D84-B0C2-6C58C9E473F4}" type="presParOf" srcId="{996DE059-8A85-4FA3-9A54-6DE96C6ACF81}" destId="{A3BE3658-243B-4881-B026-5BE36AAFA5BB}" srcOrd="1" destOrd="0" presId="urn:microsoft.com/office/officeart/2005/8/layout/orgChart1"/>
    <dgm:cxn modelId="{324789CC-2FA4-4707-9B6E-98D086D22D28}" type="presParOf" srcId="{A3BE3658-243B-4881-B026-5BE36AAFA5BB}" destId="{BD860D4D-00F1-482F-9A77-7428896F1E1D}" srcOrd="0" destOrd="0" presId="urn:microsoft.com/office/officeart/2005/8/layout/orgChart1"/>
    <dgm:cxn modelId="{F656F435-C96C-4031-842B-E2F9B7F847E5}" type="presParOf" srcId="{A3BE3658-243B-4881-B026-5BE36AAFA5BB}" destId="{7DC85FDD-9CF4-497F-944C-5BBCD3BC2822}" srcOrd="1" destOrd="0" presId="urn:microsoft.com/office/officeart/2005/8/layout/orgChart1"/>
    <dgm:cxn modelId="{0A980BAB-B198-4B9F-A59C-F0D8B49DDFBC}" type="presParOf" srcId="{7DC85FDD-9CF4-497F-944C-5BBCD3BC2822}" destId="{56DF883D-C03D-4BE3-BF12-2561824A0CC9}" srcOrd="0" destOrd="0" presId="urn:microsoft.com/office/officeart/2005/8/layout/orgChart1"/>
    <dgm:cxn modelId="{31877F40-26F0-45C8-9937-C7E49C58FADA}" type="presParOf" srcId="{56DF883D-C03D-4BE3-BF12-2561824A0CC9}" destId="{05F9E7F5-C6A5-4EE9-8935-72DB3257B881}" srcOrd="0" destOrd="0" presId="urn:microsoft.com/office/officeart/2005/8/layout/orgChart1"/>
    <dgm:cxn modelId="{B842A876-6B23-4C82-9C49-B34D34FBFF52}" type="presParOf" srcId="{56DF883D-C03D-4BE3-BF12-2561824A0CC9}" destId="{E73EFDEA-B896-470B-8888-AE2D19C631A0}" srcOrd="1" destOrd="0" presId="urn:microsoft.com/office/officeart/2005/8/layout/orgChart1"/>
    <dgm:cxn modelId="{E4070BFD-C9E7-4CA9-B655-BD3DDDD3EFDE}" type="presParOf" srcId="{7DC85FDD-9CF4-497F-944C-5BBCD3BC2822}" destId="{E72CA050-2A65-4EA0-B8AD-C459AC658FC7}" srcOrd="1" destOrd="0" presId="urn:microsoft.com/office/officeart/2005/8/layout/orgChart1"/>
    <dgm:cxn modelId="{BAEAB118-66D1-4858-83B6-07B3B72FF2D4}" type="presParOf" srcId="{7DC85FDD-9CF4-497F-944C-5BBCD3BC2822}" destId="{840CD5D0-A6C9-4BC2-8D8E-F39B6EF166CC}" srcOrd="2" destOrd="0" presId="urn:microsoft.com/office/officeart/2005/8/layout/orgChart1"/>
    <dgm:cxn modelId="{59DABC5D-0FDC-4C9F-B231-D681A9A6DAEE}" type="presParOf" srcId="{A3BE3658-243B-4881-B026-5BE36AAFA5BB}" destId="{E7B8D0E8-72D5-4EBE-96F0-200AA7E7E06E}" srcOrd="2" destOrd="0" presId="urn:microsoft.com/office/officeart/2005/8/layout/orgChart1"/>
    <dgm:cxn modelId="{185DEBA9-3664-47BA-BCC0-3A8449C92A72}" type="presParOf" srcId="{A3BE3658-243B-4881-B026-5BE36AAFA5BB}" destId="{64F1BCDF-48AD-4EAF-A840-A8AE4D0109FD}" srcOrd="3" destOrd="0" presId="urn:microsoft.com/office/officeart/2005/8/layout/orgChart1"/>
    <dgm:cxn modelId="{EAF560A1-A7C1-42F2-AD3C-AE181A1B05F4}" type="presParOf" srcId="{64F1BCDF-48AD-4EAF-A840-A8AE4D0109FD}" destId="{87144EBF-8BF7-4DC6-A9A0-42F57FC62E5A}" srcOrd="0" destOrd="0" presId="urn:microsoft.com/office/officeart/2005/8/layout/orgChart1"/>
    <dgm:cxn modelId="{C87ED868-34D1-4AE7-AC74-6D7F899024A7}" type="presParOf" srcId="{87144EBF-8BF7-4DC6-A9A0-42F57FC62E5A}" destId="{007A6E7D-DA92-48EC-9B17-4E3BA4D02774}" srcOrd="0" destOrd="0" presId="urn:microsoft.com/office/officeart/2005/8/layout/orgChart1"/>
    <dgm:cxn modelId="{A7873AEE-777F-4BB1-B925-2FDCF6ABDD54}" type="presParOf" srcId="{87144EBF-8BF7-4DC6-A9A0-42F57FC62E5A}" destId="{FD81F7E3-A56F-4D6A-AF12-92ACCADE328E}" srcOrd="1" destOrd="0" presId="urn:microsoft.com/office/officeart/2005/8/layout/orgChart1"/>
    <dgm:cxn modelId="{F6A67C8B-6A64-4603-AB79-4C73845436AC}" type="presParOf" srcId="{64F1BCDF-48AD-4EAF-A840-A8AE4D0109FD}" destId="{BF6EA2C0-F2CA-4DE0-BDA6-40885A68D43F}" srcOrd="1" destOrd="0" presId="urn:microsoft.com/office/officeart/2005/8/layout/orgChart1"/>
    <dgm:cxn modelId="{5A2F1279-62C7-4667-9A39-DF6CC76A1CF4}" type="presParOf" srcId="{64F1BCDF-48AD-4EAF-A840-A8AE4D0109FD}" destId="{0F72E20B-A11F-4B2C-9E24-51655C8AB36A}" srcOrd="2" destOrd="0" presId="urn:microsoft.com/office/officeart/2005/8/layout/orgChart1"/>
    <dgm:cxn modelId="{47EB27F8-FAB5-4194-AE4B-AC9A4DA2DE63}" type="presParOf" srcId="{A3BE3658-243B-4881-B026-5BE36AAFA5BB}" destId="{402412AB-A639-4524-B182-00735168D7EC}" srcOrd="4" destOrd="0" presId="urn:microsoft.com/office/officeart/2005/8/layout/orgChart1"/>
    <dgm:cxn modelId="{83F14A51-8463-4A54-A5BB-261F8B27F581}" type="presParOf" srcId="{A3BE3658-243B-4881-B026-5BE36AAFA5BB}" destId="{FEFDEC4B-3BE5-4B59-8EE5-A86D9E1574A3}" srcOrd="5" destOrd="0" presId="urn:microsoft.com/office/officeart/2005/8/layout/orgChart1"/>
    <dgm:cxn modelId="{5F865AD7-8F91-4B55-9509-B53D44EB044E}" type="presParOf" srcId="{FEFDEC4B-3BE5-4B59-8EE5-A86D9E1574A3}" destId="{66BBDCC1-F785-4BA0-A8F2-4CEC104CE118}" srcOrd="0" destOrd="0" presId="urn:microsoft.com/office/officeart/2005/8/layout/orgChart1"/>
    <dgm:cxn modelId="{CF339A04-26FD-4D63-93D7-40634E5E5937}" type="presParOf" srcId="{66BBDCC1-F785-4BA0-A8F2-4CEC104CE118}" destId="{4AA60531-D99B-4AD5-BD4A-90EA2A8600D7}" srcOrd="0" destOrd="0" presId="urn:microsoft.com/office/officeart/2005/8/layout/orgChart1"/>
    <dgm:cxn modelId="{7977719B-FCB2-4848-8B92-CB40E1EFDB62}" type="presParOf" srcId="{66BBDCC1-F785-4BA0-A8F2-4CEC104CE118}" destId="{342DE01B-40CB-4A58-BDB0-14B82880D4BD}" srcOrd="1" destOrd="0" presId="urn:microsoft.com/office/officeart/2005/8/layout/orgChart1"/>
    <dgm:cxn modelId="{C09455A7-538F-4C6D-98CE-380E367EF005}" type="presParOf" srcId="{FEFDEC4B-3BE5-4B59-8EE5-A86D9E1574A3}" destId="{F04F9A37-8896-4830-80BF-EA7143819A06}" srcOrd="1" destOrd="0" presId="urn:microsoft.com/office/officeart/2005/8/layout/orgChart1"/>
    <dgm:cxn modelId="{1E16FD4C-878B-4E9E-91EF-CD6BDA291B66}" type="presParOf" srcId="{FEFDEC4B-3BE5-4B59-8EE5-A86D9E1574A3}" destId="{02D64DDE-6EFB-477C-BA31-EE1D88FC7DAA}" srcOrd="2" destOrd="0" presId="urn:microsoft.com/office/officeart/2005/8/layout/orgChart1"/>
    <dgm:cxn modelId="{524D34CD-9EDA-4DA3-86E6-9E9CDDDE1BA5}" type="presParOf" srcId="{996DE059-8A85-4FA3-9A54-6DE96C6ACF81}" destId="{EE1C5D7D-6C27-4DE9-BF62-C1981DB310A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2412AB-A639-4524-B182-00735168D7EC}">
      <dsp:nvSpPr>
        <dsp:cNvPr id="0" name=""/>
        <dsp:cNvSpPr/>
      </dsp:nvSpPr>
      <dsp:spPr>
        <a:xfrm>
          <a:off x="4947347" y="1402334"/>
          <a:ext cx="3816842" cy="4832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2430"/>
              </a:lnTo>
              <a:lnTo>
                <a:pt x="3816842" y="242430"/>
              </a:lnTo>
              <a:lnTo>
                <a:pt x="3816842" y="483288"/>
              </a:lnTo>
            </a:path>
          </a:pathLst>
        </a:custGeom>
        <a:noFill/>
        <a:ln w="25400" cap="flat" cmpd="sng" algn="ctr">
          <a:solidFill>
            <a:srgbClr val="BE4A2A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B8D0E8-72D5-4EBE-96F0-200AA7E7E06E}">
      <dsp:nvSpPr>
        <dsp:cNvPr id="0" name=""/>
        <dsp:cNvSpPr/>
      </dsp:nvSpPr>
      <dsp:spPr>
        <a:xfrm>
          <a:off x="4947347" y="1402334"/>
          <a:ext cx="608455" cy="4832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2430"/>
              </a:lnTo>
              <a:lnTo>
                <a:pt x="608455" y="242430"/>
              </a:lnTo>
              <a:lnTo>
                <a:pt x="608455" y="483288"/>
              </a:lnTo>
            </a:path>
          </a:pathLst>
        </a:custGeom>
        <a:noFill/>
        <a:ln w="25400" cap="flat" cmpd="sng" algn="ctr">
          <a:solidFill>
            <a:srgbClr val="BE4A2A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860D4D-00F1-482F-9A77-7428896F1E1D}">
      <dsp:nvSpPr>
        <dsp:cNvPr id="0" name=""/>
        <dsp:cNvSpPr/>
      </dsp:nvSpPr>
      <dsp:spPr>
        <a:xfrm>
          <a:off x="1749810" y="1402334"/>
          <a:ext cx="3197537" cy="483288"/>
        </a:xfrm>
        <a:custGeom>
          <a:avLst/>
          <a:gdLst/>
          <a:ahLst/>
          <a:cxnLst/>
          <a:rect l="0" t="0" r="0" b="0"/>
          <a:pathLst>
            <a:path>
              <a:moveTo>
                <a:pt x="3197537" y="0"/>
              </a:moveTo>
              <a:lnTo>
                <a:pt x="3197537" y="242430"/>
              </a:lnTo>
              <a:lnTo>
                <a:pt x="0" y="242430"/>
              </a:lnTo>
              <a:lnTo>
                <a:pt x="0" y="483288"/>
              </a:lnTo>
            </a:path>
          </a:pathLst>
        </a:custGeom>
        <a:noFill/>
        <a:ln w="25400" cap="flat" cmpd="sng" algn="ctr">
          <a:solidFill>
            <a:srgbClr val="BE4A2A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652C66-358A-4A3A-A946-621C2E9F7C1C}">
      <dsp:nvSpPr>
        <dsp:cNvPr id="0" name=""/>
        <dsp:cNvSpPr/>
      </dsp:nvSpPr>
      <dsp:spPr>
        <a:xfrm>
          <a:off x="2681658" y="146324"/>
          <a:ext cx="4531378" cy="1256009"/>
        </a:xfrm>
        <a:prstGeom prst="rect">
          <a:avLst/>
        </a:prstGeom>
        <a:solidFill>
          <a:srgbClr val="BE4A2A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Financial statement</a:t>
          </a:r>
          <a:endParaRPr lang="zh-CN" altLang="en-US" sz="2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681658" y="146324"/>
        <a:ext cx="4531378" cy="1256009"/>
      </dsp:txXfrm>
    </dsp:sp>
    <dsp:sp modelId="{05F9E7F5-C6A5-4EE9-8935-72DB3257B881}">
      <dsp:nvSpPr>
        <dsp:cNvPr id="0" name=""/>
        <dsp:cNvSpPr/>
      </dsp:nvSpPr>
      <dsp:spPr>
        <a:xfrm>
          <a:off x="5258" y="1885622"/>
          <a:ext cx="3489102" cy="1210705"/>
        </a:xfrm>
        <a:prstGeom prst="rect">
          <a:avLst/>
        </a:prstGeom>
        <a:solidFill>
          <a:srgbClr val="BE4A2A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Balance Sheet</a:t>
          </a:r>
          <a:endParaRPr lang="zh-CN" altLang="en-US" sz="2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258" y="1885622"/>
        <a:ext cx="3489102" cy="1210705"/>
      </dsp:txXfrm>
    </dsp:sp>
    <dsp:sp modelId="{007A6E7D-DA92-48EC-9B17-4E3BA4D02774}">
      <dsp:nvSpPr>
        <dsp:cNvPr id="0" name=""/>
        <dsp:cNvSpPr/>
      </dsp:nvSpPr>
      <dsp:spPr>
        <a:xfrm>
          <a:off x="3976078" y="1885622"/>
          <a:ext cx="3159447" cy="1306750"/>
        </a:xfrm>
        <a:prstGeom prst="rect">
          <a:avLst/>
        </a:prstGeom>
        <a:solidFill>
          <a:srgbClr val="BE4A2A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Profit &amp; Loss</a:t>
          </a:r>
          <a:endParaRPr lang="zh-CN" altLang="en-US" sz="2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976078" y="1885622"/>
        <a:ext cx="3159447" cy="1306750"/>
      </dsp:txXfrm>
    </dsp:sp>
    <dsp:sp modelId="{4AA60531-D99B-4AD5-BD4A-90EA2A8600D7}">
      <dsp:nvSpPr>
        <dsp:cNvPr id="0" name=""/>
        <dsp:cNvSpPr/>
      </dsp:nvSpPr>
      <dsp:spPr>
        <a:xfrm>
          <a:off x="7617243" y="1885622"/>
          <a:ext cx="2293892" cy="1250859"/>
        </a:xfrm>
        <a:prstGeom prst="rect">
          <a:avLst/>
        </a:prstGeom>
        <a:solidFill>
          <a:srgbClr val="BE4A2A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Cash Flow</a:t>
          </a:r>
          <a:endParaRPr lang="zh-CN" altLang="en-US" sz="2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617243" y="1885622"/>
        <a:ext cx="2293892" cy="125085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2412AB-A639-4524-B182-00735168D7EC}">
      <dsp:nvSpPr>
        <dsp:cNvPr id="0" name=""/>
        <dsp:cNvSpPr/>
      </dsp:nvSpPr>
      <dsp:spPr>
        <a:xfrm>
          <a:off x="4947347" y="1402334"/>
          <a:ext cx="3816842" cy="4832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2430"/>
              </a:lnTo>
              <a:lnTo>
                <a:pt x="3816842" y="242430"/>
              </a:lnTo>
              <a:lnTo>
                <a:pt x="3816842" y="483288"/>
              </a:lnTo>
            </a:path>
          </a:pathLst>
        </a:custGeom>
        <a:noFill/>
        <a:ln w="25400" cap="flat" cmpd="sng" algn="ctr">
          <a:solidFill>
            <a:srgbClr val="BE4A2A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B8D0E8-72D5-4EBE-96F0-200AA7E7E06E}">
      <dsp:nvSpPr>
        <dsp:cNvPr id="0" name=""/>
        <dsp:cNvSpPr/>
      </dsp:nvSpPr>
      <dsp:spPr>
        <a:xfrm>
          <a:off x="4947347" y="1402334"/>
          <a:ext cx="608455" cy="4832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2430"/>
              </a:lnTo>
              <a:lnTo>
                <a:pt x="608455" y="242430"/>
              </a:lnTo>
              <a:lnTo>
                <a:pt x="608455" y="483288"/>
              </a:lnTo>
            </a:path>
          </a:pathLst>
        </a:custGeom>
        <a:noFill/>
        <a:ln w="25400" cap="flat" cmpd="sng" algn="ctr">
          <a:solidFill>
            <a:srgbClr val="BE4A2A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860D4D-00F1-482F-9A77-7428896F1E1D}">
      <dsp:nvSpPr>
        <dsp:cNvPr id="0" name=""/>
        <dsp:cNvSpPr/>
      </dsp:nvSpPr>
      <dsp:spPr>
        <a:xfrm>
          <a:off x="1749810" y="1402334"/>
          <a:ext cx="3197537" cy="483288"/>
        </a:xfrm>
        <a:custGeom>
          <a:avLst/>
          <a:gdLst/>
          <a:ahLst/>
          <a:cxnLst/>
          <a:rect l="0" t="0" r="0" b="0"/>
          <a:pathLst>
            <a:path>
              <a:moveTo>
                <a:pt x="3197537" y="0"/>
              </a:moveTo>
              <a:lnTo>
                <a:pt x="3197537" y="242430"/>
              </a:lnTo>
              <a:lnTo>
                <a:pt x="0" y="242430"/>
              </a:lnTo>
              <a:lnTo>
                <a:pt x="0" y="483288"/>
              </a:lnTo>
            </a:path>
          </a:pathLst>
        </a:custGeom>
        <a:noFill/>
        <a:ln w="25400" cap="flat" cmpd="sng" algn="ctr">
          <a:solidFill>
            <a:srgbClr val="BE4A2A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652C66-358A-4A3A-A946-621C2E9F7C1C}">
      <dsp:nvSpPr>
        <dsp:cNvPr id="0" name=""/>
        <dsp:cNvSpPr/>
      </dsp:nvSpPr>
      <dsp:spPr>
        <a:xfrm>
          <a:off x="2681658" y="146324"/>
          <a:ext cx="4531378" cy="1256009"/>
        </a:xfrm>
        <a:prstGeom prst="rect">
          <a:avLst/>
        </a:prstGeom>
        <a:solidFill>
          <a:srgbClr val="BE4A2A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Financial statement</a:t>
          </a:r>
          <a:endParaRPr lang="zh-CN" altLang="en-US" sz="2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681658" y="146324"/>
        <a:ext cx="4531378" cy="1256009"/>
      </dsp:txXfrm>
    </dsp:sp>
    <dsp:sp modelId="{05F9E7F5-C6A5-4EE9-8935-72DB3257B881}">
      <dsp:nvSpPr>
        <dsp:cNvPr id="0" name=""/>
        <dsp:cNvSpPr/>
      </dsp:nvSpPr>
      <dsp:spPr>
        <a:xfrm>
          <a:off x="5258" y="1885622"/>
          <a:ext cx="3489102" cy="1210705"/>
        </a:xfrm>
        <a:prstGeom prst="rect">
          <a:avLst/>
        </a:prstGeom>
        <a:solidFill>
          <a:srgbClr val="BE4A2A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Balance Sheet</a:t>
          </a:r>
          <a:endParaRPr lang="zh-CN" altLang="en-US" sz="2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258" y="1885622"/>
        <a:ext cx="3489102" cy="1210705"/>
      </dsp:txXfrm>
    </dsp:sp>
    <dsp:sp modelId="{007A6E7D-DA92-48EC-9B17-4E3BA4D02774}">
      <dsp:nvSpPr>
        <dsp:cNvPr id="0" name=""/>
        <dsp:cNvSpPr/>
      </dsp:nvSpPr>
      <dsp:spPr>
        <a:xfrm>
          <a:off x="3976078" y="1885622"/>
          <a:ext cx="3159447" cy="1306750"/>
        </a:xfrm>
        <a:prstGeom prst="rect">
          <a:avLst/>
        </a:prstGeom>
        <a:solidFill>
          <a:srgbClr val="BE4A2A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Profit &amp; Loss</a:t>
          </a:r>
          <a:endParaRPr lang="zh-CN" altLang="en-US" sz="2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976078" y="1885622"/>
        <a:ext cx="3159447" cy="1306750"/>
      </dsp:txXfrm>
    </dsp:sp>
    <dsp:sp modelId="{4AA60531-D99B-4AD5-BD4A-90EA2A8600D7}">
      <dsp:nvSpPr>
        <dsp:cNvPr id="0" name=""/>
        <dsp:cNvSpPr/>
      </dsp:nvSpPr>
      <dsp:spPr>
        <a:xfrm>
          <a:off x="7617243" y="1885622"/>
          <a:ext cx="2293892" cy="1250859"/>
        </a:xfrm>
        <a:prstGeom prst="rect">
          <a:avLst/>
        </a:prstGeom>
        <a:solidFill>
          <a:srgbClr val="BE4A2A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Cash Flow</a:t>
          </a:r>
          <a:endParaRPr lang="zh-CN" altLang="en-US" sz="2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617243" y="1885622"/>
        <a:ext cx="2293892" cy="12508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200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学习</a:t>
            </a:r>
            <a:r>
              <a:rPr lang="en-US" altLang="zh-CN" sz="2200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2019 </a:t>
            </a:r>
            <a:r>
              <a:rPr lang="zh-CN" altLang="zh-CN" sz="2200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年政府工作报告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33577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07213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财务报表分析法</a:t>
            </a:r>
            <a:r>
              <a:rPr lang="en-US" altLang="zh-CN" dirty="0" smtClean="0"/>
              <a:t>	Financial Statements Analysis</a:t>
            </a:r>
            <a:endParaRPr lang="zh-CN" altLang="en-US" dirty="0" smtClean="0"/>
          </a:p>
          <a:p>
            <a:r>
              <a:rPr lang="zh-CN" altLang="en-US" dirty="0" smtClean="0"/>
              <a:t>风险环境分析法</a:t>
            </a:r>
            <a:r>
              <a:rPr lang="en-US" altLang="zh-CN" dirty="0" smtClean="0"/>
              <a:t>	Risk Environment Analysis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83392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1. Hong-Jiao Ma, </a:t>
            </a:r>
            <a:r>
              <a:rPr lang="en-US" altLang="zh-CN" dirty="0" err="1" smtClean="0"/>
              <a:t>Meng</a:t>
            </a:r>
            <a:r>
              <a:rPr lang="en-US" altLang="zh-CN" dirty="0" smtClean="0"/>
              <a:t> Li, Kang Wang, </a:t>
            </a:r>
            <a:r>
              <a:rPr lang="en-US" altLang="zh-CN" dirty="0" err="1" smtClean="0"/>
              <a:t>Zhong</a:t>
            </a:r>
            <a:r>
              <a:rPr lang="en-US" altLang="zh-CN" dirty="0" smtClean="0"/>
              <a:t> Dou, </a:t>
            </a:r>
            <a:r>
              <a:rPr lang="en-US" altLang="zh-CN" dirty="0" err="1" smtClean="0"/>
              <a:t>Haifeng</a:t>
            </a:r>
            <a:r>
              <a:rPr lang="en-US" altLang="zh-CN" dirty="0" smtClean="0"/>
              <a:t> Jiang. NTP network timing technique research for Android and iOS mobile platform[C]. 2014</a:t>
            </a:r>
          </a:p>
          <a:p>
            <a:r>
              <a:rPr lang="en-US" altLang="zh-CN" dirty="0" smtClean="0"/>
              <a:t>2. Mark </a:t>
            </a:r>
            <a:r>
              <a:rPr lang="en-US" altLang="zh-CN" dirty="0" err="1" smtClean="0"/>
              <a:t>H.Goadrich</a:t>
            </a:r>
            <a:r>
              <a:rPr lang="en-US" altLang="zh-CN" dirty="0" smtClean="0"/>
              <a:t>, Michael </a:t>
            </a:r>
            <a:r>
              <a:rPr lang="en-US" altLang="zh-CN" dirty="0" err="1" smtClean="0"/>
              <a:t>P.Rogers</a:t>
            </a:r>
            <a:r>
              <a:rPr lang="en-US" altLang="zh-CN" dirty="0" smtClean="0"/>
              <a:t>. Smart smartphone development: iOS versus Android. ACM New York, NY, USA, 2011</a:t>
            </a:r>
          </a:p>
          <a:p>
            <a:r>
              <a:rPr lang="en-US" altLang="zh-CN" dirty="0" smtClean="0"/>
              <a:t>3. </a:t>
            </a:r>
            <a:r>
              <a:rPr lang="en-US" altLang="zh-CN" dirty="0" err="1" smtClean="0"/>
              <a:t>Zdziarski</a:t>
            </a:r>
            <a:r>
              <a:rPr lang="en-US" altLang="zh-CN" dirty="0" smtClean="0"/>
              <a:t> J A, IPhone open application development. O'Reilly, 2008</a:t>
            </a:r>
          </a:p>
          <a:p>
            <a:r>
              <a:rPr lang="en-US" altLang="zh-CN" dirty="0" smtClean="0"/>
              <a:t>4. </a:t>
            </a:r>
            <a:r>
              <a:rPr lang="zh-CN" altLang="en-US" dirty="0" smtClean="0"/>
              <a:t>石国辉，基于银行凭证的金融数据分析系统设计与实现， </a:t>
            </a:r>
            <a:r>
              <a:rPr lang="en-US" altLang="zh-CN" dirty="0" smtClean="0"/>
              <a:t>2017.03</a:t>
            </a:r>
          </a:p>
          <a:p>
            <a:r>
              <a:rPr lang="en-US" altLang="zh-CN" dirty="0" smtClean="0"/>
              <a:t>5. </a:t>
            </a:r>
            <a:r>
              <a:rPr lang="zh-CN" altLang="en-US" dirty="0" smtClean="0"/>
              <a:t>韩明希，尚玉芳</a:t>
            </a:r>
            <a:r>
              <a:rPr lang="en-US" altLang="zh-CN" dirty="0" smtClean="0"/>
              <a:t>.</a:t>
            </a:r>
            <a:r>
              <a:rPr lang="zh-CN" altLang="en-US" dirty="0" smtClean="0"/>
              <a:t>新时期的互联网金融模式研究</a:t>
            </a:r>
            <a:r>
              <a:rPr lang="en-US" altLang="zh-CN" dirty="0" smtClean="0"/>
              <a:t>[J].</a:t>
            </a:r>
            <a:r>
              <a:rPr lang="zh-CN" altLang="en-US" dirty="0" smtClean="0"/>
              <a:t>商场现代化</a:t>
            </a:r>
            <a:r>
              <a:rPr lang="en-US" altLang="zh-CN" dirty="0" smtClean="0"/>
              <a:t>.2015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2758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body" sz="quarter" idx="13"/>
          </p:nvPr>
        </p:nvSpPr>
        <p:spPr>
          <a:xfrm>
            <a:off x="571500" y="5588000"/>
            <a:ext cx="11875780" cy="3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  <a:round/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" name="Shape 12"/>
          <p:cNvSpPr>
            <a:spLocks noGrp="1"/>
          </p:cNvSpPr>
          <p:nvPr>
            <p:ph type="title"/>
          </p:nvPr>
        </p:nvSpPr>
        <p:spPr>
          <a:xfrm>
            <a:off x="571500" y="571500"/>
            <a:ext cx="11861800" cy="5181600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80000"/>
              </a:lnSpc>
              <a:spcBef>
                <a:spcPts val="0"/>
              </a:spcBef>
              <a:defRPr sz="12100">
                <a:solidFill>
                  <a:srgbClr val="5C5C5C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13" name="Shape 13"/>
          <p:cNvSpPr>
            <a:spLocks noGrp="1"/>
          </p:cNvSpPr>
          <p:nvPr>
            <p:ph type="body" sz="half" idx="1"/>
          </p:nvPr>
        </p:nvSpPr>
        <p:spPr>
          <a:xfrm>
            <a:off x="571500" y="5676900"/>
            <a:ext cx="11861800" cy="326390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70000"/>
              </a:lnSpc>
              <a:spcBef>
                <a:spcPts val="0"/>
              </a:spcBef>
              <a:buSzTx/>
              <a:buFontTx/>
              <a:buNone/>
              <a:defRPr sz="4800">
                <a:solidFill>
                  <a:srgbClr val="747676"/>
                </a:solidFill>
                <a:latin typeface="Iowan Old Style Italic"/>
                <a:ea typeface="Iowan Old Style Italic"/>
                <a:cs typeface="Iowan Old Style Italic"/>
                <a:sym typeface="Iowan Old Style Italic"/>
              </a:defRPr>
            </a:lvl1pPr>
            <a:lvl2pPr marL="0" indent="228600" algn="ctr">
              <a:lnSpc>
                <a:spcPct val="70000"/>
              </a:lnSpc>
              <a:spcBef>
                <a:spcPts val="0"/>
              </a:spcBef>
              <a:buSzTx/>
              <a:buFontTx/>
              <a:buNone/>
              <a:defRPr sz="4800">
                <a:solidFill>
                  <a:srgbClr val="747676"/>
                </a:solidFill>
                <a:latin typeface="Iowan Old Style Italic"/>
                <a:ea typeface="Iowan Old Style Italic"/>
                <a:cs typeface="Iowan Old Style Italic"/>
                <a:sym typeface="Iowan Old Style Italic"/>
              </a:defRPr>
            </a:lvl2pPr>
            <a:lvl3pPr marL="0" indent="457200" algn="ctr">
              <a:lnSpc>
                <a:spcPct val="70000"/>
              </a:lnSpc>
              <a:spcBef>
                <a:spcPts val="0"/>
              </a:spcBef>
              <a:buSzTx/>
              <a:buFontTx/>
              <a:buNone/>
              <a:defRPr sz="4800">
                <a:solidFill>
                  <a:srgbClr val="747676"/>
                </a:solidFill>
                <a:latin typeface="Iowan Old Style Italic"/>
                <a:ea typeface="Iowan Old Style Italic"/>
                <a:cs typeface="Iowan Old Style Italic"/>
                <a:sym typeface="Iowan Old Style Italic"/>
              </a:defRPr>
            </a:lvl3pPr>
            <a:lvl4pPr marL="0" indent="685800" algn="ctr">
              <a:lnSpc>
                <a:spcPct val="70000"/>
              </a:lnSpc>
              <a:spcBef>
                <a:spcPts val="0"/>
              </a:spcBef>
              <a:buSzTx/>
              <a:buFontTx/>
              <a:buNone/>
              <a:defRPr sz="4800">
                <a:solidFill>
                  <a:srgbClr val="747676"/>
                </a:solidFill>
                <a:latin typeface="Iowan Old Style Italic"/>
                <a:ea typeface="Iowan Old Style Italic"/>
                <a:cs typeface="Iowan Old Style Italic"/>
                <a:sym typeface="Iowan Old Style Italic"/>
              </a:defRPr>
            </a:lvl4pPr>
            <a:lvl5pPr marL="0" indent="914400" algn="ctr">
              <a:lnSpc>
                <a:spcPct val="70000"/>
              </a:lnSpc>
              <a:spcBef>
                <a:spcPts val="0"/>
              </a:spcBef>
              <a:buSzTx/>
              <a:buFontTx/>
              <a:buNone/>
              <a:defRPr sz="4800">
                <a:solidFill>
                  <a:srgbClr val="747676"/>
                </a:solidFill>
                <a:latin typeface="Iowan Old Style Italic"/>
                <a:ea typeface="Iowan Old Style Italic"/>
                <a:cs typeface="Iowan Old Style Italic"/>
                <a:sym typeface="Iowan Old Style Italic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4" name="Shape 14"/>
          <p:cNvSpPr>
            <a:spLocks noGrp="1"/>
          </p:cNvSpPr>
          <p:nvPr>
            <p:ph type="sldNum" sz="quarter" idx="2"/>
          </p:nvPr>
        </p:nvSpPr>
        <p:spPr>
          <a:xfrm>
            <a:off x="12080416" y="9189156"/>
            <a:ext cx="317501" cy="3302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/>
        </p:nvSpPr>
        <p:spPr>
          <a:xfrm>
            <a:off x="508000" y="1771650"/>
            <a:ext cx="1697832" cy="317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1000" b="1" spc="0">
                <a:solidFill>
                  <a:srgbClr val="E4E4E4"/>
                </a:solidFill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r>
              <a:t>“</a:t>
            </a:r>
          </a:p>
        </p:txBody>
      </p:sp>
      <p:sp>
        <p:nvSpPr>
          <p:cNvPr id="102" name="Shape 102"/>
          <p:cNvSpPr>
            <a:spLocks noGrp="1"/>
          </p:cNvSpPr>
          <p:nvPr>
            <p:ph type="body" sz="quarter" idx="13"/>
          </p:nvPr>
        </p:nvSpPr>
        <p:spPr>
          <a:xfrm>
            <a:off x="1943100" y="3870536"/>
            <a:ext cx="10490200" cy="9525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spcBef>
                <a:spcPts val="1600"/>
              </a:spcBef>
              <a:buSzTx/>
              <a:buFontTx/>
              <a:buNone/>
              <a:defRPr sz="4800">
                <a:solidFill>
                  <a:srgbClr val="747676"/>
                </a:solidFill>
              </a:defRPr>
            </a:lvl1pPr>
          </a:lstStyle>
          <a:p>
            <a:r>
              <a:t>在此键入引文。</a:t>
            </a:r>
          </a:p>
        </p:txBody>
      </p:sp>
      <p:sp>
        <p:nvSpPr>
          <p:cNvPr id="103" name="Shape 103"/>
          <p:cNvSpPr>
            <a:spLocks noGrp="1"/>
          </p:cNvSpPr>
          <p:nvPr>
            <p:ph type="body" sz="quarter" idx="14"/>
          </p:nvPr>
        </p:nvSpPr>
        <p:spPr>
          <a:xfrm>
            <a:off x="1943100" y="7772400"/>
            <a:ext cx="10490200" cy="939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70000"/>
              </a:lnSpc>
              <a:spcBef>
                <a:spcPts val="1600"/>
              </a:spcBef>
              <a:buSzTx/>
              <a:buFontTx/>
              <a:buNone/>
              <a:defRPr sz="4800">
                <a:solidFill>
                  <a:srgbClr val="6B6D6D"/>
                </a:solidFill>
                <a:latin typeface="Iowan Old Style Italic"/>
                <a:ea typeface="Iowan Old Style Italic"/>
                <a:cs typeface="Iowan Old Style Italic"/>
                <a:sym typeface="Iowan Old Style Italic"/>
              </a:defRPr>
            </a:lvl1pPr>
          </a:lstStyle>
          <a:p>
            <a:r>
              <a:t>-Johnny Appleseed</a:t>
            </a:r>
          </a:p>
        </p:txBody>
      </p:sp>
      <p:sp>
        <p:nvSpPr>
          <p:cNvPr id="104" name="Shape 10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2" name="Shape 1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BCBCB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Shape 22"/>
          <p:cNvSpPr>
            <a:spLocks noGrp="1"/>
          </p:cNvSpPr>
          <p:nvPr>
            <p:ph type="body" sz="half" idx="14"/>
          </p:nvPr>
        </p:nvSpPr>
        <p:spPr>
          <a:xfrm>
            <a:off x="0" y="5422900"/>
            <a:ext cx="13004800" cy="3606800"/>
          </a:xfrm>
          <a:prstGeom prst="rect">
            <a:avLst/>
          </a:prstGeom>
          <a:solidFill>
            <a:srgbClr val="FFFFFF"/>
          </a:solidFill>
        </p:spPr>
        <p:txBody>
          <a:bodyPr anchor="ctr">
            <a:noAutofit/>
          </a:bodyPr>
          <a:lstStyle/>
          <a:p>
            <a:pPr marL="0" indent="0" algn="ctr">
              <a:spcBef>
                <a:spcPts val="0"/>
              </a:spcBef>
              <a:buSzTx/>
              <a:buFontTx/>
              <a:buNone/>
              <a:defRPr sz="2400">
                <a:latin typeface="+mn-lt"/>
                <a:ea typeface="+mn-ea"/>
                <a:cs typeface="+mn-cs"/>
                <a:sym typeface="Baskerville"/>
              </a:defRPr>
            </a:pPr>
            <a:endParaRPr/>
          </a:p>
        </p:txBody>
      </p:sp>
      <p:sp>
        <p:nvSpPr>
          <p:cNvPr id="23" name="Shape 23"/>
          <p:cNvSpPr>
            <a:spLocks noGrp="1"/>
          </p:cNvSpPr>
          <p:nvPr>
            <p:ph type="body" sz="quarter" idx="15"/>
          </p:nvPr>
        </p:nvSpPr>
        <p:spPr>
          <a:xfrm flipV="1">
            <a:off x="571500" y="7619996"/>
            <a:ext cx="11874500" cy="4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  <a:round/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4" name="Shape 24"/>
          <p:cNvSpPr>
            <a:spLocks noGrp="1"/>
          </p:cNvSpPr>
          <p:nvPr>
            <p:ph type="title"/>
          </p:nvPr>
        </p:nvSpPr>
        <p:spPr>
          <a:xfrm>
            <a:off x="571500" y="5562600"/>
            <a:ext cx="11861800" cy="2209800"/>
          </a:xfrm>
          <a:prstGeom prst="rect">
            <a:avLst/>
          </a:prstGeom>
        </p:spPr>
        <p:txBody>
          <a:bodyPr anchor="b"/>
          <a:lstStyle>
            <a:lvl1pPr algn="r">
              <a:lnSpc>
                <a:spcPct val="80000"/>
              </a:lnSpc>
              <a:spcBef>
                <a:spcPts val="0"/>
              </a:spcBef>
              <a:defRPr sz="12100">
                <a:solidFill>
                  <a:srgbClr val="5C5C5C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25" name="Shape 25"/>
          <p:cNvSpPr>
            <a:spLocks noGrp="1"/>
          </p:cNvSpPr>
          <p:nvPr>
            <p:ph type="body" sz="quarter" idx="1"/>
          </p:nvPr>
        </p:nvSpPr>
        <p:spPr>
          <a:xfrm>
            <a:off x="571500" y="7670800"/>
            <a:ext cx="11861800" cy="1231900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sz="4800">
                <a:solidFill>
                  <a:srgbClr val="747676"/>
                </a:solidFill>
                <a:latin typeface="Iowan Old Style Italic"/>
                <a:ea typeface="Iowan Old Style Italic"/>
                <a:cs typeface="Iowan Old Style Italic"/>
                <a:sym typeface="Iowan Old Style Italic"/>
              </a:defRPr>
            </a:lvl1pPr>
            <a:lvl2pPr marL="0" indent="22860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sz="4800">
                <a:solidFill>
                  <a:srgbClr val="747676"/>
                </a:solidFill>
                <a:latin typeface="Iowan Old Style Italic"/>
                <a:ea typeface="Iowan Old Style Italic"/>
                <a:cs typeface="Iowan Old Style Italic"/>
                <a:sym typeface="Iowan Old Style Italic"/>
              </a:defRPr>
            </a:lvl2pPr>
            <a:lvl3pPr marL="0" indent="45720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sz="4800">
                <a:solidFill>
                  <a:srgbClr val="747676"/>
                </a:solidFill>
                <a:latin typeface="Iowan Old Style Italic"/>
                <a:ea typeface="Iowan Old Style Italic"/>
                <a:cs typeface="Iowan Old Style Italic"/>
                <a:sym typeface="Iowan Old Style Italic"/>
              </a:defRPr>
            </a:lvl3pPr>
            <a:lvl4pPr marL="0" indent="68580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sz="4800">
                <a:solidFill>
                  <a:srgbClr val="747676"/>
                </a:solidFill>
                <a:latin typeface="Iowan Old Style Italic"/>
                <a:ea typeface="Iowan Old Style Italic"/>
                <a:cs typeface="Iowan Old Style Italic"/>
                <a:sym typeface="Iowan Old Style Italic"/>
              </a:defRPr>
            </a:lvl4pPr>
            <a:lvl5pPr marL="0" indent="91440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sz="4800">
                <a:solidFill>
                  <a:srgbClr val="747676"/>
                </a:solidFill>
                <a:latin typeface="Iowan Old Style Italic"/>
                <a:ea typeface="Iowan Old Style Italic"/>
                <a:cs typeface="Iowan Old Style Italic"/>
                <a:sym typeface="Iowan Old Style Italic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6" name="Shape 26"/>
          <p:cNvSpPr>
            <a:spLocks noGrp="1"/>
          </p:cNvSpPr>
          <p:nvPr>
            <p:ph type="sldNum" sz="quarter" idx="2"/>
          </p:nvPr>
        </p:nvSpPr>
        <p:spPr>
          <a:xfrm>
            <a:off x="12084377" y="9194800"/>
            <a:ext cx="317501" cy="3302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BCBCB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/>
          </p:cNvSpPr>
          <p:nvPr>
            <p:ph type="title"/>
          </p:nvPr>
        </p:nvSpPr>
        <p:spPr>
          <a:xfrm>
            <a:off x="571500" y="571500"/>
            <a:ext cx="11861800" cy="5181600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80000"/>
              </a:lnSpc>
              <a:spcBef>
                <a:spcPts val="0"/>
              </a:spcBef>
              <a:defRPr sz="12100">
                <a:solidFill>
                  <a:srgbClr val="5C5C5C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34" name="Shape 34"/>
          <p:cNvSpPr>
            <a:spLocks noGrp="1"/>
          </p:cNvSpPr>
          <p:nvPr>
            <p:ph type="sldNum" sz="quarter" idx="2"/>
          </p:nvPr>
        </p:nvSpPr>
        <p:spPr>
          <a:xfrm>
            <a:off x="12075329" y="9189156"/>
            <a:ext cx="317501" cy="3302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/>
          </p:cNvSpPr>
          <p:nvPr>
            <p:ph type="pic" idx="13"/>
          </p:nvPr>
        </p:nvSpPr>
        <p:spPr>
          <a:xfrm>
            <a:off x="7531100" y="0"/>
            <a:ext cx="54737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42" name="Shape 42"/>
          <p:cNvSpPr>
            <a:spLocks noGrp="1"/>
          </p:cNvSpPr>
          <p:nvPr>
            <p:ph type="body" sz="quarter" idx="14"/>
          </p:nvPr>
        </p:nvSpPr>
        <p:spPr>
          <a:xfrm flipV="1">
            <a:off x="571500" y="7619998"/>
            <a:ext cx="6451600" cy="3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  <a:round/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3" name="Shape 43"/>
          <p:cNvSpPr>
            <a:spLocks noGrp="1"/>
          </p:cNvSpPr>
          <p:nvPr>
            <p:ph type="title"/>
          </p:nvPr>
        </p:nvSpPr>
        <p:spPr>
          <a:xfrm>
            <a:off x="571500" y="571500"/>
            <a:ext cx="6451600" cy="7213600"/>
          </a:xfrm>
          <a:prstGeom prst="rect">
            <a:avLst/>
          </a:prstGeom>
        </p:spPr>
        <p:txBody>
          <a:bodyPr anchor="b"/>
          <a:lstStyle>
            <a:lvl1pPr algn="r">
              <a:lnSpc>
                <a:spcPct val="80000"/>
              </a:lnSpc>
              <a:spcBef>
                <a:spcPts val="0"/>
              </a:spcBef>
              <a:defRPr sz="12100">
                <a:solidFill>
                  <a:srgbClr val="5C5C5C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44" name="Shape 44"/>
          <p:cNvSpPr>
            <a:spLocks noGrp="1"/>
          </p:cNvSpPr>
          <p:nvPr>
            <p:ph type="body" sz="quarter" idx="1"/>
          </p:nvPr>
        </p:nvSpPr>
        <p:spPr>
          <a:xfrm>
            <a:off x="571500" y="7670800"/>
            <a:ext cx="6451600" cy="1358900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sz="4800">
                <a:solidFill>
                  <a:srgbClr val="747676"/>
                </a:solidFill>
                <a:latin typeface="Iowan Old Style Italic"/>
                <a:ea typeface="Iowan Old Style Italic"/>
                <a:cs typeface="Iowan Old Style Italic"/>
                <a:sym typeface="Iowan Old Style Italic"/>
              </a:defRPr>
            </a:lvl1pPr>
            <a:lvl2pPr marL="0" indent="22860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sz="4800">
                <a:solidFill>
                  <a:srgbClr val="747676"/>
                </a:solidFill>
                <a:latin typeface="Iowan Old Style Italic"/>
                <a:ea typeface="Iowan Old Style Italic"/>
                <a:cs typeface="Iowan Old Style Italic"/>
                <a:sym typeface="Iowan Old Style Italic"/>
              </a:defRPr>
            </a:lvl2pPr>
            <a:lvl3pPr marL="0" indent="45720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sz="4800">
                <a:solidFill>
                  <a:srgbClr val="747676"/>
                </a:solidFill>
                <a:latin typeface="Iowan Old Style Italic"/>
                <a:ea typeface="Iowan Old Style Italic"/>
                <a:cs typeface="Iowan Old Style Italic"/>
                <a:sym typeface="Iowan Old Style Italic"/>
              </a:defRPr>
            </a:lvl3pPr>
            <a:lvl4pPr marL="0" indent="68580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sz="4800">
                <a:solidFill>
                  <a:srgbClr val="747676"/>
                </a:solidFill>
                <a:latin typeface="Iowan Old Style Italic"/>
                <a:ea typeface="Iowan Old Style Italic"/>
                <a:cs typeface="Iowan Old Style Italic"/>
                <a:sym typeface="Iowan Old Style Italic"/>
              </a:defRPr>
            </a:lvl4pPr>
            <a:lvl5pPr marL="0" indent="91440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sz="4800">
                <a:solidFill>
                  <a:srgbClr val="747676"/>
                </a:solidFill>
                <a:latin typeface="Iowan Old Style Italic"/>
                <a:ea typeface="Iowan Old Style Italic"/>
                <a:cs typeface="Iowan Old Style Italic"/>
                <a:sym typeface="Iowan Old Style Italic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5" name="Shape 45"/>
          <p:cNvSpPr>
            <a:spLocks noGrp="1"/>
          </p:cNvSpPr>
          <p:nvPr>
            <p:ph type="sldNum" sz="quarter" idx="2"/>
          </p:nvPr>
        </p:nvSpPr>
        <p:spPr>
          <a:xfrm>
            <a:off x="12084377" y="9194800"/>
            <a:ext cx="317501" cy="3302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BCBCB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/>
          </p:cNvSpPr>
          <p:nvPr>
            <p:ph type="body" sz="quarter" idx="13"/>
          </p:nvPr>
        </p:nvSpPr>
        <p:spPr>
          <a:xfrm>
            <a:off x="571500" y="1574800"/>
            <a:ext cx="11861800" cy="0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  <a:round/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3" name="Shape 5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4" name="Shape 5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/>
          </p:cNvSpPr>
          <p:nvPr>
            <p:ph type="body" sz="quarter" idx="13"/>
          </p:nvPr>
        </p:nvSpPr>
        <p:spPr>
          <a:xfrm>
            <a:off x="571500" y="1574800"/>
            <a:ext cx="11861800" cy="0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  <a:round/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2" name="Shape 6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3" name="Shape 6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4" name="Shape 6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/>
          </p:cNvSpPr>
          <p:nvPr>
            <p:ph type="pic" idx="13"/>
          </p:nvPr>
        </p:nvSpPr>
        <p:spPr>
          <a:xfrm>
            <a:off x="0" y="0"/>
            <a:ext cx="64389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72" name="Shape 72"/>
          <p:cNvSpPr>
            <a:spLocks noGrp="1"/>
          </p:cNvSpPr>
          <p:nvPr>
            <p:ph type="body" sz="quarter" idx="14"/>
          </p:nvPr>
        </p:nvSpPr>
        <p:spPr>
          <a:xfrm>
            <a:off x="7023100" y="1574800"/>
            <a:ext cx="5397500" cy="0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  <a:round/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3" name="Shape 73"/>
          <p:cNvSpPr>
            <a:spLocks noGrp="1"/>
          </p:cNvSpPr>
          <p:nvPr>
            <p:ph type="title"/>
          </p:nvPr>
        </p:nvSpPr>
        <p:spPr>
          <a:xfrm>
            <a:off x="7023100" y="723900"/>
            <a:ext cx="5397500" cy="7239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74" name="Shape 74"/>
          <p:cNvSpPr>
            <a:spLocks noGrp="1"/>
          </p:cNvSpPr>
          <p:nvPr>
            <p:ph type="body" sz="half" idx="1"/>
          </p:nvPr>
        </p:nvSpPr>
        <p:spPr>
          <a:xfrm>
            <a:off x="7023100" y="1803400"/>
            <a:ext cx="5397500" cy="7226300"/>
          </a:xfrm>
          <a:prstGeom prst="rect">
            <a:avLst/>
          </a:prstGeom>
        </p:spPr>
        <p:txBody>
          <a:bodyPr/>
          <a:lstStyle>
            <a:lvl1pPr marL="406400" indent="-406400">
              <a:defRPr sz="2800"/>
            </a:lvl1pPr>
            <a:lvl2pPr marL="812800" indent="-406400">
              <a:defRPr sz="2800"/>
            </a:lvl2pPr>
            <a:lvl3pPr marL="1219200" indent="-406400">
              <a:defRPr sz="2800"/>
            </a:lvl3pPr>
            <a:lvl4pPr marL="1625600" indent="-406400">
              <a:defRPr sz="2800"/>
            </a:lvl4pPr>
            <a:lvl5pPr marL="2032000" indent="-406400">
              <a:defRPr sz="2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5" name="Shape 7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3" name="Shape 8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/>
          </p:cNvSpPr>
          <p:nvPr>
            <p:ph type="pic" idx="13"/>
          </p:nvPr>
        </p:nvSpPr>
        <p:spPr>
          <a:xfrm>
            <a:off x="571500" y="571500"/>
            <a:ext cx="7429500" cy="73152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1" name="Shape 91"/>
          <p:cNvSpPr>
            <a:spLocks noGrp="1"/>
          </p:cNvSpPr>
          <p:nvPr>
            <p:ph type="pic" sz="quarter" idx="14"/>
          </p:nvPr>
        </p:nvSpPr>
        <p:spPr>
          <a:xfrm>
            <a:off x="8128000" y="571500"/>
            <a:ext cx="4305300" cy="359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2" name="Shape 92"/>
          <p:cNvSpPr>
            <a:spLocks noGrp="1"/>
          </p:cNvSpPr>
          <p:nvPr>
            <p:ph type="pic" sz="quarter" idx="15"/>
          </p:nvPr>
        </p:nvSpPr>
        <p:spPr>
          <a:xfrm>
            <a:off x="8128000" y="4292600"/>
            <a:ext cx="4305300" cy="359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3" name="Shape 93"/>
          <p:cNvSpPr>
            <a:spLocks noGrp="1"/>
          </p:cNvSpPr>
          <p:nvPr>
            <p:ph type="body" sz="quarter" idx="1"/>
          </p:nvPr>
        </p:nvSpPr>
        <p:spPr>
          <a:xfrm>
            <a:off x="571500" y="8051800"/>
            <a:ext cx="11861800" cy="13335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400"/>
              </a:spcBef>
              <a:buSzTx/>
              <a:buFontTx/>
              <a:buNone/>
              <a:defRPr sz="2800" spc="28">
                <a:latin typeface="Iowan Old Style Italic"/>
                <a:ea typeface="Iowan Old Style Italic"/>
                <a:cs typeface="Iowan Old Style Italic"/>
                <a:sym typeface="Iowan Old Style Italic"/>
              </a:defRPr>
            </a:lvl1pPr>
            <a:lvl2pPr marL="0" indent="228600">
              <a:spcBef>
                <a:spcPts val="1400"/>
              </a:spcBef>
              <a:buSzTx/>
              <a:buFontTx/>
              <a:buNone/>
              <a:defRPr sz="2800" spc="28">
                <a:latin typeface="Iowan Old Style Italic"/>
                <a:ea typeface="Iowan Old Style Italic"/>
                <a:cs typeface="Iowan Old Style Italic"/>
                <a:sym typeface="Iowan Old Style Italic"/>
              </a:defRPr>
            </a:lvl2pPr>
            <a:lvl3pPr marL="0" indent="457200">
              <a:spcBef>
                <a:spcPts val="1400"/>
              </a:spcBef>
              <a:buSzTx/>
              <a:buFontTx/>
              <a:buNone/>
              <a:defRPr sz="2800" spc="28">
                <a:latin typeface="Iowan Old Style Italic"/>
                <a:ea typeface="Iowan Old Style Italic"/>
                <a:cs typeface="Iowan Old Style Italic"/>
                <a:sym typeface="Iowan Old Style Italic"/>
              </a:defRPr>
            </a:lvl3pPr>
            <a:lvl4pPr marL="0" indent="685800">
              <a:spcBef>
                <a:spcPts val="1400"/>
              </a:spcBef>
              <a:buSzTx/>
              <a:buFontTx/>
              <a:buNone/>
              <a:defRPr sz="2800" spc="28">
                <a:latin typeface="Iowan Old Style Italic"/>
                <a:ea typeface="Iowan Old Style Italic"/>
                <a:cs typeface="Iowan Old Style Italic"/>
                <a:sym typeface="Iowan Old Style Italic"/>
              </a:defRPr>
            </a:lvl4pPr>
            <a:lvl5pPr marL="0" indent="914400">
              <a:spcBef>
                <a:spcPts val="1400"/>
              </a:spcBef>
              <a:buSzTx/>
              <a:buFontTx/>
              <a:buNone/>
              <a:defRPr sz="2800" spc="28">
                <a:latin typeface="Iowan Old Style Italic"/>
                <a:ea typeface="Iowan Old Style Italic"/>
                <a:cs typeface="Iowan Old Style Italic"/>
                <a:sym typeface="Iowan Old Style Italic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4" name="Shape 9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571500" y="723900"/>
            <a:ext cx="118618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571500" y="1803400"/>
            <a:ext cx="11861800" cy="7226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2072911" y="9194800"/>
            <a:ext cx="317501" cy="330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spcBef>
                <a:spcPts val="0"/>
              </a:spcBef>
              <a:defRPr sz="1600" spc="0">
                <a:solidFill>
                  <a:srgbClr val="747676"/>
                </a:solidFill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xStyles>
    <p:titleStyle>
      <a:lvl1pPr marL="0" marR="0" indent="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sz="5200" b="0" i="0" u="none" strike="noStrike" cap="all" spc="0" baseline="0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Baskerville"/>
        </a:defRPr>
      </a:lvl1pPr>
      <a:lvl2pPr marL="0" marR="0" indent="22860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sz="5200" b="0" i="0" u="none" strike="noStrike" cap="all" spc="0" baseline="0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Baskerville"/>
        </a:defRPr>
      </a:lvl2pPr>
      <a:lvl3pPr marL="0" marR="0" indent="45720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sz="5200" b="0" i="0" u="none" strike="noStrike" cap="all" spc="0" baseline="0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Baskerville"/>
        </a:defRPr>
      </a:lvl3pPr>
      <a:lvl4pPr marL="0" marR="0" indent="68580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sz="5200" b="0" i="0" u="none" strike="noStrike" cap="all" spc="0" baseline="0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Baskerville"/>
        </a:defRPr>
      </a:lvl4pPr>
      <a:lvl5pPr marL="0" marR="0" indent="91440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sz="5200" b="0" i="0" u="none" strike="noStrike" cap="all" spc="0" baseline="0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Baskerville"/>
        </a:defRPr>
      </a:lvl5pPr>
      <a:lvl6pPr marL="0" marR="0" indent="114300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sz="5200" b="0" i="0" u="none" strike="noStrike" cap="all" spc="0" baseline="0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Baskerville"/>
        </a:defRPr>
      </a:lvl6pPr>
      <a:lvl7pPr marL="0" marR="0" indent="137160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sz="5200" b="0" i="0" u="none" strike="noStrike" cap="all" spc="0" baseline="0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Baskerville"/>
        </a:defRPr>
      </a:lvl7pPr>
      <a:lvl8pPr marL="0" marR="0" indent="160020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sz="5200" b="0" i="0" u="none" strike="noStrike" cap="all" spc="0" baseline="0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Baskerville"/>
        </a:defRPr>
      </a:lvl8pPr>
      <a:lvl9pPr marL="0" marR="0" indent="182880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sz="5200" b="0" i="0" u="none" strike="noStrike" cap="all" spc="0" baseline="0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Baskerville"/>
        </a:defRPr>
      </a:lvl9pPr>
    </p:titleStyle>
    <p:bodyStyle>
      <a:lvl1pPr marL="4699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sz="3200" b="0" i="0" u="none" strike="noStrike" cap="none" spc="0" baseline="0">
          <a:ln>
            <a:noFill/>
          </a:ln>
          <a:solidFill>
            <a:srgbClr val="5C5C5C"/>
          </a:solidFill>
          <a:uFillTx/>
          <a:latin typeface="Iowan Old Style Roman"/>
          <a:ea typeface="Iowan Old Style Roman"/>
          <a:cs typeface="Iowan Old Style Roman"/>
          <a:sym typeface="Iowan Old Style Roman"/>
        </a:defRPr>
      </a:lvl1pPr>
      <a:lvl2pPr marL="9398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sz="3200" b="0" i="0" u="none" strike="noStrike" cap="none" spc="0" baseline="0">
          <a:ln>
            <a:noFill/>
          </a:ln>
          <a:solidFill>
            <a:srgbClr val="5C5C5C"/>
          </a:solidFill>
          <a:uFillTx/>
          <a:latin typeface="Iowan Old Style Roman"/>
          <a:ea typeface="Iowan Old Style Roman"/>
          <a:cs typeface="Iowan Old Style Roman"/>
          <a:sym typeface="Iowan Old Style Roman"/>
        </a:defRPr>
      </a:lvl2pPr>
      <a:lvl3pPr marL="14097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sz="3200" b="0" i="0" u="none" strike="noStrike" cap="none" spc="0" baseline="0">
          <a:ln>
            <a:noFill/>
          </a:ln>
          <a:solidFill>
            <a:srgbClr val="5C5C5C"/>
          </a:solidFill>
          <a:uFillTx/>
          <a:latin typeface="Iowan Old Style Roman"/>
          <a:ea typeface="Iowan Old Style Roman"/>
          <a:cs typeface="Iowan Old Style Roman"/>
          <a:sym typeface="Iowan Old Style Roman"/>
        </a:defRPr>
      </a:lvl3pPr>
      <a:lvl4pPr marL="18796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sz="3200" b="0" i="0" u="none" strike="noStrike" cap="none" spc="0" baseline="0">
          <a:ln>
            <a:noFill/>
          </a:ln>
          <a:solidFill>
            <a:srgbClr val="5C5C5C"/>
          </a:solidFill>
          <a:uFillTx/>
          <a:latin typeface="Iowan Old Style Roman"/>
          <a:ea typeface="Iowan Old Style Roman"/>
          <a:cs typeface="Iowan Old Style Roman"/>
          <a:sym typeface="Iowan Old Style Roman"/>
        </a:defRPr>
      </a:lvl4pPr>
      <a:lvl5pPr marL="23495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sz="3200" b="0" i="0" u="none" strike="noStrike" cap="none" spc="0" baseline="0">
          <a:ln>
            <a:noFill/>
          </a:ln>
          <a:solidFill>
            <a:srgbClr val="5C5C5C"/>
          </a:solidFill>
          <a:uFillTx/>
          <a:latin typeface="Iowan Old Style Roman"/>
          <a:ea typeface="Iowan Old Style Roman"/>
          <a:cs typeface="Iowan Old Style Roman"/>
          <a:sym typeface="Iowan Old Style Roman"/>
        </a:defRPr>
      </a:lvl5pPr>
      <a:lvl6pPr marL="28194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sz="3200" b="0" i="0" u="none" strike="noStrike" cap="none" spc="0" baseline="0">
          <a:ln>
            <a:noFill/>
          </a:ln>
          <a:solidFill>
            <a:srgbClr val="5C5C5C"/>
          </a:solidFill>
          <a:uFillTx/>
          <a:latin typeface="Iowan Old Style Roman"/>
          <a:ea typeface="Iowan Old Style Roman"/>
          <a:cs typeface="Iowan Old Style Roman"/>
          <a:sym typeface="Iowan Old Style Roman"/>
        </a:defRPr>
      </a:lvl6pPr>
      <a:lvl7pPr marL="32893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sz="3200" b="0" i="0" u="none" strike="noStrike" cap="none" spc="0" baseline="0">
          <a:ln>
            <a:noFill/>
          </a:ln>
          <a:solidFill>
            <a:srgbClr val="5C5C5C"/>
          </a:solidFill>
          <a:uFillTx/>
          <a:latin typeface="Iowan Old Style Roman"/>
          <a:ea typeface="Iowan Old Style Roman"/>
          <a:cs typeface="Iowan Old Style Roman"/>
          <a:sym typeface="Iowan Old Style Roman"/>
        </a:defRPr>
      </a:lvl7pPr>
      <a:lvl8pPr marL="37592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sz="3200" b="0" i="0" u="none" strike="noStrike" cap="none" spc="0" baseline="0">
          <a:ln>
            <a:noFill/>
          </a:ln>
          <a:solidFill>
            <a:srgbClr val="5C5C5C"/>
          </a:solidFill>
          <a:uFillTx/>
          <a:latin typeface="Iowan Old Style Roman"/>
          <a:ea typeface="Iowan Old Style Roman"/>
          <a:cs typeface="Iowan Old Style Roman"/>
          <a:sym typeface="Iowan Old Style Roman"/>
        </a:defRPr>
      </a:lvl8pPr>
      <a:lvl9pPr marL="42291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sz="3200" b="0" i="0" u="none" strike="noStrike" cap="none" spc="0" baseline="0">
          <a:ln>
            <a:noFill/>
          </a:ln>
          <a:solidFill>
            <a:srgbClr val="5C5C5C"/>
          </a:solidFill>
          <a:uFillTx/>
          <a:latin typeface="Iowan Old Style Roman"/>
          <a:ea typeface="Iowan Old Style Roman"/>
          <a:cs typeface="Iowan Old Style Roman"/>
          <a:sym typeface="Iowan Old Style Roman"/>
        </a:defRPr>
      </a:lvl9pPr>
    </p:bodyStyle>
    <p:otherStyle>
      <a:lvl1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1pPr>
      <a:lvl2pPr marL="0" marR="0" indent="2286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2pPr>
      <a:lvl3pPr marL="0" marR="0" indent="4572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3pPr>
      <a:lvl4pPr marL="0" marR="0" indent="6858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4pPr>
      <a:lvl5pPr marL="0" marR="0" indent="9144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5pPr>
      <a:lvl6pPr marL="0" marR="0" indent="11430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6pPr>
      <a:lvl7pPr marL="0" marR="0" indent="13716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7pPr>
      <a:lvl8pPr marL="0" marR="0" indent="16002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8pPr>
      <a:lvl9pPr marL="0" marR="0" indent="18288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13" Type="http://schemas.openxmlformats.org/officeDocument/2006/relationships/image" Target="../media/image13.jpg"/><Relationship Id="rId18" Type="http://schemas.microsoft.com/office/2007/relationships/diagramDrawing" Target="../diagrams/drawing1.xml"/><Relationship Id="rId3" Type="http://schemas.openxmlformats.org/officeDocument/2006/relationships/image" Target="../media/image3.png"/><Relationship Id="rId7" Type="http://schemas.openxmlformats.org/officeDocument/2006/relationships/image" Target="../media/image7.jpg"/><Relationship Id="rId12" Type="http://schemas.openxmlformats.org/officeDocument/2006/relationships/image" Target="../media/image12.jpg"/><Relationship Id="rId1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6" Type="http://schemas.openxmlformats.org/officeDocument/2006/relationships/diagramQuickStyle" Target="../diagrams/quickStyl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jpg"/><Relationship Id="rId11" Type="http://schemas.openxmlformats.org/officeDocument/2006/relationships/image" Target="../media/image11.jpg"/><Relationship Id="rId5" Type="http://schemas.openxmlformats.org/officeDocument/2006/relationships/image" Target="../media/image5.jpg"/><Relationship Id="rId15" Type="http://schemas.openxmlformats.org/officeDocument/2006/relationships/diagramLayout" Target="../diagrams/layout1.xml"/><Relationship Id="rId10" Type="http://schemas.openxmlformats.org/officeDocument/2006/relationships/image" Target="../media/image10.jpg"/><Relationship Id="rId4" Type="http://schemas.openxmlformats.org/officeDocument/2006/relationships/image" Target="../media/image4.jpg"/><Relationship Id="rId9" Type="http://schemas.openxmlformats.org/officeDocument/2006/relationships/image" Target="../media/image9.jpg"/><Relationship Id="rId1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4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.jpg"/><Relationship Id="rId5" Type="http://schemas.openxmlformats.org/officeDocument/2006/relationships/image" Target="../media/image18.jpg"/><Relationship Id="rId4" Type="http://schemas.openxmlformats.org/officeDocument/2006/relationships/image" Target="../media/image17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541020" y="943552"/>
            <a:ext cx="11861800" cy="7560368"/>
            <a:chOff x="541020" y="943552"/>
            <a:chExt cx="11861800" cy="7560368"/>
          </a:xfrm>
        </p:grpSpPr>
        <p:grpSp>
          <p:nvGrpSpPr>
            <p:cNvPr id="7" name="组合 6"/>
            <p:cNvGrpSpPr/>
            <p:nvPr/>
          </p:nvGrpSpPr>
          <p:grpSpPr>
            <a:xfrm>
              <a:off x="541020" y="943552"/>
              <a:ext cx="11861800" cy="7560368"/>
              <a:chOff x="541020" y="943552"/>
              <a:chExt cx="11861800" cy="7560368"/>
            </a:xfrm>
          </p:grpSpPr>
          <p:sp>
            <p:nvSpPr>
              <p:cNvPr id="8" name="Shape 128"/>
              <p:cNvSpPr txBox="1">
                <a:spLocks/>
              </p:cNvSpPr>
              <p:nvPr/>
            </p:nvSpPr>
            <p:spPr>
              <a:xfrm>
                <a:off x="541020" y="6134100"/>
                <a:ext cx="11861800" cy="2369820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lIns="50800" tIns="50800" rIns="50800" bIns="50800">
                <a:normAutofit fontScale="92500"/>
              </a:bodyPr>
              <a:lstStyle>
                <a:lvl1pPr marL="0" marR="0" indent="0" algn="r" defTabSz="584200" rtl="0" latinLnBrk="0">
                  <a:lnSpc>
                    <a:spcPct val="7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4800" b="0" i="0" u="none" strike="noStrike" cap="none" spc="0" baseline="0">
                    <a:ln>
                      <a:noFill/>
                    </a:ln>
                    <a:solidFill>
                      <a:srgbClr val="747676"/>
                    </a:solidFill>
                    <a:uFillTx/>
                    <a:latin typeface="Iowan Old Style Italic"/>
                    <a:ea typeface="Iowan Old Style Italic"/>
                    <a:cs typeface="Iowan Old Style Italic"/>
                    <a:sym typeface="Iowan Old Style Italic"/>
                  </a:defRPr>
                </a:lvl1pPr>
                <a:lvl2pPr marL="0" marR="0" indent="228600" algn="r" defTabSz="584200" rtl="0" latinLnBrk="0">
                  <a:lnSpc>
                    <a:spcPct val="7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4800" b="0" i="0" u="none" strike="noStrike" cap="none" spc="0" baseline="0">
                    <a:ln>
                      <a:noFill/>
                    </a:ln>
                    <a:solidFill>
                      <a:srgbClr val="747676"/>
                    </a:solidFill>
                    <a:uFillTx/>
                    <a:latin typeface="Iowan Old Style Italic"/>
                    <a:ea typeface="Iowan Old Style Italic"/>
                    <a:cs typeface="Iowan Old Style Italic"/>
                    <a:sym typeface="Iowan Old Style Italic"/>
                  </a:defRPr>
                </a:lvl2pPr>
                <a:lvl3pPr marL="0" marR="0" indent="457200" algn="r" defTabSz="584200" rtl="0" latinLnBrk="0">
                  <a:lnSpc>
                    <a:spcPct val="7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4800" b="0" i="0" u="none" strike="noStrike" cap="none" spc="0" baseline="0">
                    <a:ln>
                      <a:noFill/>
                    </a:ln>
                    <a:solidFill>
                      <a:srgbClr val="747676"/>
                    </a:solidFill>
                    <a:uFillTx/>
                    <a:latin typeface="Iowan Old Style Italic"/>
                    <a:ea typeface="Iowan Old Style Italic"/>
                    <a:cs typeface="Iowan Old Style Italic"/>
                    <a:sym typeface="Iowan Old Style Italic"/>
                  </a:defRPr>
                </a:lvl3pPr>
                <a:lvl4pPr marL="0" marR="0" indent="685800" algn="r" defTabSz="584200" rtl="0" latinLnBrk="0">
                  <a:lnSpc>
                    <a:spcPct val="7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4800" b="0" i="0" u="none" strike="noStrike" cap="none" spc="0" baseline="0">
                    <a:ln>
                      <a:noFill/>
                    </a:ln>
                    <a:solidFill>
                      <a:srgbClr val="747676"/>
                    </a:solidFill>
                    <a:uFillTx/>
                    <a:latin typeface="Iowan Old Style Italic"/>
                    <a:ea typeface="Iowan Old Style Italic"/>
                    <a:cs typeface="Iowan Old Style Italic"/>
                    <a:sym typeface="Iowan Old Style Italic"/>
                  </a:defRPr>
                </a:lvl4pPr>
                <a:lvl5pPr marL="0" marR="0" indent="914400" algn="r" defTabSz="584200" rtl="0" latinLnBrk="0">
                  <a:lnSpc>
                    <a:spcPct val="7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4800" b="0" i="0" u="none" strike="noStrike" cap="none" spc="0" baseline="0">
                    <a:ln>
                      <a:noFill/>
                    </a:ln>
                    <a:solidFill>
                      <a:srgbClr val="747676"/>
                    </a:solidFill>
                    <a:uFillTx/>
                    <a:latin typeface="Iowan Old Style Italic"/>
                    <a:ea typeface="Iowan Old Style Italic"/>
                    <a:cs typeface="Iowan Old Style Italic"/>
                    <a:sym typeface="Iowan Old Style Italic"/>
                  </a:defRPr>
                </a:lvl5pPr>
                <a:lvl6pPr marL="2819400" marR="0" indent="-469900" algn="l" defTabSz="584200" rtl="0" latinLnBrk="0">
                  <a:lnSpc>
                    <a:spcPct val="100000"/>
                  </a:lnSpc>
                  <a:spcBef>
                    <a:spcPts val="1800"/>
                  </a:spcBef>
                  <a:spcAft>
                    <a:spcPts val="0"/>
                  </a:spcAft>
                  <a:buClrTx/>
                  <a:buSzPct val="75000"/>
                  <a:buFont typeface="Zapf Dingbats"/>
                  <a:buChar char="➤"/>
                  <a:tabLst/>
                  <a:defRPr sz="3200" b="0" i="0" u="none" strike="noStrike" cap="none" spc="0" baseline="0">
                    <a:ln>
                      <a:noFill/>
                    </a:ln>
                    <a:solidFill>
                      <a:srgbClr val="5C5C5C"/>
                    </a:solidFill>
                    <a:uFillTx/>
                    <a:latin typeface="Iowan Old Style Roman"/>
                    <a:ea typeface="Iowan Old Style Roman"/>
                    <a:cs typeface="Iowan Old Style Roman"/>
                    <a:sym typeface="Iowan Old Style Roman"/>
                  </a:defRPr>
                </a:lvl6pPr>
                <a:lvl7pPr marL="3289300" marR="0" indent="-469900" algn="l" defTabSz="584200" rtl="0" latinLnBrk="0">
                  <a:lnSpc>
                    <a:spcPct val="100000"/>
                  </a:lnSpc>
                  <a:spcBef>
                    <a:spcPts val="1800"/>
                  </a:spcBef>
                  <a:spcAft>
                    <a:spcPts val="0"/>
                  </a:spcAft>
                  <a:buClrTx/>
                  <a:buSzPct val="75000"/>
                  <a:buFont typeface="Zapf Dingbats"/>
                  <a:buChar char="➤"/>
                  <a:tabLst/>
                  <a:defRPr sz="3200" b="0" i="0" u="none" strike="noStrike" cap="none" spc="0" baseline="0">
                    <a:ln>
                      <a:noFill/>
                    </a:ln>
                    <a:solidFill>
                      <a:srgbClr val="5C5C5C"/>
                    </a:solidFill>
                    <a:uFillTx/>
                    <a:latin typeface="Iowan Old Style Roman"/>
                    <a:ea typeface="Iowan Old Style Roman"/>
                    <a:cs typeface="Iowan Old Style Roman"/>
                    <a:sym typeface="Iowan Old Style Roman"/>
                  </a:defRPr>
                </a:lvl7pPr>
                <a:lvl8pPr marL="3759200" marR="0" indent="-469900" algn="l" defTabSz="584200" rtl="0" latinLnBrk="0">
                  <a:lnSpc>
                    <a:spcPct val="100000"/>
                  </a:lnSpc>
                  <a:spcBef>
                    <a:spcPts val="1800"/>
                  </a:spcBef>
                  <a:spcAft>
                    <a:spcPts val="0"/>
                  </a:spcAft>
                  <a:buClrTx/>
                  <a:buSzPct val="75000"/>
                  <a:buFont typeface="Zapf Dingbats"/>
                  <a:buChar char="➤"/>
                  <a:tabLst/>
                  <a:defRPr sz="3200" b="0" i="0" u="none" strike="noStrike" cap="none" spc="0" baseline="0">
                    <a:ln>
                      <a:noFill/>
                    </a:ln>
                    <a:solidFill>
                      <a:srgbClr val="5C5C5C"/>
                    </a:solidFill>
                    <a:uFillTx/>
                    <a:latin typeface="Iowan Old Style Roman"/>
                    <a:ea typeface="Iowan Old Style Roman"/>
                    <a:cs typeface="Iowan Old Style Roman"/>
                    <a:sym typeface="Iowan Old Style Roman"/>
                  </a:defRPr>
                </a:lvl8pPr>
                <a:lvl9pPr marL="4229100" marR="0" indent="-469900" algn="l" defTabSz="584200" rtl="0" latinLnBrk="0">
                  <a:lnSpc>
                    <a:spcPct val="100000"/>
                  </a:lnSpc>
                  <a:spcBef>
                    <a:spcPts val="1800"/>
                  </a:spcBef>
                  <a:spcAft>
                    <a:spcPts val="0"/>
                  </a:spcAft>
                  <a:buClrTx/>
                  <a:buSzPct val="75000"/>
                  <a:buFont typeface="Zapf Dingbats"/>
                  <a:buChar char="➤"/>
                  <a:tabLst/>
                  <a:defRPr sz="3200" b="0" i="0" u="none" strike="noStrike" cap="none" spc="0" baseline="0">
                    <a:ln>
                      <a:noFill/>
                    </a:ln>
                    <a:solidFill>
                      <a:srgbClr val="5C5C5C"/>
                    </a:solidFill>
                    <a:uFillTx/>
                    <a:latin typeface="Iowan Old Style Roman"/>
                    <a:ea typeface="Iowan Old Style Roman"/>
                    <a:cs typeface="Iowan Old Style Roman"/>
                    <a:sym typeface="Iowan Old Style Roman"/>
                  </a:defRPr>
                </a:lvl9pPr>
              </a:lstStyle>
              <a:p>
                <a:pPr algn="ctr" hangingPunct="1">
                  <a:lnSpc>
                    <a:spcPct val="100000"/>
                  </a:lnSpc>
                </a:pP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基于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iOS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的金融大数据分析软件的设计与实现</a:t>
                </a:r>
              </a:p>
              <a:p>
                <a:pPr algn="ctr" hangingPunct="1">
                  <a:lnSpc>
                    <a:spcPct val="100000"/>
                  </a:lnSpc>
                </a:pPr>
                <a:r>
                  <a:rPr lang="en-US" altLang="zh-CN" sz="39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Advisor</a:t>
                </a:r>
                <a:r>
                  <a:rPr lang="zh-CN" altLang="en-US" sz="39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</a:t>
                </a:r>
                <a:r>
                  <a:rPr lang="en-US" altLang="zh-CN" sz="39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Zhu </a:t>
                </a:r>
                <a:r>
                  <a:rPr lang="en-US" altLang="zh-CN" sz="3900" dirty="0" err="1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Wenjun</a:t>
                </a:r>
                <a:endParaRPr lang="en-US" altLang="zh-CN" sz="39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 hangingPunct="1">
                  <a:lnSpc>
                    <a:spcPct val="100000"/>
                  </a:lnSpc>
                </a:pPr>
                <a:r>
                  <a:rPr lang="en-US" altLang="zh-CN" sz="39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Presenter</a:t>
                </a:r>
                <a:r>
                  <a:rPr lang="zh-CN" altLang="en-US" sz="39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</a:t>
                </a:r>
                <a:r>
                  <a:rPr lang="en-US" altLang="zh-CN" sz="39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Wang </a:t>
                </a:r>
                <a:r>
                  <a:rPr lang="en-US" altLang="zh-CN" sz="3900" dirty="0" err="1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Shiyu</a:t>
                </a:r>
                <a:endParaRPr lang="en-US" altLang="zh-CN" sz="39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 hangingPunct="1">
                  <a:lnSpc>
                    <a:spcPct val="150000"/>
                  </a:lnSpc>
                </a:pPr>
                <a:endParaRPr lang="en-US" altLang="zh-CN" sz="39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pic>
            <p:nvPicPr>
              <p:cNvPr id="9" name="院徽.jpg"/>
              <p:cNvPicPr>
                <a:picLocks noChangeAspect="1"/>
              </p:cNvPicPr>
              <p:nvPr/>
            </p:nvPicPr>
            <p:blipFill rotWithShape="1">
              <a:blip r:embed="rId2">
                <a:extLst/>
              </a:blip>
              <a:srcRect l="12669" t="12375" r="13929" b="8212"/>
              <a:stretch/>
            </p:blipFill>
            <p:spPr>
              <a:xfrm>
                <a:off x="6684971" y="943552"/>
                <a:ext cx="4320443" cy="4267440"/>
              </a:xfrm>
              <a:prstGeom prst="rect">
                <a:avLst/>
              </a:prstGeom>
              <a:ln w="12700">
                <a:miter lim="400000"/>
              </a:ln>
            </p:spPr>
          </p:pic>
        </p:grpSp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8897" y="943552"/>
              <a:ext cx="4267440" cy="426744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541020" y="943552"/>
            <a:ext cx="11861800" cy="7560368"/>
            <a:chOff x="541020" y="943552"/>
            <a:chExt cx="11861800" cy="7560368"/>
          </a:xfrm>
        </p:grpSpPr>
        <p:grpSp>
          <p:nvGrpSpPr>
            <p:cNvPr id="31" name="组合 30"/>
            <p:cNvGrpSpPr/>
            <p:nvPr/>
          </p:nvGrpSpPr>
          <p:grpSpPr>
            <a:xfrm>
              <a:off x="541020" y="943552"/>
              <a:ext cx="11861800" cy="7560368"/>
              <a:chOff x="541020" y="943552"/>
              <a:chExt cx="11861800" cy="7560368"/>
            </a:xfrm>
          </p:grpSpPr>
          <p:sp>
            <p:nvSpPr>
              <p:cNvPr id="56" name="Shape 128"/>
              <p:cNvSpPr txBox="1">
                <a:spLocks/>
              </p:cNvSpPr>
              <p:nvPr/>
            </p:nvSpPr>
            <p:spPr>
              <a:xfrm>
                <a:off x="541020" y="6134100"/>
                <a:ext cx="11861800" cy="2369820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lIns="50800" tIns="50800" rIns="50800" bIns="50800">
                <a:normAutofit fontScale="92500"/>
              </a:bodyPr>
              <a:lstStyle>
                <a:lvl1pPr marL="0" marR="0" indent="0" algn="r" defTabSz="584200" rtl="0" latinLnBrk="0">
                  <a:lnSpc>
                    <a:spcPct val="7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4800" b="0" i="0" u="none" strike="noStrike" cap="none" spc="0" baseline="0">
                    <a:ln>
                      <a:noFill/>
                    </a:ln>
                    <a:solidFill>
                      <a:srgbClr val="747676"/>
                    </a:solidFill>
                    <a:uFillTx/>
                    <a:latin typeface="Iowan Old Style Italic"/>
                    <a:ea typeface="Iowan Old Style Italic"/>
                    <a:cs typeface="Iowan Old Style Italic"/>
                    <a:sym typeface="Iowan Old Style Italic"/>
                  </a:defRPr>
                </a:lvl1pPr>
                <a:lvl2pPr marL="0" marR="0" indent="228600" algn="r" defTabSz="584200" rtl="0" latinLnBrk="0">
                  <a:lnSpc>
                    <a:spcPct val="7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4800" b="0" i="0" u="none" strike="noStrike" cap="none" spc="0" baseline="0">
                    <a:ln>
                      <a:noFill/>
                    </a:ln>
                    <a:solidFill>
                      <a:srgbClr val="747676"/>
                    </a:solidFill>
                    <a:uFillTx/>
                    <a:latin typeface="Iowan Old Style Italic"/>
                    <a:ea typeface="Iowan Old Style Italic"/>
                    <a:cs typeface="Iowan Old Style Italic"/>
                    <a:sym typeface="Iowan Old Style Italic"/>
                  </a:defRPr>
                </a:lvl2pPr>
                <a:lvl3pPr marL="0" marR="0" indent="457200" algn="r" defTabSz="584200" rtl="0" latinLnBrk="0">
                  <a:lnSpc>
                    <a:spcPct val="7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4800" b="0" i="0" u="none" strike="noStrike" cap="none" spc="0" baseline="0">
                    <a:ln>
                      <a:noFill/>
                    </a:ln>
                    <a:solidFill>
                      <a:srgbClr val="747676"/>
                    </a:solidFill>
                    <a:uFillTx/>
                    <a:latin typeface="Iowan Old Style Italic"/>
                    <a:ea typeface="Iowan Old Style Italic"/>
                    <a:cs typeface="Iowan Old Style Italic"/>
                    <a:sym typeface="Iowan Old Style Italic"/>
                  </a:defRPr>
                </a:lvl3pPr>
                <a:lvl4pPr marL="0" marR="0" indent="685800" algn="r" defTabSz="584200" rtl="0" latinLnBrk="0">
                  <a:lnSpc>
                    <a:spcPct val="7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4800" b="0" i="0" u="none" strike="noStrike" cap="none" spc="0" baseline="0">
                    <a:ln>
                      <a:noFill/>
                    </a:ln>
                    <a:solidFill>
                      <a:srgbClr val="747676"/>
                    </a:solidFill>
                    <a:uFillTx/>
                    <a:latin typeface="Iowan Old Style Italic"/>
                    <a:ea typeface="Iowan Old Style Italic"/>
                    <a:cs typeface="Iowan Old Style Italic"/>
                    <a:sym typeface="Iowan Old Style Italic"/>
                  </a:defRPr>
                </a:lvl4pPr>
                <a:lvl5pPr marL="0" marR="0" indent="914400" algn="r" defTabSz="584200" rtl="0" latinLnBrk="0">
                  <a:lnSpc>
                    <a:spcPct val="7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4800" b="0" i="0" u="none" strike="noStrike" cap="none" spc="0" baseline="0">
                    <a:ln>
                      <a:noFill/>
                    </a:ln>
                    <a:solidFill>
                      <a:srgbClr val="747676"/>
                    </a:solidFill>
                    <a:uFillTx/>
                    <a:latin typeface="Iowan Old Style Italic"/>
                    <a:ea typeface="Iowan Old Style Italic"/>
                    <a:cs typeface="Iowan Old Style Italic"/>
                    <a:sym typeface="Iowan Old Style Italic"/>
                  </a:defRPr>
                </a:lvl5pPr>
                <a:lvl6pPr marL="2819400" marR="0" indent="-469900" algn="l" defTabSz="584200" rtl="0" latinLnBrk="0">
                  <a:lnSpc>
                    <a:spcPct val="100000"/>
                  </a:lnSpc>
                  <a:spcBef>
                    <a:spcPts val="1800"/>
                  </a:spcBef>
                  <a:spcAft>
                    <a:spcPts val="0"/>
                  </a:spcAft>
                  <a:buClrTx/>
                  <a:buSzPct val="75000"/>
                  <a:buFont typeface="Zapf Dingbats"/>
                  <a:buChar char="➤"/>
                  <a:tabLst/>
                  <a:defRPr sz="3200" b="0" i="0" u="none" strike="noStrike" cap="none" spc="0" baseline="0">
                    <a:ln>
                      <a:noFill/>
                    </a:ln>
                    <a:solidFill>
                      <a:srgbClr val="5C5C5C"/>
                    </a:solidFill>
                    <a:uFillTx/>
                    <a:latin typeface="Iowan Old Style Roman"/>
                    <a:ea typeface="Iowan Old Style Roman"/>
                    <a:cs typeface="Iowan Old Style Roman"/>
                    <a:sym typeface="Iowan Old Style Roman"/>
                  </a:defRPr>
                </a:lvl6pPr>
                <a:lvl7pPr marL="3289300" marR="0" indent="-469900" algn="l" defTabSz="584200" rtl="0" latinLnBrk="0">
                  <a:lnSpc>
                    <a:spcPct val="100000"/>
                  </a:lnSpc>
                  <a:spcBef>
                    <a:spcPts val="1800"/>
                  </a:spcBef>
                  <a:spcAft>
                    <a:spcPts val="0"/>
                  </a:spcAft>
                  <a:buClrTx/>
                  <a:buSzPct val="75000"/>
                  <a:buFont typeface="Zapf Dingbats"/>
                  <a:buChar char="➤"/>
                  <a:tabLst/>
                  <a:defRPr sz="3200" b="0" i="0" u="none" strike="noStrike" cap="none" spc="0" baseline="0">
                    <a:ln>
                      <a:noFill/>
                    </a:ln>
                    <a:solidFill>
                      <a:srgbClr val="5C5C5C"/>
                    </a:solidFill>
                    <a:uFillTx/>
                    <a:latin typeface="Iowan Old Style Roman"/>
                    <a:ea typeface="Iowan Old Style Roman"/>
                    <a:cs typeface="Iowan Old Style Roman"/>
                    <a:sym typeface="Iowan Old Style Roman"/>
                  </a:defRPr>
                </a:lvl7pPr>
                <a:lvl8pPr marL="3759200" marR="0" indent="-469900" algn="l" defTabSz="584200" rtl="0" latinLnBrk="0">
                  <a:lnSpc>
                    <a:spcPct val="100000"/>
                  </a:lnSpc>
                  <a:spcBef>
                    <a:spcPts val="1800"/>
                  </a:spcBef>
                  <a:spcAft>
                    <a:spcPts val="0"/>
                  </a:spcAft>
                  <a:buClrTx/>
                  <a:buSzPct val="75000"/>
                  <a:buFont typeface="Zapf Dingbats"/>
                  <a:buChar char="➤"/>
                  <a:tabLst/>
                  <a:defRPr sz="3200" b="0" i="0" u="none" strike="noStrike" cap="none" spc="0" baseline="0">
                    <a:ln>
                      <a:noFill/>
                    </a:ln>
                    <a:solidFill>
                      <a:srgbClr val="5C5C5C"/>
                    </a:solidFill>
                    <a:uFillTx/>
                    <a:latin typeface="Iowan Old Style Roman"/>
                    <a:ea typeface="Iowan Old Style Roman"/>
                    <a:cs typeface="Iowan Old Style Roman"/>
                    <a:sym typeface="Iowan Old Style Roman"/>
                  </a:defRPr>
                </a:lvl8pPr>
                <a:lvl9pPr marL="4229100" marR="0" indent="-469900" algn="l" defTabSz="584200" rtl="0" latinLnBrk="0">
                  <a:lnSpc>
                    <a:spcPct val="100000"/>
                  </a:lnSpc>
                  <a:spcBef>
                    <a:spcPts val="1800"/>
                  </a:spcBef>
                  <a:spcAft>
                    <a:spcPts val="0"/>
                  </a:spcAft>
                  <a:buClrTx/>
                  <a:buSzPct val="75000"/>
                  <a:buFont typeface="Zapf Dingbats"/>
                  <a:buChar char="➤"/>
                  <a:tabLst/>
                  <a:defRPr sz="3200" b="0" i="0" u="none" strike="noStrike" cap="none" spc="0" baseline="0">
                    <a:ln>
                      <a:noFill/>
                    </a:ln>
                    <a:solidFill>
                      <a:srgbClr val="5C5C5C"/>
                    </a:solidFill>
                    <a:uFillTx/>
                    <a:latin typeface="Iowan Old Style Roman"/>
                    <a:ea typeface="Iowan Old Style Roman"/>
                    <a:cs typeface="Iowan Old Style Roman"/>
                    <a:sym typeface="Iowan Old Style Roman"/>
                  </a:defRPr>
                </a:lvl9pPr>
              </a:lstStyle>
              <a:p>
                <a:pPr algn="ctr" hangingPunct="1">
                  <a:lnSpc>
                    <a:spcPct val="100000"/>
                  </a:lnSpc>
                </a:pP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基于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iOS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的金融大数据分析软件的设计与实现</a:t>
                </a:r>
              </a:p>
              <a:p>
                <a:pPr algn="ctr" hangingPunct="1">
                  <a:lnSpc>
                    <a:spcPct val="100000"/>
                  </a:lnSpc>
                </a:pPr>
                <a:r>
                  <a:rPr lang="en-US" altLang="zh-CN" sz="39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Advisor</a:t>
                </a:r>
                <a:r>
                  <a:rPr lang="zh-CN" altLang="en-US" sz="39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</a:t>
                </a:r>
                <a:r>
                  <a:rPr lang="en-US" altLang="zh-CN" sz="39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Zhu </a:t>
                </a:r>
                <a:r>
                  <a:rPr lang="en-US" altLang="zh-CN" sz="3900" dirty="0" err="1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Wenjun</a:t>
                </a:r>
                <a:endParaRPr lang="en-US" altLang="zh-CN" sz="39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 hangingPunct="1">
                  <a:lnSpc>
                    <a:spcPct val="100000"/>
                  </a:lnSpc>
                </a:pPr>
                <a:r>
                  <a:rPr lang="en-US" altLang="zh-CN" sz="39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Presenter</a:t>
                </a:r>
                <a:r>
                  <a:rPr lang="zh-CN" altLang="en-US" sz="39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</a:t>
                </a:r>
                <a:r>
                  <a:rPr lang="en-US" altLang="zh-CN" sz="39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Wang </a:t>
                </a:r>
                <a:r>
                  <a:rPr lang="en-US" altLang="zh-CN" sz="3900" dirty="0" err="1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Shiyu</a:t>
                </a:r>
                <a:endParaRPr lang="en-US" altLang="zh-CN" sz="39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 hangingPunct="1">
                  <a:lnSpc>
                    <a:spcPct val="150000"/>
                  </a:lnSpc>
                </a:pPr>
                <a:endParaRPr lang="en-US" altLang="zh-CN" sz="39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pic>
            <p:nvPicPr>
              <p:cNvPr id="57" name="院徽.jpg"/>
              <p:cNvPicPr>
                <a:picLocks noChangeAspect="1"/>
              </p:cNvPicPr>
              <p:nvPr/>
            </p:nvPicPr>
            <p:blipFill rotWithShape="1">
              <a:blip r:embed="rId2">
                <a:extLst/>
              </a:blip>
              <a:srcRect l="12669" t="12375" r="13929" b="8212"/>
              <a:stretch/>
            </p:blipFill>
            <p:spPr>
              <a:xfrm>
                <a:off x="6684971" y="943552"/>
                <a:ext cx="4320443" cy="4267440"/>
              </a:xfrm>
              <a:prstGeom prst="rect">
                <a:avLst/>
              </a:prstGeom>
              <a:ln w="12700">
                <a:miter lim="400000"/>
              </a:ln>
            </p:spPr>
          </p:pic>
        </p:grpSp>
        <p:pic>
          <p:nvPicPr>
            <p:cNvPr id="55" name="图片 5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8897" y="943552"/>
              <a:ext cx="4267440" cy="4267440"/>
            </a:xfrm>
            <a:prstGeom prst="rect">
              <a:avLst/>
            </a:prstGeom>
          </p:spPr>
        </p:pic>
      </p:grpSp>
      <p:cxnSp>
        <p:nvCxnSpPr>
          <p:cNvPr id="9" name="直接连接符 8"/>
          <p:cNvCxnSpPr/>
          <p:nvPr/>
        </p:nvCxnSpPr>
        <p:spPr>
          <a:xfrm>
            <a:off x="10887075" y="3077272"/>
            <a:ext cx="2117725" cy="0"/>
          </a:xfrm>
          <a:prstGeom prst="line">
            <a:avLst/>
          </a:prstGeom>
          <a:ln w="762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13006898" y="3077272"/>
            <a:ext cx="1951162" cy="0"/>
          </a:xfrm>
          <a:prstGeom prst="line">
            <a:avLst/>
          </a:prstGeom>
          <a:ln w="762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32" name="组合 31"/>
          <p:cNvGrpSpPr/>
          <p:nvPr/>
        </p:nvGrpSpPr>
        <p:grpSpPr>
          <a:xfrm>
            <a:off x="2906220" y="1097455"/>
            <a:ext cx="3524313" cy="800700"/>
            <a:chOff x="1559589" y="2709000"/>
            <a:chExt cx="3544516" cy="720000"/>
          </a:xfrm>
        </p:grpSpPr>
        <p:sp>
          <p:nvSpPr>
            <p:cNvPr id="33" name="矩形 32"/>
            <p:cNvSpPr/>
            <p:nvPr/>
          </p:nvSpPr>
          <p:spPr>
            <a:xfrm>
              <a:off x="2063189" y="2709000"/>
              <a:ext cx="3003817" cy="720000"/>
            </a:xfrm>
            <a:prstGeom prst="rect">
              <a:avLst/>
            </a:prstGeom>
            <a:noFill/>
            <a:ln>
              <a:solidFill>
                <a:srgbClr val="BE4A2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1559589" y="2836965"/>
              <a:ext cx="895564" cy="468000"/>
            </a:xfrm>
            <a:prstGeom prst="rect">
              <a:avLst/>
            </a:prstGeom>
            <a:solidFill>
              <a:srgbClr val="BE4A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prstClr val="white"/>
                  </a:solidFill>
                  <a:latin typeface="Century Gothic" panose="020B0502020202020204" pitchFamily="34" charset="0"/>
                </a:rPr>
                <a:t>01</a:t>
              </a:r>
              <a:endParaRPr lang="zh-CN" altLang="en-US" b="1" dirty="0">
                <a:solidFill>
                  <a:prstClr val="white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2431737" y="2775786"/>
              <a:ext cx="2672368" cy="5811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3600" b="1" dirty="0" smtClean="0">
                  <a:solidFill>
                    <a:srgbClr val="BE4A2A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Background</a:t>
              </a:r>
              <a:endParaRPr lang="zh-CN" altLang="zh-CN" sz="3600" b="1" dirty="0">
                <a:solidFill>
                  <a:srgbClr val="BE4A2A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2906220" y="2676922"/>
            <a:ext cx="3487426" cy="800700"/>
            <a:chOff x="1559589" y="2709000"/>
            <a:chExt cx="3507415" cy="720000"/>
          </a:xfrm>
        </p:grpSpPr>
        <p:sp>
          <p:nvSpPr>
            <p:cNvPr id="37" name="矩形 36"/>
            <p:cNvSpPr/>
            <p:nvPr/>
          </p:nvSpPr>
          <p:spPr>
            <a:xfrm>
              <a:off x="2063188" y="2709000"/>
              <a:ext cx="3003816" cy="720000"/>
            </a:xfrm>
            <a:prstGeom prst="rect">
              <a:avLst/>
            </a:prstGeom>
            <a:noFill/>
            <a:ln>
              <a:solidFill>
                <a:srgbClr val="BE4A2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1559589" y="2836965"/>
              <a:ext cx="895564" cy="468000"/>
            </a:xfrm>
            <a:prstGeom prst="rect">
              <a:avLst/>
            </a:prstGeom>
            <a:solidFill>
              <a:srgbClr val="BE4A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prstClr val="white"/>
                  </a:solidFill>
                  <a:latin typeface="Century Gothic" panose="020B0502020202020204" pitchFamily="34" charset="0"/>
                </a:rPr>
                <a:t>02</a:t>
              </a:r>
              <a:endParaRPr lang="zh-CN" altLang="en-US" b="1" dirty="0">
                <a:solidFill>
                  <a:prstClr val="white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2510720" y="2765852"/>
              <a:ext cx="2227017" cy="6365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4000" b="1" dirty="0" smtClean="0">
                  <a:solidFill>
                    <a:srgbClr val="BE4A2A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Situation</a:t>
              </a:r>
              <a:endParaRPr lang="zh-CN" altLang="zh-CN" sz="4000" b="1" dirty="0">
                <a:solidFill>
                  <a:srgbClr val="BE4A2A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2906220" y="4256389"/>
            <a:ext cx="3487427" cy="800700"/>
            <a:chOff x="1559589" y="2709000"/>
            <a:chExt cx="3507415" cy="720000"/>
          </a:xfrm>
        </p:grpSpPr>
        <p:sp>
          <p:nvSpPr>
            <p:cNvPr id="41" name="矩形 40"/>
            <p:cNvSpPr/>
            <p:nvPr/>
          </p:nvSpPr>
          <p:spPr>
            <a:xfrm>
              <a:off x="2063189" y="2709000"/>
              <a:ext cx="3003815" cy="720000"/>
            </a:xfrm>
            <a:prstGeom prst="rect">
              <a:avLst/>
            </a:prstGeom>
            <a:noFill/>
            <a:ln>
              <a:solidFill>
                <a:srgbClr val="BE4A2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1559589" y="2836965"/>
              <a:ext cx="895564" cy="468000"/>
            </a:xfrm>
            <a:prstGeom prst="rect">
              <a:avLst/>
            </a:prstGeom>
            <a:solidFill>
              <a:srgbClr val="BE4A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prstClr val="white"/>
                  </a:solidFill>
                  <a:latin typeface="Century Gothic" panose="020B0502020202020204" pitchFamily="34" charset="0"/>
                </a:rPr>
                <a:t>03</a:t>
              </a:r>
              <a:endParaRPr lang="zh-CN" altLang="en-US" b="1" dirty="0">
                <a:solidFill>
                  <a:prstClr val="white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2660426" y="2732961"/>
              <a:ext cx="1927600" cy="6365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b="1" dirty="0" smtClean="0">
                  <a:solidFill>
                    <a:srgbClr val="BE4A2A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Method</a:t>
              </a:r>
              <a:endParaRPr lang="en-US" altLang="zh-CN" sz="4000" b="1" dirty="0">
                <a:solidFill>
                  <a:srgbClr val="BE4A2A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2906220" y="5835856"/>
            <a:ext cx="3487426" cy="800700"/>
            <a:chOff x="1559589" y="2709000"/>
            <a:chExt cx="3507415" cy="720000"/>
          </a:xfrm>
        </p:grpSpPr>
        <p:sp>
          <p:nvSpPr>
            <p:cNvPr id="45" name="矩形 44"/>
            <p:cNvSpPr/>
            <p:nvPr/>
          </p:nvSpPr>
          <p:spPr>
            <a:xfrm>
              <a:off x="2063189" y="2709000"/>
              <a:ext cx="3003815" cy="720000"/>
            </a:xfrm>
            <a:prstGeom prst="rect">
              <a:avLst/>
            </a:prstGeom>
            <a:noFill/>
            <a:ln>
              <a:solidFill>
                <a:srgbClr val="BE4A2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1559589" y="2836965"/>
              <a:ext cx="895564" cy="468000"/>
            </a:xfrm>
            <a:prstGeom prst="rect">
              <a:avLst/>
            </a:prstGeom>
            <a:solidFill>
              <a:srgbClr val="BE4A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prstClr val="white"/>
                  </a:solidFill>
                  <a:latin typeface="Century Gothic" panose="020B0502020202020204" pitchFamily="34" charset="0"/>
                </a:rPr>
                <a:t>04</a:t>
              </a:r>
              <a:endParaRPr lang="zh-CN" altLang="en-US" b="1" dirty="0">
                <a:solidFill>
                  <a:prstClr val="white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2417221" y="2752865"/>
              <a:ext cx="2628839" cy="6365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b="1" dirty="0">
                  <a:solidFill>
                    <a:srgbClr val="BE4A2A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References</a:t>
              </a:r>
            </a:p>
          </p:txBody>
        </p:sp>
      </p:grpSp>
      <p:cxnSp>
        <p:nvCxnSpPr>
          <p:cNvPr id="48" name="直接连接符 47"/>
          <p:cNvCxnSpPr/>
          <p:nvPr/>
        </p:nvCxnSpPr>
        <p:spPr>
          <a:xfrm flipV="1">
            <a:off x="1905000" y="1458995"/>
            <a:ext cx="0" cy="1636638"/>
          </a:xfrm>
          <a:prstGeom prst="line">
            <a:avLst/>
          </a:prstGeom>
          <a:ln w="762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9" name="直接连接符 48"/>
          <p:cNvCxnSpPr>
            <a:endCxn id="34" idx="1"/>
          </p:cNvCxnSpPr>
          <p:nvPr/>
        </p:nvCxnSpPr>
        <p:spPr>
          <a:xfrm>
            <a:off x="1870075" y="1497805"/>
            <a:ext cx="1036145" cy="2186"/>
          </a:xfrm>
          <a:prstGeom prst="line">
            <a:avLst/>
          </a:prstGeom>
          <a:ln w="762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 flipV="1">
            <a:off x="1905000" y="3000341"/>
            <a:ext cx="0" cy="1636638"/>
          </a:xfrm>
          <a:prstGeom prst="line">
            <a:avLst/>
          </a:prstGeom>
          <a:ln w="762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>
            <a:off x="1870074" y="3075086"/>
            <a:ext cx="1036145" cy="2186"/>
          </a:xfrm>
          <a:prstGeom prst="line">
            <a:avLst/>
          </a:prstGeom>
          <a:ln w="762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1870074" y="4656738"/>
            <a:ext cx="1036145" cy="2186"/>
          </a:xfrm>
          <a:prstGeom prst="line">
            <a:avLst/>
          </a:prstGeom>
          <a:ln w="762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 flipV="1">
            <a:off x="1905000" y="4636979"/>
            <a:ext cx="0" cy="1636821"/>
          </a:xfrm>
          <a:prstGeom prst="line">
            <a:avLst/>
          </a:prstGeom>
          <a:ln w="762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1870073" y="6234019"/>
            <a:ext cx="1036145" cy="2186"/>
          </a:xfrm>
          <a:prstGeom prst="line">
            <a:avLst/>
          </a:prstGeom>
          <a:ln w="762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3545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6875E-6 3.125E-7 L -1.00025 3.125E-7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012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24219E-6 3.125E-7 L -1.00012 3.125E-7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012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64062E-7 -2.23958E-6 L -0.95984 -2.23958E-6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998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8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3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8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-8062" y="3077272"/>
            <a:ext cx="1951162" cy="0"/>
          </a:xfrm>
          <a:prstGeom prst="line">
            <a:avLst/>
          </a:prstGeom>
          <a:ln w="762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2906220" y="1097455"/>
            <a:ext cx="3530792" cy="800700"/>
            <a:chOff x="1559589" y="2709000"/>
            <a:chExt cx="3551031" cy="720000"/>
          </a:xfrm>
        </p:grpSpPr>
        <p:sp>
          <p:nvSpPr>
            <p:cNvPr id="11" name="矩形 10"/>
            <p:cNvSpPr/>
            <p:nvPr/>
          </p:nvSpPr>
          <p:spPr>
            <a:xfrm>
              <a:off x="2063189" y="2709000"/>
              <a:ext cx="2999037" cy="720000"/>
            </a:xfrm>
            <a:prstGeom prst="rect">
              <a:avLst/>
            </a:prstGeom>
            <a:noFill/>
            <a:ln>
              <a:solidFill>
                <a:srgbClr val="BE4A2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559589" y="2836965"/>
              <a:ext cx="895564" cy="468000"/>
            </a:xfrm>
            <a:prstGeom prst="rect">
              <a:avLst/>
            </a:prstGeom>
            <a:solidFill>
              <a:srgbClr val="BE4A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prstClr val="white"/>
                  </a:solidFill>
                  <a:latin typeface="Century Gothic" panose="020B0502020202020204" pitchFamily="34" charset="0"/>
                </a:rPr>
                <a:t>01</a:t>
              </a:r>
              <a:endParaRPr lang="zh-CN" altLang="en-US" b="1" dirty="0">
                <a:solidFill>
                  <a:prstClr val="white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2438252" y="2779098"/>
              <a:ext cx="2672368" cy="5811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3600" b="1" dirty="0" smtClean="0">
                  <a:solidFill>
                    <a:srgbClr val="BE4A2A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Background</a:t>
              </a:r>
              <a:endParaRPr lang="zh-CN" altLang="zh-CN" sz="3600" b="1" dirty="0">
                <a:solidFill>
                  <a:srgbClr val="BE4A2A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2906220" y="2676922"/>
            <a:ext cx="3482674" cy="800700"/>
            <a:chOff x="1559589" y="2709000"/>
            <a:chExt cx="3502636" cy="720000"/>
          </a:xfrm>
        </p:grpSpPr>
        <p:sp>
          <p:nvSpPr>
            <p:cNvPr id="36" name="矩形 35"/>
            <p:cNvSpPr/>
            <p:nvPr/>
          </p:nvSpPr>
          <p:spPr>
            <a:xfrm>
              <a:off x="2063189" y="2709000"/>
              <a:ext cx="2999036" cy="720000"/>
            </a:xfrm>
            <a:prstGeom prst="rect">
              <a:avLst/>
            </a:prstGeom>
            <a:noFill/>
            <a:ln>
              <a:solidFill>
                <a:srgbClr val="BE4A2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1559589" y="2836965"/>
              <a:ext cx="895564" cy="468000"/>
            </a:xfrm>
            <a:prstGeom prst="rect">
              <a:avLst/>
            </a:prstGeom>
            <a:solidFill>
              <a:srgbClr val="BE4A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prstClr val="white"/>
                  </a:solidFill>
                  <a:latin typeface="Century Gothic" panose="020B0502020202020204" pitchFamily="34" charset="0"/>
                </a:rPr>
                <a:t>02</a:t>
              </a:r>
              <a:endParaRPr lang="zh-CN" altLang="en-US" b="1" dirty="0">
                <a:solidFill>
                  <a:prstClr val="white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2489115" y="2765852"/>
              <a:ext cx="2270223" cy="6365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4000" b="1" dirty="0">
                  <a:solidFill>
                    <a:srgbClr val="BE4A2A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Situation</a:t>
              </a:r>
              <a:endParaRPr lang="zh-CN" altLang="zh-CN" sz="4000" b="1" dirty="0">
                <a:solidFill>
                  <a:srgbClr val="BE4A2A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2906220" y="4256389"/>
            <a:ext cx="3482674" cy="800700"/>
            <a:chOff x="1559589" y="2709000"/>
            <a:chExt cx="3502636" cy="720000"/>
          </a:xfrm>
        </p:grpSpPr>
        <p:sp>
          <p:nvSpPr>
            <p:cNvPr id="48" name="矩形 47"/>
            <p:cNvSpPr/>
            <p:nvPr/>
          </p:nvSpPr>
          <p:spPr>
            <a:xfrm>
              <a:off x="2063189" y="2709000"/>
              <a:ext cx="2999036" cy="720000"/>
            </a:xfrm>
            <a:prstGeom prst="rect">
              <a:avLst/>
            </a:prstGeom>
            <a:noFill/>
            <a:ln>
              <a:solidFill>
                <a:srgbClr val="BE4A2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1559589" y="2836965"/>
              <a:ext cx="895564" cy="468000"/>
            </a:xfrm>
            <a:prstGeom prst="rect">
              <a:avLst/>
            </a:prstGeom>
            <a:solidFill>
              <a:srgbClr val="BE4A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prstClr val="white"/>
                  </a:solidFill>
                  <a:latin typeface="Century Gothic" panose="020B0502020202020204" pitchFamily="34" charset="0"/>
                </a:rPr>
                <a:t>03</a:t>
              </a:r>
              <a:endParaRPr lang="zh-CN" altLang="en-US" b="1" dirty="0">
                <a:solidFill>
                  <a:prstClr val="white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2666932" y="2728802"/>
              <a:ext cx="1927601" cy="6365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b="1" dirty="0">
                  <a:solidFill>
                    <a:srgbClr val="BE4A2A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Method</a:t>
              </a: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2906220" y="5835856"/>
            <a:ext cx="3482674" cy="800700"/>
            <a:chOff x="1559589" y="2709000"/>
            <a:chExt cx="3502635" cy="720000"/>
          </a:xfrm>
        </p:grpSpPr>
        <p:sp>
          <p:nvSpPr>
            <p:cNvPr id="52" name="矩形 51"/>
            <p:cNvSpPr/>
            <p:nvPr/>
          </p:nvSpPr>
          <p:spPr>
            <a:xfrm>
              <a:off x="2063189" y="2709000"/>
              <a:ext cx="2999035" cy="720000"/>
            </a:xfrm>
            <a:prstGeom prst="rect">
              <a:avLst/>
            </a:prstGeom>
            <a:noFill/>
            <a:ln>
              <a:solidFill>
                <a:srgbClr val="BE4A2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1559589" y="2836965"/>
              <a:ext cx="895564" cy="468000"/>
            </a:xfrm>
            <a:prstGeom prst="rect">
              <a:avLst/>
            </a:prstGeom>
            <a:solidFill>
              <a:srgbClr val="BE4A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prstClr val="white"/>
                  </a:solidFill>
                  <a:latin typeface="Century Gothic" panose="020B0502020202020204" pitchFamily="34" charset="0"/>
                </a:rPr>
                <a:t>04</a:t>
              </a:r>
              <a:endParaRPr lang="zh-CN" altLang="en-US" b="1" dirty="0">
                <a:solidFill>
                  <a:prstClr val="white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2426669" y="2743185"/>
              <a:ext cx="2628838" cy="6365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b="1" dirty="0">
                  <a:solidFill>
                    <a:srgbClr val="BE4A2A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References</a:t>
              </a:r>
            </a:p>
          </p:txBody>
        </p:sp>
      </p:grpSp>
      <p:cxnSp>
        <p:nvCxnSpPr>
          <p:cNvPr id="55" name="直接连接符 54"/>
          <p:cNvCxnSpPr/>
          <p:nvPr/>
        </p:nvCxnSpPr>
        <p:spPr>
          <a:xfrm flipV="1">
            <a:off x="1905000" y="1458995"/>
            <a:ext cx="0" cy="1636638"/>
          </a:xfrm>
          <a:prstGeom prst="line">
            <a:avLst/>
          </a:prstGeom>
          <a:ln w="762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0" name="直接连接符 59"/>
          <p:cNvCxnSpPr>
            <a:endCxn id="12" idx="1"/>
          </p:cNvCxnSpPr>
          <p:nvPr/>
        </p:nvCxnSpPr>
        <p:spPr>
          <a:xfrm>
            <a:off x="1870075" y="1497805"/>
            <a:ext cx="1036145" cy="2186"/>
          </a:xfrm>
          <a:prstGeom prst="line">
            <a:avLst/>
          </a:prstGeom>
          <a:ln w="762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 flipV="1">
            <a:off x="1905000" y="3000341"/>
            <a:ext cx="0" cy="1636638"/>
          </a:xfrm>
          <a:prstGeom prst="line">
            <a:avLst/>
          </a:prstGeom>
          <a:ln w="762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>
            <a:off x="1870074" y="3075086"/>
            <a:ext cx="1036145" cy="2186"/>
          </a:xfrm>
          <a:prstGeom prst="line">
            <a:avLst/>
          </a:prstGeom>
          <a:ln w="762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>
            <a:off x="1870074" y="4656738"/>
            <a:ext cx="1036145" cy="2186"/>
          </a:xfrm>
          <a:prstGeom prst="line">
            <a:avLst/>
          </a:prstGeom>
          <a:ln w="762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 flipV="1">
            <a:off x="1905000" y="4636979"/>
            <a:ext cx="0" cy="1636821"/>
          </a:xfrm>
          <a:prstGeom prst="line">
            <a:avLst/>
          </a:prstGeom>
          <a:ln w="762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/>
        </p:nvCxnSpPr>
        <p:spPr>
          <a:xfrm>
            <a:off x="1870073" y="6234019"/>
            <a:ext cx="1036145" cy="2186"/>
          </a:xfrm>
          <a:prstGeom prst="line">
            <a:avLst/>
          </a:prstGeom>
          <a:ln w="762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40" name="矩形 139"/>
          <p:cNvSpPr/>
          <p:nvPr/>
        </p:nvSpPr>
        <p:spPr>
          <a:xfrm>
            <a:off x="-660607" y="2820263"/>
            <a:ext cx="890460" cy="520455"/>
          </a:xfrm>
          <a:prstGeom prst="rect">
            <a:avLst/>
          </a:prstGeom>
          <a:solidFill>
            <a:srgbClr val="BE4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prstClr val="white"/>
                </a:solidFill>
                <a:latin typeface="Century Gothic" panose="020B0502020202020204" pitchFamily="34" charset="0"/>
              </a:rPr>
              <a:t>02</a:t>
            </a:r>
            <a:endParaRPr lang="zh-CN" altLang="en-US" b="1" dirty="0">
              <a:solidFill>
                <a:prstClr val="white"/>
              </a:solidFill>
              <a:latin typeface="Century Gothic" panose="020B0502020202020204" pitchFamily="34" charset="0"/>
            </a:endParaRPr>
          </a:p>
        </p:txBody>
      </p:sp>
      <p:sp>
        <p:nvSpPr>
          <p:cNvPr id="141" name="矩形 140"/>
          <p:cNvSpPr/>
          <p:nvPr/>
        </p:nvSpPr>
        <p:spPr>
          <a:xfrm>
            <a:off x="-660607" y="4396510"/>
            <a:ext cx="890460" cy="520455"/>
          </a:xfrm>
          <a:prstGeom prst="rect">
            <a:avLst/>
          </a:prstGeom>
          <a:solidFill>
            <a:srgbClr val="BE4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prstClr val="white"/>
                </a:solidFill>
                <a:latin typeface="Century Gothic" panose="020B0502020202020204" pitchFamily="34" charset="0"/>
              </a:rPr>
              <a:t>03</a:t>
            </a:r>
            <a:endParaRPr lang="zh-CN" altLang="en-US" b="1" dirty="0">
              <a:solidFill>
                <a:prstClr val="white"/>
              </a:solidFill>
              <a:latin typeface="Century Gothic" panose="020B0502020202020204" pitchFamily="34" charset="0"/>
            </a:endParaRPr>
          </a:p>
        </p:txBody>
      </p:sp>
      <p:sp>
        <p:nvSpPr>
          <p:cNvPr id="142" name="矩形 141"/>
          <p:cNvSpPr/>
          <p:nvPr/>
        </p:nvSpPr>
        <p:spPr>
          <a:xfrm>
            <a:off x="-660607" y="5978164"/>
            <a:ext cx="890460" cy="520455"/>
          </a:xfrm>
          <a:prstGeom prst="rect">
            <a:avLst/>
          </a:prstGeom>
          <a:solidFill>
            <a:srgbClr val="BE4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prstClr val="white"/>
                </a:solidFill>
                <a:latin typeface="Century Gothic" panose="020B0502020202020204" pitchFamily="34" charset="0"/>
              </a:rPr>
              <a:t>04</a:t>
            </a:r>
            <a:endParaRPr lang="zh-CN" altLang="en-US" b="1" dirty="0">
              <a:solidFill>
                <a:prstClr val="white"/>
              </a:solidFill>
              <a:latin typeface="Century Gothic" panose="020B0502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rcRect r="200"/>
          <a:stretch/>
        </p:blipFill>
        <p:spPr>
          <a:xfrm>
            <a:off x="340003" y="2898646"/>
            <a:ext cx="12375100" cy="485436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20312E-7 3.125E-7 L -0.44702 -0.0017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351" y="-9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3.69792E-6 L -0.50378 -0.00228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195" y="-114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2.91667E-6 L -0.50854 0.0029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427" y="146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1.19792E-6 L -0.46521 0.00749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254" y="374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3.07292E-6 L -0.47033 0.00065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511" y="3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9.375E-7 L -0.47107 -0.00049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547" y="-33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4.79167E-6 L -0.46752 -4.79167E-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376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1.5625E-7 L -0.47265 0.00407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633" y="195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1.5625E-6 L -0.46521 -0.00114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254" y="-65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4.16667E-6 L -0.46643 -0.00212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315" y="-114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3.125E-7 L -0.50659 0.0013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330" y="65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2969E-6 -3.07292E-6 L -0.16443 0.00017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228" y="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" grpId="0" animBg="1"/>
      <p:bldP spid="141" grpId="0" animBg="1"/>
      <p:bldP spid="14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-660607" y="2820263"/>
            <a:ext cx="890460" cy="520455"/>
          </a:xfrm>
          <a:prstGeom prst="rect">
            <a:avLst/>
          </a:prstGeom>
          <a:solidFill>
            <a:srgbClr val="BE4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prstClr val="white"/>
                </a:solidFill>
                <a:latin typeface="Century Gothic" panose="020B0502020202020204" pitchFamily="34" charset="0"/>
              </a:rPr>
              <a:t>02</a:t>
            </a:r>
            <a:endParaRPr lang="zh-CN" altLang="en-US" b="1" dirty="0">
              <a:solidFill>
                <a:prstClr val="white"/>
              </a:solidFill>
              <a:latin typeface="Century Gothic" panose="020B0502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-660607" y="4396510"/>
            <a:ext cx="890460" cy="520455"/>
          </a:xfrm>
          <a:prstGeom prst="rect">
            <a:avLst/>
          </a:prstGeom>
          <a:solidFill>
            <a:srgbClr val="BE4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prstClr val="white"/>
                </a:solidFill>
                <a:latin typeface="Century Gothic" panose="020B0502020202020204" pitchFamily="34" charset="0"/>
              </a:rPr>
              <a:t>03</a:t>
            </a:r>
            <a:endParaRPr lang="zh-CN" altLang="en-US" b="1" dirty="0">
              <a:solidFill>
                <a:prstClr val="white"/>
              </a:solidFill>
              <a:latin typeface="Century Gothic" panose="020B050202020202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660607" y="5978164"/>
            <a:ext cx="890460" cy="520455"/>
          </a:xfrm>
          <a:prstGeom prst="rect">
            <a:avLst/>
          </a:prstGeom>
          <a:solidFill>
            <a:srgbClr val="BE4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prstClr val="white"/>
                </a:solidFill>
                <a:latin typeface="Century Gothic" panose="020B0502020202020204" pitchFamily="34" charset="0"/>
              </a:rPr>
              <a:t>04</a:t>
            </a:r>
            <a:endParaRPr lang="zh-CN" altLang="en-US" b="1" dirty="0">
              <a:solidFill>
                <a:prstClr val="white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760428" y="1100116"/>
            <a:ext cx="3530792" cy="800700"/>
            <a:chOff x="1559589" y="2709000"/>
            <a:chExt cx="3551031" cy="720000"/>
          </a:xfrm>
        </p:grpSpPr>
        <p:sp>
          <p:nvSpPr>
            <p:cNvPr id="17" name="矩形 16"/>
            <p:cNvSpPr/>
            <p:nvPr/>
          </p:nvSpPr>
          <p:spPr>
            <a:xfrm>
              <a:off x="2063189" y="2709000"/>
              <a:ext cx="2999037" cy="720000"/>
            </a:xfrm>
            <a:prstGeom prst="rect">
              <a:avLst/>
            </a:prstGeom>
            <a:noFill/>
            <a:ln>
              <a:solidFill>
                <a:srgbClr val="BE4A2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559589" y="2836965"/>
              <a:ext cx="895564" cy="468000"/>
            </a:xfrm>
            <a:prstGeom prst="rect">
              <a:avLst/>
            </a:prstGeom>
            <a:solidFill>
              <a:srgbClr val="BE4A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prstClr val="white"/>
                  </a:solidFill>
                  <a:latin typeface="Century Gothic" panose="020B0502020202020204" pitchFamily="34" charset="0"/>
                </a:rPr>
                <a:t>01</a:t>
              </a:r>
              <a:endParaRPr lang="zh-CN" altLang="en-US" b="1" dirty="0">
                <a:solidFill>
                  <a:prstClr val="white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2438252" y="2779098"/>
              <a:ext cx="2672368" cy="5811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3600" b="1" dirty="0" smtClean="0">
                  <a:solidFill>
                    <a:srgbClr val="BE4A2A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Background</a:t>
              </a:r>
              <a:endParaRPr lang="zh-CN" altLang="zh-CN" sz="3600" b="1" dirty="0">
                <a:solidFill>
                  <a:srgbClr val="BE4A2A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rcRect r="200"/>
          <a:stretch/>
        </p:blipFill>
        <p:spPr>
          <a:xfrm>
            <a:off x="340003" y="2898646"/>
            <a:ext cx="12375100" cy="4854368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925" y="2383790"/>
            <a:ext cx="3822700" cy="15176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158" y="4313590"/>
            <a:ext cx="4187628" cy="148803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925" y="5988055"/>
            <a:ext cx="3648202" cy="3179903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5061" y="2335156"/>
            <a:ext cx="3931541" cy="1984200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8561" y="4529550"/>
            <a:ext cx="3868041" cy="2695349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5749" y="7249956"/>
            <a:ext cx="3660459" cy="1918002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548" y="2736264"/>
            <a:ext cx="5165344" cy="2098421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695" y="5095447"/>
            <a:ext cx="4992370" cy="3218868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4903" y="3233123"/>
            <a:ext cx="6449306" cy="3047245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75"/>
          <a:stretch/>
        </p:blipFill>
        <p:spPr>
          <a:xfrm>
            <a:off x="3011207" y="3652103"/>
            <a:ext cx="7118454" cy="4784761"/>
          </a:xfrm>
          <a:prstGeom prst="rect">
            <a:avLst/>
          </a:prstGeom>
        </p:spPr>
      </p:pic>
      <p:graphicFrame>
        <p:nvGraphicFramePr>
          <p:cNvPr id="32" name="图示 31"/>
          <p:cNvGraphicFramePr/>
          <p:nvPr>
            <p:extLst>
              <p:ext uri="{D42A27DB-BD31-4B8C-83A1-F6EECF244321}">
                <p14:modId xmlns:p14="http://schemas.microsoft.com/office/powerpoint/2010/main" val="3073021942"/>
              </p:ext>
            </p:extLst>
          </p:nvPr>
        </p:nvGraphicFramePr>
        <p:xfrm>
          <a:off x="1204833" y="3332887"/>
          <a:ext cx="9916395" cy="33402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4" r:lo="rId15" r:qs="rId16" r:cs="rId17"/>
          </a:graphicData>
        </a:graphic>
      </p:graphicFrame>
    </p:spTree>
    <p:extLst>
      <p:ext uri="{BB962C8B-B14F-4D97-AF65-F5344CB8AC3E}">
        <p14:creationId xmlns:p14="http://schemas.microsoft.com/office/powerpoint/2010/main" val="413495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3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3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4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6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8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9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7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2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7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2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-660607" y="2820263"/>
            <a:ext cx="890460" cy="520455"/>
          </a:xfrm>
          <a:prstGeom prst="rect">
            <a:avLst/>
          </a:prstGeom>
          <a:solidFill>
            <a:srgbClr val="BE4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prstClr val="white"/>
                </a:solidFill>
                <a:latin typeface="Century Gothic" panose="020B0502020202020204" pitchFamily="34" charset="0"/>
              </a:rPr>
              <a:t>02</a:t>
            </a:r>
            <a:endParaRPr lang="zh-CN" altLang="en-US" b="1" dirty="0">
              <a:solidFill>
                <a:prstClr val="white"/>
              </a:solidFill>
              <a:latin typeface="Century Gothic" panose="020B0502020202020204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-660607" y="4396510"/>
            <a:ext cx="890460" cy="520455"/>
          </a:xfrm>
          <a:prstGeom prst="rect">
            <a:avLst/>
          </a:prstGeom>
          <a:solidFill>
            <a:srgbClr val="BE4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prstClr val="white"/>
                </a:solidFill>
                <a:latin typeface="Century Gothic" panose="020B0502020202020204" pitchFamily="34" charset="0"/>
              </a:rPr>
              <a:t>03</a:t>
            </a:r>
            <a:endParaRPr lang="zh-CN" altLang="en-US" b="1" dirty="0">
              <a:solidFill>
                <a:prstClr val="white"/>
              </a:solidFill>
              <a:latin typeface="Century Gothic" panose="020B0502020202020204" pitchFamily="3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-660607" y="5978164"/>
            <a:ext cx="890460" cy="520455"/>
          </a:xfrm>
          <a:prstGeom prst="rect">
            <a:avLst/>
          </a:prstGeom>
          <a:solidFill>
            <a:srgbClr val="BE4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prstClr val="white"/>
                </a:solidFill>
                <a:latin typeface="Century Gothic" panose="020B0502020202020204" pitchFamily="34" charset="0"/>
              </a:rPr>
              <a:t>04</a:t>
            </a:r>
            <a:endParaRPr lang="zh-CN" altLang="en-US" b="1" dirty="0">
              <a:solidFill>
                <a:prstClr val="white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-3626660" y="2675425"/>
            <a:ext cx="3494580" cy="800700"/>
            <a:chOff x="1559589" y="2709000"/>
            <a:chExt cx="3514610" cy="720000"/>
          </a:xfrm>
        </p:grpSpPr>
        <p:sp>
          <p:nvSpPr>
            <p:cNvPr id="19" name="矩形 18"/>
            <p:cNvSpPr/>
            <p:nvPr/>
          </p:nvSpPr>
          <p:spPr>
            <a:xfrm>
              <a:off x="2063189" y="2709000"/>
              <a:ext cx="3011010" cy="720000"/>
            </a:xfrm>
            <a:prstGeom prst="rect">
              <a:avLst/>
            </a:prstGeom>
            <a:noFill/>
            <a:ln>
              <a:solidFill>
                <a:srgbClr val="BE4A2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559589" y="2836965"/>
              <a:ext cx="895564" cy="468000"/>
            </a:xfrm>
            <a:prstGeom prst="rect">
              <a:avLst/>
            </a:prstGeom>
            <a:solidFill>
              <a:srgbClr val="BE4A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prstClr val="white"/>
                  </a:solidFill>
                  <a:latin typeface="Century Gothic" panose="020B0502020202020204" pitchFamily="34" charset="0"/>
                </a:rPr>
                <a:t>02</a:t>
              </a:r>
              <a:endParaRPr lang="zh-CN" altLang="en-US" b="1" dirty="0">
                <a:solidFill>
                  <a:prstClr val="white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2489115" y="2732961"/>
              <a:ext cx="2270223" cy="6365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4000" b="1" dirty="0">
                  <a:solidFill>
                    <a:srgbClr val="BE4A2A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Situation</a:t>
              </a:r>
              <a:endParaRPr lang="zh-CN" altLang="zh-CN" sz="4000" b="1" dirty="0">
                <a:solidFill>
                  <a:srgbClr val="BE4A2A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8550" y="3505200"/>
            <a:ext cx="8267700" cy="2743200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1602505" y="3935640"/>
            <a:ext cx="10909412" cy="14795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457200" hangingPunct="1">
              <a:lnSpc>
                <a:spcPct val="117999"/>
              </a:lnSpc>
              <a:spcBef>
                <a:spcPts val="0"/>
              </a:spcBef>
              <a:defRPr/>
            </a:pPr>
            <a:r>
              <a:rPr lang="zh-CN" altLang="en-US" sz="3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财务报表分析法</a:t>
            </a:r>
            <a:r>
              <a:rPr lang="en-US" altLang="zh-CN" sz="3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36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Financial </a:t>
            </a:r>
            <a:r>
              <a:rPr lang="en-US" altLang="zh-CN" sz="3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Statements Analysis</a:t>
            </a:r>
            <a:endParaRPr lang="zh-CN" altLang="en-US" sz="36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3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风险环境分析法</a:t>
            </a:r>
            <a:r>
              <a:rPr lang="en-US" altLang="zh-CN" sz="3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36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Risk </a:t>
            </a:r>
            <a:r>
              <a:rPr lang="en-US" altLang="zh-CN" sz="3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Environment Analysis </a:t>
            </a:r>
            <a:endParaRPr lang="zh-CN" altLang="en-US" sz="36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9" name="组合 58"/>
          <p:cNvGrpSpPr/>
          <p:nvPr/>
        </p:nvGrpSpPr>
        <p:grpSpPr>
          <a:xfrm>
            <a:off x="760428" y="1100116"/>
            <a:ext cx="10360800" cy="5573040"/>
            <a:chOff x="760428" y="1100116"/>
            <a:chExt cx="10360800" cy="5573040"/>
          </a:xfrm>
        </p:grpSpPr>
        <p:grpSp>
          <p:nvGrpSpPr>
            <p:cNvPr id="58" name="组合 57"/>
            <p:cNvGrpSpPr/>
            <p:nvPr/>
          </p:nvGrpSpPr>
          <p:grpSpPr>
            <a:xfrm>
              <a:off x="760428" y="1100116"/>
              <a:ext cx="3530792" cy="800700"/>
              <a:chOff x="760428" y="1100116"/>
              <a:chExt cx="3530792" cy="800700"/>
            </a:xfrm>
          </p:grpSpPr>
          <p:sp>
            <p:nvSpPr>
              <p:cNvPr id="46" name="矩形 45"/>
              <p:cNvSpPr/>
              <p:nvPr/>
            </p:nvSpPr>
            <p:spPr>
              <a:xfrm>
                <a:off x="1261158" y="1100116"/>
                <a:ext cx="2981944" cy="800700"/>
              </a:xfrm>
              <a:prstGeom prst="rect">
                <a:avLst/>
              </a:prstGeom>
              <a:noFill/>
              <a:ln>
                <a:solidFill>
                  <a:srgbClr val="BE4A2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47" name="矩形 46"/>
              <p:cNvSpPr/>
              <p:nvPr/>
            </p:nvSpPr>
            <p:spPr>
              <a:xfrm>
                <a:off x="760428" y="1242424"/>
                <a:ext cx="890460" cy="520455"/>
              </a:xfrm>
              <a:prstGeom prst="rect">
                <a:avLst/>
              </a:prstGeom>
              <a:solidFill>
                <a:srgbClr val="BE4A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>
                    <a:solidFill>
                      <a:prstClr val="white"/>
                    </a:solidFill>
                    <a:latin typeface="Century Gothic" panose="020B0502020202020204" pitchFamily="34" charset="0"/>
                  </a:rPr>
                  <a:t>01</a:t>
                </a:r>
                <a:endParaRPr lang="zh-CN" altLang="en-US" b="1" dirty="0">
                  <a:solidFill>
                    <a:prstClr val="white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1634083" y="1178071"/>
                <a:ext cx="265713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3600" b="1" dirty="0" smtClean="0">
                    <a:solidFill>
                      <a:srgbClr val="BE4A2A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Background</a:t>
                </a:r>
                <a:endParaRPr lang="zh-CN" altLang="zh-CN" sz="3600" b="1" dirty="0">
                  <a:solidFill>
                    <a:srgbClr val="BE4A2A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aphicFrame>
          <p:nvGraphicFramePr>
            <p:cNvPr id="57" name="图示 56"/>
            <p:cNvGraphicFramePr/>
            <p:nvPr>
              <p:extLst>
                <p:ext uri="{D42A27DB-BD31-4B8C-83A1-F6EECF244321}">
                  <p14:modId xmlns:p14="http://schemas.microsoft.com/office/powerpoint/2010/main" val="2245539691"/>
                </p:ext>
              </p:extLst>
            </p:nvPr>
          </p:nvGraphicFramePr>
          <p:xfrm>
            <a:off x="1204833" y="3332887"/>
            <a:ext cx="9916395" cy="3340269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4" r:lo="rId5" r:qs="rId6" r:cs="rId7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783680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3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3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1.25E-6 3.07292E-6 L 0.33691 -0.00017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46" y="-16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300"/>
                            </p:stCondLst>
                            <p:childTnLst>
                              <p:par>
                                <p:cTn id="1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691 -0.00016 L 0.33691 -0.16032 " pathEditMode="fixed" rAng="0" ptsTypes="AA">
                                      <p:cBhvr>
                                        <p:cTn id="1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1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3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-660607" y="4396510"/>
            <a:ext cx="890460" cy="520455"/>
          </a:xfrm>
          <a:prstGeom prst="rect">
            <a:avLst/>
          </a:prstGeom>
          <a:solidFill>
            <a:srgbClr val="BE4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prstClr val="white"/>
                </a:solidFill>
                <a:latin typeface="Century Gothic" panose="020B0502020202020204" pitchFamily="34" charset="0"/>
              </a:rPr>
              <a:t>03</a:t>
            </a:r>
            <a:endParaRPr lang="zh-CN" altLang="en-US" b="1" dirty="0">
              <a:solidFill>
                <a:prstClr val="white"/>
              </a:solidFill>
              <a:latin typeface="Century Gothic" panose="020B0502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-660607" y="5978164"/>
            <a:ext cx="890460" cy="520455"/>
          </a:xfrm>
          <a:prstGeom prst="rect">
            <a:avLst/>
          </a:prstGeom>
          <a:solidFill>
            <a:srgbClr val="BE4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prstClr val="white"/>
                </a:solidFill>
                <a:latin typeface="Century Gothic" panose="020B0502020202020204" pitchFamily="34" charset="0"/>
              </a:rPr>
              <a:t>04</a:t>
            </a:r>
            <a:endParaRPr lang="zh-CN" altLang="en-US" b="1" dirty="0">
              <a:solidFill>
                <a:prstClr val="white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-3582027" y="4246513"/>
            <a:ext cx="3487426" cy="800701"/>
            <a:chOff x="1559589" y="2709000"/>
            <a:chExt cx="3507415" cy="720000"/>
          </a:xfrm>
        </p:grpSpPr>
        <p:sp>
          <p:nvSpPr>
            <p:cNvPr id="27" name="矩形 26"/>
            <p:cNvSpPr/>
            <p:nvPr/>
          </p:nvSpPr>
          <p:spPr>
            <a:xfrm>
              <a:off x="2063188" y="2709000"/>
              <a:ext cx="3003816" cy="720000"/>
            </a:xfrm>
            <a:prstGeom prst="rect">
              <a:avLst/>
            </a:prstGeom>
            <a:noFill/>
            <a:ln>
              <a:solidFill>
                <a:srgbClr val="BE4A2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1559589" y="2836965"/>
              <a:ext cx="895564" cy="468000"/>
            </a:xfrm>
            <a:prstGeom prst="rect">
              <a:avLst/>
            </a:prstGeom>
            <a:solidFill>
              <a:srgbClr val="BE4A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prstClr val="white"/>
                  </a:solidFill>
                  <a:latin typeface="Century Gothic" panose="020B0502020202020204" pitchFamily="34" charset="0"/>
                </a:rPr>
                <a:t>03</a:t>
              </a:r>
              <a:endParaRPr lang="zh-CN" altLang="en-US" b="1" dirty="0">
                <a:solidFill>
                  <a:prstClr val="white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2680708" y="2732961"/>
              <a:ext cx="1927600" cy="6365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b="1" dirty="0">
                  <a:solidFill>
                    <a:srgbClr val="BE4A2A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Method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748522" y="1100116"/>
            <a:ext cx="11763395" cy="4315096"/>
            <a:chOff x="748522" y="1100116"/>
            <a:chExt cx="11763395" cy="4315096"/>
          </a:xfrm>
        </p:grpSpPr>
        <p:sp>
          <p:nvSpPr>
            <p:cNvPr id="51" name="矩形 50"/>
            <p:cNvSpPr/>
            <p:nvPr/>
          </p:nvSpPr>
          <p:spPr>
            <a:xfrm>
              <a:off x="1602505" y="3935640"/>
              <a:ext cx="10909412" cy="147957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defTabSz="457200" hangingPunct="1">
                <a:lnSpc>
                  <a:spcPct val="117999"/>
                </a:lnSpc>
                <a:spcBef>
                  <a:spcPts val="0"/>
                </a:spcBef>
                <a:defRPr/>
              </a:pPr>
              <a:r>
                <a:rPr lang="zh-CN" altLang="en-US" sz="360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财务报表分析法</a:t>
              </a:r>
              <a:r>
                <a:rPr lang="en-US" altLang="zh-CN" sz="360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	</a:t>
              </a:r>
              <a:r>
                <a:rPr lang="en-US" altLang="zh-CN" sz="3600" b="1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	Financial </a:t>
              </a:r>
              <a:r>
                <a:rPr lang="en-US" altLang="zh-CN" sz="360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Statements Analysis</a:t>
              </a:r>
              <a:endParaRPr lang="zh-CN" altLang="en-US" sz="3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zh-CN" altLang="en-US" sz="360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风险环境分析法</a:t>
              </a:r>
              <a:r>
                <a:rPr lang="en-US" altLang="zh-CN" sz="360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	</a:t>
              </a:r>
              <a:r>
                <a:rPr lang="en-US" altLang="zh-CN" sz="3600" b="1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	Risk </a:t>
              </a:r>
              <a:r>
                <a:rPr lang="en-US" altLang="zh-CN" sz="360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Environment Analysis </a:t>
              </a:r>
              <a:endParaRPr lang="zh-CN" altLang="en-US" sz="3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52" name="组合 51"/>
            <p:cNvGrpSpPr/>
            <p:nvPr/>
          </p:nvGrpSpPr>
          <p:grpSpPr>
            <a:xfrm>
              <a:off x="748522" y="1100116"/>
              <a:ext cx="3494580" cy="800700"/>
              <a:chOff x="1559589" y="2709000"/>
              <a:chExt cx="3514610" cy="720000"/>
            </a:xfrm>
          </p:grpSpPr>
          <p:sp>
            <p:nvSpPr>
              <p:cNvPr id="53" name="矩形 52"/>
              <p:cNvSpPr/>
              <p:nvPr/>
            </p:nvSpPr>
            <p:spPr>
              <a:xfrm>
                <a:off x="2063189" y="2709000"/>
                <a:ext cx="3011010" cy="720000"/>
              </a:xfrm>
              <a:prstGeom prst="rect">
                <a:avLst/>
              </a:prstGeom>
              <a:noFill/>
              <a:ln>
                <a:solidFill>
                  <a:srgbClr val="BE4A2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54" name="矩形 53"/>
              <p:cNvSpPr/>
              <p:nvPr/>
            </p:nvSpPr>
            <p:spPr>
              <a:xfrm>
                <a:off x="1559589" y="2836965"/>
                <a:ext cx="895564" cy="468000"/>
              </a:xfrm>
              <a:prstGeom prst="rect">
                <a:avLst/>
              </a:prstGeom>
              <a:solidFill>
                <a:srgbClr val="BE4A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>
                    <a:solidFill>
                      <a:prstClr val="white"/>
                    </a:solidFill>
                    <a:latin typeface="Century Gothic" panose="020B0502020202020204" pitchFamily="34" charset="0"/>
                  </a:rPr>
                  <a:t>02</a:t>
                </a:r>
                <a:endParaRPr lang="zh-CN" altLang="en-US" b="1" dirty="0">
                  <a:solidFill>
                    <a:prstClr val="white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55" name="矩形 54"/>
              <p:cNvSpPr/>
              <p:nvPr/>
            </p:nvSpPr>
            <p:spPr>
              <a:xfrm>
                <a:off x="2489115" y="2732961"/>
                <a:ext cx="2270223" cy="6365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4000" b="1" dirty="0">
                    <a:solidFill>
                      <a:srgbClr val="BE4A2A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Situation</a:t>
                </a:r>
                <a:endParaRPr lang="zh-CN" altLang="zh-CN" sz="4000" b="1" dirty="0">
                  <a:solidFill>
                    <a:srgbClr val="BE4A2A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pic>
        <p:nvPicPr>
          <p:cNvPr id="60" name="图片 5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5536" y="3518732"/>
            <a:ext cx="6267450" cy="3943350"/>
          </a:xfrm>
          <a:prstGeom prst="rect">
            <a:avLst/>
          </a:prstGeom>
        </p:spPr>
      </p:pic>
      <p:pic>
        <p:nvPicPr>
          <p:cNvPr id="61" name="图片 6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675" y="2168524"/>
            <a:ext cx="11303000" cy="6707188"/>
          </a:xfrm>
          <a:prstGeom prst="rect">
            <a:avLst/>
          </a:prstGeom>
        </p:spPr>
      </p:pic>
      <p:pic>
        <p:nvPicPr>
          <p:cNvPr id="62" name="图片 6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25" b="8249"/>
          <a:stretch/>
        </p:blipFill>
        <p:spPr>
          <a:xfrm>
            <a:off x="1076683" y="3093186"/>
            <a:ext cx="3332171" cy="4420680"/>
          </a:xfrm>
          <a:prstGeom prst="rect">
            <a:avLst/>
          </a:prstGeom>
        </p:spPr>
      </p:pic>
      <p:pic>
        <p:nvPicPr>
          <p:cNvPr id="63" name="图片 6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4" t="23625" b="5501"/>
          <a:stretch/>
        </p:blipFill>
        <p:spPr>
          <a:xfrm>
            <a:off x="4562237" y="3164890"/>
            <a:ext cx="3334900" cy="4198864"/>
          </a:xfrm>
          <a:prstGeom prst="rect">
            <a:avLst/>
          </a:prstGeom>
        </p:spPr>
      </p:pic>
      <p:pic>
        <p:nvPicPr>
          <p:cNvPr id="64" name="图片 63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75"/>
          <a:stretch/>
        </p:blipFill>
        <p:spPr>
          <a:xfrm>
            <a:off x="8128932" y="3019835"/>
            <a:ext cx="3241863" cy="4790753"/>
          </a:xfrm>
          <a:prstGeom prst="rect">
            <a:avLst/>
          </a:prstGeom>
        </p:spPr>
      </p:pic>
      <p:pic>
        <p:nvPicPr>
          <p:cNvPr id="65" name="图片 6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7412" y="2180118"/>
            <a:ext cx="11439525" cy="656272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543" y="3397731"/>
            <a:ext cx="8369300" cy="412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867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3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3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2.57813E-6 2.60417E-7 L 0.33374 -0.00505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87" y="-26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300"/>
                            </p:stCondLst>
                            <p:childTnLst>
                              <p:par>
                                <p:cTn id="1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374 -0.00505 L 0.33472 -0.32145 " pathEditMode="relative" rAng="0" ptsTypes="AA">
                                      <p:cBhvr>
                                        <p:cTn id="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" y="-15690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-660607" y="5978164"/>
            <a:ext cx="890460" cy="520455"/>
          </a:xfrm>
          <a:prstGeom prst="rect">
            <a:avLst/>
          </a:prstGeom>
          <a:solidFill>
            <a:srgbClr val="BE4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prstClr val="white"/>
                </a:solidFill>
                <a:latin typeface="Century Gothic" panose="020B0502020202020204" pitchFamily="34" charset="0"/>
              </a:rPr>
              <a:t>04</a:t>
            </a:r>
            <a:endParaRPr lang="zh-CN" altLang="en-US" b="1" dirty="0">
              <a:solidFill>
                <a:prstClr val="white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-3538088" y="5818092"/>
            <a:ext cx="3538088" cy="800700"/>
            <a:chOff x="1559589" y="2709000"/>
            <a:chExt cx="3558367" cy="720000"/>
          </a:xfrm>
        </p:grpSpPr>
        <p:sp>
          <p:nvSpPr>
            <p:cNvPr id="29" name="矩形 28"/>
            <p:cNvSpPr/>
            <p:nvPr/>
          </p:nvSpPr>
          <p:spPr>
            <a:xfrm>
              <a:off x="2063188" y="2709000"/>
              <a:ext cx="2981118" cy="720000"/>
            </a:xfrm>
            <a:prstGeom prst="rect">
              <a:avLst/>
            </a:prstGeom>
            <a:noFill/>
            <a:ln>
              <a:solidFill>
                <a:srgbClr val="BE4A2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1559589" y="2836965"/>
              <a:ext cx="895564" cy="468000"/>
            </a:xfrm>
            <a:prstGeom prst="rect">
              <a:avLst/>
            </a:prstGeom>
            <a:solidFill>
              <a:srgbClr val="BE4A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prstClr val="white"/>
                  </a:solidFill>
                  <a:latin typeface="Century Gothic" panose="020B0502020202020204" pitchFamily="34" charset="0"/>
                </a:rPr>
                <a:t>04</a:t>
              </a:r>
              <a:endParaRPr lang="zh-CN" altLang="en-US" b="1" dirty="0">
                <a:solidFill>
                  <a:prstClr val="white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2489117" y="2732961"/>
              <a:ext cx="2628839" cy="6365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b="1" dirty="0">
                  <a:solidFill>
                    <a:srgbClr val="BE4A2A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References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748522" y="1121512"/>
            <a:ext cx="11446678" cy="7811350"/>
            <a:chOff x="748522" y="1121512"/>
            <a:chExt cx="11446678" cy="7811350"/>
          </a:xfrm>
        </p:grpSpPr>
        <p:pic>
          <p:nvPicPr>
            <p:cNvPr id="23" name="图片 2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5675" y="2370137"/>
              <a:ext cx="11439525" cy="6562725"/>
            </a:xfrm>
            <a:prstGeom prst="rect">
              <a:avLst/>
            </a:prstGeom>
          </p:spPr>
        </p:pic>
        <p:grpSp>
          <p:nvGrpSpPr>
            <p:cNvPr id="24" name="组合 23"/>
            <p:cNvGrpSpPr/>
            <p:nvPr/>
          </p:nvGrpSpPr>
          <p:grpSpPr>
            <a:xfrm>
              <a:off x="748522" y="1121512"/>
              <a:ext cx="3487426" cy="800701"/>
              <a:chOff x="1559589" y="2709000"/>
              <a:chExt cx="3507415" cy="720000"/>
            </a:xfrm>
          </p:grpSpPr>
          <p:sp>
            <p:nvSpPr>
              <p:cNvPr id="25" name="矩形 24"/>
              <p:cNvSpPr/>
              <p:nvPr/>
            </p:nvSpPr>
            <p:spPr>
              <a:xfrm>
                <a:off x="2063188" y="2709000"/>
                <a:ext cx="3003816" cy="720000"/>
              </a:xfrm>
              <a:prstGeom prst="rect">
                <a:avLst/>
              </a:prstGeom>
              <a:noFill/>
              <a:ln>
                <a:solidFill>
                  <a:srgbClr val="BE4A2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1559589" y="2836965"/>
                <a:ext cx="895564" cy="468000"/>
              </a:xfrm>
              <a:prstGeom prst="rect">
                <a:avLst/>
              </a:prstGeom>
              <a:solidFill>
                <a:srgbClr val="BE4A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>
                    <a:solidFill>
                      <a:prstClr val="white"/>
                    </a:solidFill>
                    <a:latin typeface="Century Gothic" panose="020B0502020202020204" pitchFamily="34" charset="0"/>
                  </a:rPr>
                  <a:t>03</a:t>
                </a:r>
                <a:endParaRPr lang="zh-CN" altLang="en-US" b="1" dirty="0">
                  <a:solidFill>
                    <a:prstClr val="white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2680708" y="2732961"/>
                <a:ext cx="1927600" cy="6365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4000" b="1" dirty="0">
                    <a:solidFill>
                      <a:srgbClr val="BE4A2A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Method</a:t>
                </a:r>
              </a:p>
            </p:txBody>
          </p:sp>
        </p:grpSp>
      </p:grpSp>
      <p:sp>
        <p:nvSpPr>
          <p:cNvPr id="5" name="矩形 4"/>
          <p:cNvSpPr/>
          <p:nvPr/>
        </p:nvSpPr>
        <p:spPr>
          <a:xfrm>
            <a:off x="1058758" y="2370137"/>
            <a:ext cx="11311042" cy="4257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Hong-Jiao Ma,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Li, Kang Wang,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Zhong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Dou,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Haifeng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Jiang. NTP network timing technique research for Android and iOS mobile platform[C]. 2014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Mark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H.Goadrich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Michael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P.Rogers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Smart smartphone development: iOS versus Android. ACM New York, NY, USA, 2011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Zdziarski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 A, IPhone open application development. O'Reilly, 2008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石国辉，基于银行凭证的金融数据分析系统设计与实现，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2017.03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韩明希，尚玉芳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新时期的互联网金融模式研究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[J].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商场现代化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.2015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9777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3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3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3.67188E-6 -2.55208E-6 L 0.32935 -0.00472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467" y="-24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300"/>
                            </p:stCondLst>
                            <p:childTnLst>
                              <p:par>
                                <p:cTn id="1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935 -0.00472 L 0.32581 -0.48258 " pathEditMode="relative" rAng="0" ptsTypes="AA">
                                      <p:cBhvr>
                                        <p:cTn id="1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3" y="-23893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FGX-HC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1108" y="1190264"/>
            <a:ext cx="11922584" cy="7373072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矩形 3"/>
          <p:cNvSpPr/>
          <p:nvPr/>
        </p:nvSpPr>
        <p:spPr>
          <a:xfrm>
            <a:off x="0" y="0"/>
            <a:ext cx="13004800" cy="9753600"/>
          </a:xfrm>
          <a:prstGeom prst="rect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Baskervill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New_Template9">
  <a:themeElements>
    <a:clrScheme name="New_Template9">
      <a:dk1>
        <a:srgbClr val="5C5C5C"/>
      </a:dk1>
      <a:lt1>
        <a:srgbClr val="FFFFFF"/>
      </a:lt1>
      <a:dk2>
        <a:srgbClr val="5C5C5C"/>
      </a:dk2>
      <a:lt2>
        <a:srgbClr val="CBCBCB"/>
      </a:lt2>
      <a:accent1>
        <a:srgbClr val="80989C"/>
      </a:accent1>
      <a:accent2>
        <a:srgbClr val="A8AB65"/>
      </a:accent2>
      <a:accent3>
        <a:srgbClr val="CBAC69"/>
      </a:accent3>
      <a:accent4>
        <a:srgbClr val="CF7330"/>
      </a:accent4>
      <a:accent5>
        <a:srgbClr val="B44C34"/>
      </a:accent5>
      <a:accent6>
        <a:srgbClr val="8C869B"/>
      </a:accent6>
      <a:hlink>
        <a:srgbClr val="0000FF"/>
      </a:hlink>
      <a:folHlink>
        <a:srgbClr val="FF00FF"/>
      </a:folHlink>
    </a:clrScheme>
    <a:fontScheme name="New_Template9">
      <a:majorFont>
        <a:latin typeface="Baskerville"/>
        <a:ea typeface="Baskerville"/>
        <a:cs typeface="Baskerville"/>
      </a:majorFont>
      <a:minorFont>
        <a:latin typeface="Baskerville"/>
        <a:ea typeface="Baskerville"/>
        <a:cs typeface="Baskerville"/>
      </a:minorFont>
    </a:fontScheme>
    <a:fmtScheme name="New_Template9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hueOff val="-522454"/>
            <a:satOff val="1153"/>
            <a:lumOff val="13444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Baskervill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747676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140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28" normalizeH="0" baseline="0">
            <a:ln>
              <a:noFill/>
            </a:ln>
            <a:solidFill>
              <a:srgbClr val="5C5C5C"/>
            </a:solidFill>
            <a:effectLst/>
            <a:uFillTx/>
            <a:latin typeface="Iowan Old Style Italic"/>
            <a:ea typeface="Iowan Old Style Italic"/>
            <a:cs typeface="Iowan Old Style Italic"/>
            <a:sym typeface="Iowan Old Style Itali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9">
  <a:themeElements>
    <a:clrScheme name="New_Template9">
      <a:dk1>
        <a:srgbClr val="000000"/>
      </a:dk1>
      <a:lt1>
        <a:srgbClr val="FFFFFF"/>
      </a:lt1>
      <a:dk2>
        <a:srgbClr val="5C5C5C"/>
      </a:dk2>
      <a:lt2>
        <a:srgbClr val="CBCBCB"/>
      </a:lt2>
      <a:accent1>
        <a:srgbClr val="80989C"/>
      </a:accent1>
      <a:accent2>
        <a:srgbClr val="A8AB65"/>
      </a:accent2>
      <a:accent3>
        <a:srgbClr val="CBAC69"/>
      </a:accent3>
      <a:accent4>
        <a:srgbClr val="CF7330"/>
      </a:accent4>
      <a:accent5>
        <a:srgbClr val="B44C34"/>
      </a:accent5>
      <a:accent6>
        <a:srgbClr val="8C869B"/>
      </a:accent6>
      <a:hlink>
        <a:srgbClr val="0000FF"/>
      </a:hlink>
      <a:folHlink>
        <a:srgbClr val="FF00FF"/>
      </a:folHlink>
    </a:clrScheme>
    <a:fontScheme name="New_Template9">
      <a:majorFont>
        <a:latin typeface="Baskerville"/>
        <a:ea typeface="Baskerville"/>
        <a:cs typeface="Baskerville"/>
      </a:majorFont>
      <a:minorFont>
        <a:latin typeface="Baskerville"/>
        <a:ea typeface="Baskerville"/>
        <a:cs typeface="Baskerville"/>
      </a:minorFont>
    </a:fontScheme>
    <a:fmtScheme name="New_Template9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hueOff val="-522454"/>
            <a:satOff val="1153"/>
            <a:lumOff val="13444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Baskervill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747676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140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28" normalizeH="0" baseline="0">
            <a:ln>
              <a:noFill/>
            </a:ln>
            <a:solidFill>
              <a:srgbClr val="5C5C5C"/>
            </a:solidFill>
            <a:effectLst/>
            <a:uFillTx/>
            <a:latin typeface="Iowan Old Style Italic"/>
            <a:ea typeface="Iowan Old Style Italic"/>
            <a:cs typeface="Iowan Old Style Italic"/>
            <a:sym typeface="Iowan Old Style Itali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544</TotalTime>
  <Words>334</Words>
  <Application>Microsoft Office PowerPoint</Application>
  <PresentationFormat>自定义</PresentationFormat>
  <Paragraphs>73</Paragraphs>
  <Slides>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Baskerville</vt:lpstr>
      <vt:lpstr>Helvetica Neue</vt:lpstr>
      <vt:lpstr>Iowan Old Style Italic</vt:lpstr>
      <vt:lpstr>Iowan Old Style Roman</vt:lpstr>
      <vt:lpstr>Zapf Dingbats</vt:lpstr>
      <vt:lpstr>微软雅黑</vt:lpstr>
      <vt:lpstr>Century Gothic</vt:lpstr>
      <vt:lpstr>Helvetica</vt:lpstr>
      <vt:lpstr>Times New Roman</vt:lpstr>
      <vt:lpstr>New_Template9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时予 王</cp:lastModifiedBy>
  <cp:revision>49</cp:revision>
  <dcterms:modified xsi:type="dcterms:W3CDTF">2019-09-04T14:16:50Z</dcterms:modified>
</cp:coreProperties>
</file>