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68" r:id="rId7"/>
    <p:sldId id="270" r:id="rId8"/>
    <p:sldId id="272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F0B"/>
    <a:srgbClr val="E73F16"/>
    <a:srgbClr val="00639C"/>
    <a:srgbClr val="3CB497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7D20D1-9D5B-4AE3-9B26-C4A1AB4374BA}" v="1" dt="2025-09-16T14:03:48.6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Van Buggenhout" userId="77de8a13-220e-4226-a82f-c9f4c6ce0102" providerId="ADAL" clId="{12AAF3C1-3A4A-48A5-8886-8CA7BCC6FDBE}"/>
    <pc:docChg chg="delSld modSld">
      <pc:chgData name="Sam Van Buggenhout" userId="77de8a13-220e-4226-a82f-c9f4c6ce0102" providerId="ADAL" clId="{12AAF3C1-3A4A-48A5-8886-8CA7BCC6FDBE}" dt="2024-08-23T14:35:12.509" v="3" actId="47"/>
      <pc:docMkLst>
        <pc:docMk/>
      </pc:docMkLst>
      <pc:sldChg chg="modSp mod">
        <pc:chgData name="Sam Van Buggenhout" userId="77de8a13-220e-4226-a82f-c9f4c6ce0102" providerId="ADAL" clId="{12AAF3C1-3A4A-48A5-8886-8CA7BCC6FDBE}" dt="2024-08-23T14:35:06.156" v="2" actId="242"/>
        <pc:sldMkLst>
          <pc:docMk/>
          <pc:sldMk cId="2486808634" sldId="257"/>
        </pc:sldMkLst>
      </pc:sldChg>
      <pc:sldChg chg="del">
        <pc:chgData name="Sam Van Buggenhout" userId="77de8a13-220e-4226-a82f-c9f4c6ce0102" providerId="ADAL" clId="{12AAF3C1-3A4A-48A5-8886-8CA7BCC6FDBE}" dt="2024-08-23T14:35:12.509" v="3" actId="47"/>
        <pc:sldMkLst>
          <pc:docMk/>
          <pc:sldMk cId="1722516229" sldId="267"/>
        </pc:sldMkLst>
      </pc:sldChg>
    </pc:docChg>
  </pc:docChgLst>
  <pc:docChgLst>
    <pc:chgData name="Serge Van Cleynenbreugel" userId="ea548b04-36fb-4138-abe9-711a3e42469c" providerId="ADAL" clId="{54AA83D8-54CF-496B-99D6-20055D189138}"/>
    <pc:docChg chg="custSel modSld">
      <pc:chgData name="Serge Van Cleynenbreugel" userId="ea548b04-36fb-4138-abe9-711a3e42469c" providerId="ADAL" clId="{54AA83D8-54CF-496B-99D6-20055D189138}" dt="2023-09-23T19:46:35.399" v="23" actId="1076"/>
      <pc:docMkLst>
        <pc:docMk/>
      </pc:docMkLst>
      <pc:sldChg chg="addSp delSp modSp mod">
        <pc:chgData name="Serge Van Cleynenbreugel" userId="ea548b04-36fb-4138-abe9-711a3e42469c" providerId="ADAL" clId="{54AA83D8-54CF-496B-99D6-20055D189138}" dt="2023-09-23T19:46:35.399" v="23" actId="1076"/>
        <pc:sldMkLst>
          <pc:docMk/>
          <pc:sldMk cId="2486808634" sldId="257"/>
        </pc:sldMkLst>
      </pc:sldChg>
    </pc:docChg>
  </pc:docChgLst>
  <pc:docChgLst>
    <pc:chgData name="Sam Van Buggenhout" userId="77de8a13-220e-4226-a82f-c9f4c6ce0102" providerId="ADAL" clId="{7D1BA934-2636-4957-ADA4-D0A213FBEE6A}"/>
    <pc:docChg chg="undo custSel modSld">
      <pc:chgData name="Sam Van Buggenhout" userId="77de8a13-220e-4226-a82f-c9f4c6ce0102" providerId="ADAL" clId="{7D1BA934-2636-4957-ADA4-D0A213FBEE6A}" dt="2024-10-01T08:25:23.556" v="443" actId="113"/>
      <pc:docMkLst>
        <pc:docMk/>
      </pc:docMkLst>
      <pc:sldChg chg="modSp mod">
        <pc:chgData name="Sam Van Buggenhout" userId="77de8a13-220e-4226-a82f-c9f4c6ce0102" providerId="ADAL" clId="{7D1BA934-2636-4957-ADA4-D0A213FBEE6A}" dt="2024-10-01T08:22:54.796" v="298" actId="20577"/>
        <pc:sldMkLst>
          <pc:docMk/>
          <pc:sldMk cId="2486808634" sldId="257"/>
        </pc:sldMkLst>
      </pc:sldChg>
      <pc:sldChg chg="modSp mod">
        <pc:chgData name="Sam Van Buggenhout" userId="77de8a13-220e-4226-a82f-c9f4c6ce0102" providerId="ADAL" clId="{7D1BA934-2636-4957-ADA4-D0A213FBEE6A}" dt="2024-10-01T08:25:23.556" v="443" actId="113"/>
        <pc:sldMkLst>
          <pc:docMk/>
          <pc:sldMk cId="3113214623" sldId="270"/>
        </pc:sldMkLst>
      </pc:sldChg>
      <pc:sldChg chg="modSp mod">
        <pc:chgData name="Sam Van Buggenhout" userId="77de8a13-220e-4226-a82f-c9f4c6ce0102" providerId="ADAL" clId="{7D1BA934-2636-4957-ADA4-D0A213FBEE6A}" dt="2024-10-01T08:22:24.415" v="284" actId="207"/>
        <pc:sldMkLst>
          <pc:docMk/>
          <pc:sldMk cId="3614783440" sldId="272"/>
        </pc:sldMkLst>
      </pc:sldChg>
    </pc:docChg>
  </pc:docChgLst>
  <pc:docChgLst>
    <pc:chgData name="Anissa Faik" userId="5af524f1-d6ed-417a-891a-72b0dde0e5c9" providerId="ADAL" clId="{7B389E14-D5C6-4369-A0F1-DAD23114DD48}"/>
    <pc:docChg chg="modSld">
      <pc:chgData name="Anissa Faik" userId="5af524f1-d6ed-417a-891a-72b0dde0e5c9" providerId="ADAL" clId="{7B389E14-D5C6-4369-A0F1-DAD23114DD48}" dt="2025-09-30T08:20:22.349" v="9" actId="6549"/>
      <pc:docMkLst>
        <pc:docMk/>
      </pc:docMkLst>
      <pc:sldChg chg="modSp mod">
        <pc:chgData name="Anissa Faik" userId="5af524f1-d6ed-417a-891a-72b0dde0e5c9" providerId="ADAL" clId="{7B389E14-D5C6-4369-A0F1-DAD23114DD48}" dt="2025-09-16T14:35:21.075" v="3" actId="20577"/>
        <pc:sldMkLst>
          <pc:docMk/>
          <pc:sldMk cId="2486808634" sldId="257"/>
        </pc:sldMkLst>
        <pc:spChg chg="mod">
          <ac:chgData name="Anissa Faik" userId="5af524f1-d6ed-417a-891a-72b0dde0e5c9" providerId="ADAL" clId="{7B389E14-D5C6-4369-A0F1-DAD23114DD48}" dt="2025-09-16T14:35:21.075" v="3" actId="20577"/>
          <ac:spMkLst>
            <pc:docMk/>
            <pc:sldMk cId="2486808634" sldId="257"/>
            <ac:spMk id="6" creationId="{A783408A-5DEE-4167-AA74-CE2BD4B9C740}"/>
          </ac:spMkLst>
        </pc:spChg>
      </pc:sldChg>
      <pc:sldChg chg="modSp mod">
        <pc:chgData name="Anissa Faik" userId="5af524f1-d6ed-417a-891a-72b0dde0e5c9" providerId="ADAL" clId="{7B389E14-D5C6-4369-A0F1-DAD23114DD48}" dt="2025-09-30T08:20:22.349" v="9" actId="6549"/>
        <pc:sldMkLst>
          <pc:docMk/>
          <pc:sldMk cId="3614783440" sldId="272"/>
        </pc:sldMkLst>
        <pc:graphicFrameChg chg="modGraphic">
          <ac:chgData name="Anissa Faik" userId="5af524f1-d6ed-417a-891a-72b0dde0e5c9" providerId="ADAL" clId="{7B389E14-D5C6-4369-A0F1-DAD23114DD48}" dt="2025-09-30T08:20:22.349" v="9" actId="6549"/>
          <ac:graphicFrameMkLst>
            <pc:docMk/>
            <pc:sldMk cId="3614783440" sldId="272"/>
            <ac:graphicFrameMk id="2" creationId="{03C25FA5-D060-4B3E-BDFE-DAC8F841CC0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30/09/2025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F5AD292-FAF8-44FC-84B3-0842804A0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"/>
            <a:ext cx="12192000" cy="685782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">
    <p:bg>
      <p:bgPr>
        <a:solidFill>
          <a:srgbClr val="0063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BE966C4-F2D9-4A05-8182-0E3CB210AD5F}"/>
              </a:ext>
            </a:extLst>
          </p:cNvPr>
          <p:cNvSpPr/>
          <p:nvPr userDrawn="1"/>
        </p:nvSpPr>
        <p:spPr>
          <a:xfrm>
            <a:off x="10179781" y="5632057"/>
            <a:ext cx="2012219" cy="122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4F015E38-B67E-4A5F-B168-2C2166D851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 met na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0000" y="1800000"/>
            <a:ext cx="3780000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40000" y="3240000"/>
            <a:ext cx="3780000" cy="2520000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228154"/>
            <a:ext cx="1098000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080000" y="1800000"/>
            <a:ext cx="6257311" cy="3960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nl-NL"/>
              <a:t>Klik op het pictogram als u een grafiek wilt toevoegen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228154"/>
            <a:ext cx="1098000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080000" y="1800000"/>
            <a:ext cx="10440000" cy="3960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nl-NL"/>
              <a:t>Klik op het pictogram als u een grafiek wilt toevoegen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228154"/>
            <a:ext cx="1098000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rgbClr val="3CB4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73CF8604-A629-44C9-BC34-FAB18A435DEF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48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11789"/>
            <a:ext cx="10980000" cy="684000"/>
          </a:xfrm>
        </p:spPr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0" y="1800000"/>
            <a:ext cx="10619998" cy="39600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999" y="228154"/>
            <a:ext cx="10979999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1800000"/>
            <a:ext cx="10440000" cy="3960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228154"/>
            <a:ext cx="1098000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E73F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97EFFFE8-8662-44ED-9D46-72EA0C894BB5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2DBF72E-0CB1-45B4-9813-C3B6894F6D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en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1800000"/>
            <a:ext cx="5400000" cy="396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0000" y="1800000"/>
            <a:ext cx="4680000" cy="3960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12000"/>
            <a:ext cx="109800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10440000" cy="39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76000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0000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0000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061" y="6264000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60000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65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39697-AA30-402E-AA0D-02697BB13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Programming Concepts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64F5AA8-1180-4B20-A4A0-B91B449D8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Oefeningen (oplossingen)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9A50655-B9E0-4462-9E06-4658B0BA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Programming Concepts –Oefeningen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B3F8F58-169D-44B8-889E-F80075DF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2</a:t>
            </a:fld>
            <a:endParaRPr lang="nl-BE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783408A-5DEE-4167-AA74-CE2BD4B9C7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51712" y="4092453"/>
            <a:ext cx="6308725" cy="708672"/>
          </a:xfrm>
        </p:spPr>
        <p:txBody>
          <a:bodyPr anchor="ctr"/>
          <a:lstStyle/>
          <a:p>
            <a:r>
              <a:rPr lang="nl-BE" dirty="0" err="1"/>
              <a:t>Kursun</a:t>
            </a:r>
            <a:r>
              <a:rPr lang="nl-BE" dirty="0"/>
              <a:t> </a:t>
            </a:r>
            <a:r>
              <a:rPr lang="nl-BE" dirty="0" err="1"/>
              <a:t>Turgut</a:t>
            </a:r>
            <a:endParaRPr lang="nl-BE"/>
          </a:p>
          <a:p>
            <a:r>
              <a:rPr lang="nl-BE"/>
              <a:t>Faik </a:t>
            </a:r>
            <a:r>
              <a:rPr lang="nl-BE" dirty="0"/>
              <a:t>Anissa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916A251-8536-440E-92DF-9FFD962E3DC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248" y="6253865"/>
            <a:ext cx="395819" cy="385816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5AE68394-E846-4049-AAE3-B88D8DDBDAD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429" y="6253865"/>
            <a:ext cx="395819" cy="3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0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969BCC8-7FF0-4E3A-AAF7-2312E5C7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Expressies</a:t>
            </a:r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D8DD3455-8225-4751-B1CD-C57C1F85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Stel dat je met volgende beperkte set operatoren werkt:</a:t>
            </a:r>
          </a:p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B59806E-BEAF-454E-BF40-9B0CDE97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Programming Concepts - Oefeningen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1502DC6-16FD-4ABE-B0CA-B242A46B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F7D0E454-AF6C-45C6-AEAD-C3363D8906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/>
              <a:t>Oefeningen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297BBC8-BC96-48CD-8034-C714820FA8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248" y="6253865"/>
            <a:ext cx="395819" cy="385816"/>
          </a:xfrm>
          <a:prstGeom prst="rect">
            <a:avLst/>
          </a:prstGeom>
        </p:spPr>
      </p:pic>
      <p:graphicFrame>
        <p:nvGraphicFramePr>
          <p:cNvPr id="11" name="Tijdelijke aanduiding voor inhoud 12">
            <a:extLst>
              <a:ext uri="{FF2B5EF4-FFF2-40B4-BE49-F238E27FC236}">
                <a16:creationId xmlns:a16="http://schemas.microsoft.com/office/drawing/2014/main" id="{76963961-20F9-44F7-8CAC-49A87C96BC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2873912"/>
              </p:ext>
            </p:extLst>
          </p:nvPr>
        </p:nvGraphicFramePr>
        <p:xfrm>
          <a:off x="2550490" y="2298533"/>
          <a:ext cx="67717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4038260694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345693394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153917525"/>
                    </a:ext>
                  </a:extLst>
                </a:gridCol>
                <a:gridCol w="1911764">
                  <a:extLst>
                    <a:ext uri="{9D8B030D-6E8A-4147-A177-3AD203B41FA5}">
                      <a16:colId xmlns:a16="http://schemas.microsoft.com/office/drawing/2014/main" val="1367489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/>
                        <a:t>Pioriteit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Operatoren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Associativiteit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Opmerking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18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/>
                        <a:t>Hoog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/>
                        <a:t>( …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Ronde haken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03835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/>
                        <a:t>+, -, ++, --, 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L </a:t>
                      </a:r>
                      <a:r>
                        <a:rPr lang="nl-BE">
                          <a:sym typeface="Wingdings" panose="05000000000000000000" pitchFamily="2" charset="2"/>
                        </a:rPr>
                        <a:t> R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Unaire operatoren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4637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nl-B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/>
                        <a:t>*, 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L </a:t>
                      </a:r>
                      <a:r>
                        <a:rPr lang="nl-BE">
                          <a:sym typeface="Wingdings" panose="05000000000000000000" pitchFamily="2" charset="2"/>
                        </a:rPr>
                        <a:t> R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0395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L </a:t>
                      </a:r>
                      <a:r>
                        <a:rPr lang="nl-BE">
                          <a:sym typeface="Wingdings" panose="05000000000000000000" pitchFamily="2" charset="2"/>
                        </a:rPr>
                        <a:t> R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3076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&lt;, &lt;=, &gt;=,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L </a:t>
                      </a:r>
                      <a:r>
                        <a:rPr lang="nl-BE">
                          <a:sym typeface="Wingdings" panose="05000000000000000000" pitchFamily="2" charset="2"/>
                        </a:rPr>
                        <a:t> R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9382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==, 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L </a:t>
                      </a:r>
                      <a:r>
                        <a:rPr lang="nl-BE">
                          <a:sym typeface="Wingdings" panose="05000000000000000000" pitchFamily="2" charset="2"/>
                        </a:rPr>
                        <a:t> R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3309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L </a:t>
                      </a:r>
                      <a:r>
                        <a:rPr lang="nl-BE">
                          <a:sym typeface="Wingdings" panose="05000000000000000000" pitchFamily="2" charset="2"/>
                        </a:rPr>
                        <a:t> R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8354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L </a:t>
                      </a:r>
                      <a:r>
                        <a:rPr lang="nl-BE">
                          <a:sym typeface="Wingdings" panose="05000000000000000000" pitchFamily="2" charset="2"/>
                        </a:rPr>
                        <a:t> R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0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/>
                        <a:t>Laag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/>
                        <a:t>=, +=, -=, *=, /=, 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/>
                        <a:t>R </a:t>
                      </a:r>
                      <a:r>
                        <a:rPr lang="nl-BE">
                          <a:sym typeface="Wingdings" panose="05000000000000000000" pitchFamily="2" charset="2"/>
                        </a:rPr>
                        <a:t> L</a:t>
                      </a:r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59067"/>
                  </a:ext>
                </a:extLst>
              </a:tr>
            </a:tbl>
          </a:graphicData>
        </a:graphic>
      </p:graphicFrame>
      <p:sp>
        <p:nvSpPr>
          <p:cNvPr id="12" name="Pijl: omhoog/omlaag 11">
            <a:extLst>
              <a:ext uri="{FF2B5EF4-FFF2-40B4-BE49-F238E27FC236}">
                <a16:creationId xmlns:a16="http://schemas.microsoft.com/office/drawing/2014/main" id="{89A29EC5-E6D3-46A8-B241-8044A3CE49BE}"/>
              </a:ext>
            </a:extLst>
          </p:cNvPr>
          <p:cNvSpPr/>
          <p:nvPr/>
        </p:nvSpPr>
        <p:spPr>
          <a:xfrm>
            <a:off x="2852529" y="2962549"/>
            <a:ext cx="397566" cy="2808000"/>
          </a:xfrm>
          <a:prstGeom prst="upDownArrow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spAutoFit/>
          </a:bodyPr>
          <a:lstStyle/>
          <a:p>
            <a:pPr algn="l"/>
            <a:endParaRPr lang="nl-BE" sz="1600" b="1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117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969BCC8-7FF0-4E3A-AAF7-2312E5C7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Expressies</a:t>
            </a:r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D8DD3455-8225-4751-B1CD-C57C1F85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Wat is dan het resultaat van volgende expressies:</a:t>
            </a:r>
          </a:p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B59806E-BEAF-454E-BF40-9B0CDE97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Programming Concepts - Oefeningen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1502DC6-16FD-4ABE-B0CA-B242A46B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F7D0E454-AF6C-45C6-AEAD-C3363D8906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/>
              <a:t>Oefeningen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297BBC8-BC96-48CD-8034-C714820FA8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248" y="6253865"/>
            <a:ext cx="395819" cy="385816"/>
          </a:xfrm>
          <a:prstGeom prst="rect">
            <a:avLst/>
          </a:prstGeom>
        </p:spPr>
      </p:pic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03C25FA5-D060-4B3E-BDFE-DAC8F841C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681742"/>
              </p:ext>
            </p:extLst>
          </p:nvPr>
        </p:nvGraphicFramePr>
        <p:xfrm>
          <a:off x="1965998" y="2498771"/>
          <a:ext cx="6480000" cy="31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376271287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68911381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73703491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895892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/>
                      <a:endParaRPr lang="nl-B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100"/>
                        <a:t>Expressie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100"/>
                        <a:t>Resultaat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10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15922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r"/>
                      <a:r>
                        <a:rPr lang="nl-BE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100"/>
                        <a:t>1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>
                          <a:solidFill>
                            <a:srgbClr val="2C7F0B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>
                          <a:solidFill>
                            <a:srgbClr val="2C7F0B"/>
                          </a:solidFill>
                        </a:rPr>
                        <a:t>numeriek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8038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r"/>
                      <a:r>
                        <a:rPr lang="nl-BE" sz="11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100"/>
                        <a:t>1 + 2 - 2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>
                          <a:solidFill>
                            <a:srgbClr val="2C7F0B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>
                          <a:solidFill>
                            <a:srgbClr val="2C7F0B"/>
                          </a:solidFill>
                        </a:rPr>
                        <a:t>numeriek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55128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r"/>
                      <a:r>
                        <a:rPr lang="nl-BE" sz="11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100"/>
                        <a:t>1 + 2 - 3 *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>
                          <a:solidFill>
                            <a:srgbClr val="2C7F0B"/>
                          </a:solidFill>
                        </a:rPr>
                        <a:t>-9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>
                          <a:solidFill>
                            <a:srgbClr val="2C7F0B"/>
                          </a:solidFill>
                        </a:rPr>
                        <a:t>numeriek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016833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r"/>
                      <a:r>
                        <a:rPr lang="nl-BE" sz="11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100"/>
                        <a:t>1 * 2 + 4 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>
                          <a:solidFill>
                            <a:srgbClr val="2C7F0B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>
                          <a:solidFill>
                            <a:srgbClr val="2C7F0B"/>
                          </a:solidFill>
                        </a:rPr>
                        <a:t>numeriek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6806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r"/>
                      <a:r>
                        <a:rPr lang="nl-BE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100" dirty="0"/>
                        <a:t>1 * (2 + 4) 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>
                          <a:solidFill>
                            <a:srgbClr val="2C7F0B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>
                          <a:solidFill>
                            <a:srgbClr val="2C7F0B"/>
                          </a:solidFill>
                        </a:rPr>
                        <a:t>numeriek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4858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100" dirty="0"/>
                        <a:t>1 &gt;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 err="1">
                          <a:solidFill>
                            <a:srgbClr val="2C7F0B"/>
                          </a:solidFill>
                        </a:rPr>
                        <a:t>false</a:t>
                      </a:r>
                      <a:endParaRPr lang="nl-BE" sz="1100" b="1" dirty="0">
                        <a:solidFill>
                          <a:srgbClr val="2C7F0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 err="1">
                          <a:solidFill>
                            <a:srgbClr val="2C7F0B"/>
                          </a:solidFill>
                        </a:rPr>
                        <a:t>boolean</a:t>
                      </a:r>
                      <a:endParaRPr lang="nl-BE" sz="1100" b="1" dirty="0">
                        <a:solidFill>
                          <a:srgbClr val="2C7F0B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840939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r"/>
                      <a:r>
                        <a:rPr lang="nl-BE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100" dirty="0"/>
                        <a:t>1 + 2 &gt;=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 err="1">
                          <a:solidFill>
                            <a:srgbClr val="2C7F0B"/>
                          </a:solidFill>
                        </a:rPr>
                        <a:t>true</a:t>
                      </a:r>
                      <a:endParaRPr lang="nl-BE" sz="1100" b="1" dirty="0">
                        <a:solidFill>
                          <a:srgbClr val="2C7F0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 err="1">
                          <a:solidFill>
                            <a:srgbClr val="2C7F0B"/>
                          </a:solidFill>
                        </a:rPr>
                        <a:t>boolean</a:t>
                      </a:r>
                      <a:endParaRPr lang="nl-BE" sz="1100" b="1" dirty="0">
                        <a:solidFill>
                          <a:srgbClr val="2C7F0B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1443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r"/>
                      <a:r>
                        <a:rPr lang="nl-BE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100" dirty="0"/>
                        <a:t>1 * (2 + 4) / 2 == 27 / (3 *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 err="1">
                          <a:solidFill>
                            <a:srgbClr val="2C7F0B"/>
                          </a:solidFill>
                        </a:rPr>
                        <a:t>true</a:t>
                      </a:r>
                      <a:endParaRPr lang="nl-BE" sz="1100" b="1" dirty="0">
                        <a:solidFill>
                          <a:srgbClr val="2C7F0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 err="1">
                          <a:solidFill>
                            <a:srgbClr val="2C7F0B"/>
                          </a:solidFill>
                        </a:rPr>
                        <a:t>boolean</a:t>
                      </a:r>
                      <a:endParaRPr lang="nl-BE" sz="1100" b="1" dirty="0">
                        <a:solidFill>
                          <a:srgbClr val="2C7F0B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14788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1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100" dirty="0"/>
                        <a:t>! (1 &gt; 2 || 4 &lt;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 err="1">
                          <a:solidFill>
                            <a:srgbClr val="2C7F0B"/>
                          </a:solidFill>
                        </a:rPr>
                        <a:t>true</a:t>
                      </a:r>
                      <a:endParaRPr lang="nl-BE" sz="1100" b="1" dirty="0">
                        <a:solidFill>
                          <a:srgbClr val="2C7F0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 err="1">
                          <a:solidFill>
                            <a:srgbClr val="2C7F0B"/>
                          </a:solidFill>
                        </a:rPr>
                        <a:t>boolean</a:t>
                      </a:r>
                      <a:endParaRPr lang="nl-BE" sz="1100" b="1" dirty="0">
                        <a:solidFill>
                          <a:srgbClr val="2C7F0B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12803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r"/>
                      <a:r>
                        <a:rPr lang="nl-BE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100" dirty="0"/>
                        <a:t>1 &gt; 2 || 3 &gt; 2 &amp;&amp; 4 &lt;= 5 || 6 ==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 err="1">
                          <a:solidFill>
                            <a:srgbClr val="2C7F0B"/>
                          </a:solidFill>
                        </a:rPr>
                        <a:t>true</a:t>
                      </a:r>
                      <a:endParaRPr lang="nl-BE" sz="1100" b="1" dirty="0">
                        <a:solidFill>
                          <a:srgbClr val="2C7F0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 err="1">
                          <a:solidFill>
                            <a:srgbClr val="2C7F0B"/>
                          </a:solidFill>
                        </a:rPr>
                        <a:t>boolean</a:t>
                      </a:r>
                      <a:endParaRPr lang="nl-BE" sz="1100" b="1" dirty="0">
                        <a:solidFill>
                          <a:srgbClr val="2C7F0B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46246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1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100" dirty="0"/>
                        <a:t>!!</a:t>
                      </a:r>
                      <a:r>
                        <a:rPr lang="nl-BE" sz="1100" dirty="0" err="1"/>
                        <a:t>false</a:t>
                      </a:r>
                      <a:r>
                        <a:rPr lang="nl-BE" sz="1100" dirty="0"/>
                        <a:t> || !</a:t>
                      </a:r>
                      <a:r>
                        <a:rPr lang="nl-BE" sz="1100" dirty="0" err="1"/>
                        <a:t>true</a:t>
                      </a:r>
                      <a:r>
                        <a:rPr lang="nl-BE" sz="1100" dirty="0"/>
                        <a:t> || !!</a:t>
                      </a:r>
                      <a:r>
                        <a:rPr lang="nl-BE" sz="1100" dirty="0" err="1"/>
                        <a:t>true</a:t>
                      </a:r>
                      <a:r>
                        <a:rPr lang="nl-BE" sz="1100" dirty="0"/>
                        <a:t> || </a:t>
                      </a:r>
                      <a:r>
                        <a:rPr lang="nl-BE" sz="1100" dirty="0" err="1"/>
                        <a:t>false</a:t>
                      </a:r>
                      <a:endParaRPr lang="nl-B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 err="1">
                          <a:solidFill>
                            <a:srgbClr val="2C7F0B"/>
                          </a:solidFill>
                        </a:rPr>
                        <a:t>true</a:t>
                      </a:r>
                      <a:endParaRPr lang="nl-BE" sz="1100" b="1" dirty="0">
                        <a:solidFill>
                          <a:srgbClr val="2C7F0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 err="1">
                          <a:solidFill>
                            <a:srgbClr val="2C7F0B"/>
                          </a:solidFill>
                        </a:rPr>
                        <a:t>boolean</a:t>
                      </a:r>
                      <a:endParaRPr lang="nl-BE" sz="1100" b="1" dirty="0">
                        <a:solidFill>
                          <a:srgbClr val="2C7F0B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248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21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969BCC8-7FF0-4E3A-AAF7-2312E5C7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Expressies</a:t>
            </a:r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D8DD3455-8225-4751-B1CD-C57C1F85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Wat is dan het resultaat van volgende expressies:</a:t>
            </a:r>
          </a:p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B59806E-BEAF-454E-BF40-9B0CDE97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Programming Concepts - Oefeningen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1502DC6-16FD-4ABE-B0CA-B242A46B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pPr/>
              <a:t>5</a:t>
            </a:fld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F7D0E454-AF6C-45C6-AEAD-C3363D8906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/>
              <a:t>Oefeningen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297BBC8-BC96-48CD-8034-C714820FA8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248" y="6253865"/>
            <a:ext cx="395819" cy="385816"/>
          </a:xfrm>
          <a:prstGeom prst="rect">
            <a:avLst/>
          </a:prstGeom>
        </p:spPr>
      </p:pic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03C25FA5-D060-4B3E-BDFE-DAC8F841C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477058"/>
              </p:ext>
            </p:extLst>
          </p:nvPr>
        </p:nvGraphicFramePr>
        <p:xfrm>
          <a:off x="1965997" y="2498771"/>
          <a:ext cx="7852705" cy="365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39">
                  <a:extLst>
                    <a:ext uri="{9D8B030D-6E8A-4147-A177-3AD203B41FA5}">
                      <a16:colId xmlns:a16="http://schemas.microsoft.com/office/drawing/2014/main" val="1540180932"/>
                    </a:ext>
                  </a:extLst>
                </a:gridCol>
                <a:gridCol w="2243630">
                  <a:extLst>
                    <a:ext uri="{9D8B030D-6E8A-4147-A177-3AD203B41FA5}">
                      <a16:colId xmlns:a16="http://schemas.microsoft.com/office/drawing/2014/main" val="2689113814"/>
                    </a:ext>
                  </a:extLst>
                </a:gridCol>
                <a:gridCol w="2536325">
                  <a:extLst>
                    <a:ext uri="{9D8B030D-6E8A-4147-A177-3AD203B41FA5}">
                      <a16:colId xmlns:a16="http://schemas.microsoft.com/office/drawing/2014/main" val="2737034911"/>
                    </a:ext>
                  </a:extLst>
                </a:gridCol>
                <a:gridCol w="2698811">
                  <a:extLst>
                    <a:ext uri="{9D8B030D-6E8A-4147-A177-3AD203B41FA5}">
                      <a16:colId xmlns:a16="http://schemas.microsoft.com/office/drawing/2014/main" val="24895892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/>
                      <a:endParaRPr lang="nl-BE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1100"/>
                        <a:t>Expressie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100"/>
                        <a:t>Gevolg / Resultaat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sz="1100"/>
                        <a:t>Opmerking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1592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int a = 10, b = 20, c = 30, r = 0;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>
                          <a:solidFill>
                            <a:srgbClr val="2C7F0B"/>
                          </a:solidFill>
                        </a:rPr>
                        <a:t>a = 10, b = 20, c = 30, r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nl-BE" sz="1100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8038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Boolean x = false;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nl-BE" sz="1100" b="1" dirty="0">
                        <a:solidFill>
                          <a:srgbClr val="2C7F0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nl-BE" sz="1100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5512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 += c;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>
                          <a:solidFill>
                            <a:srgbClr val="2C7F0B"/>
                          </a:solidFill>
                        </a:rPr>
                        <a:t>r =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nl-BE" sz="1100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01683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 = a -= 3;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>
                          <a:solidFill>
                            <a:srgbClr val="2C7F0B"/>
                          </a:solidFill>
                        </a:rPr>
                        <a:t>a = 7, r =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nl-BE" sz="1100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56806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 = b % a = 0;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>
                          <a:solidFill>
                            <a:srgbClr val="2C7F0B"/>
                          </a:solidFill>
                        </a:rPr>
                        <a:t>kan niet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>
                          <a:solidFill>
                            <a:srgbClr val="C00000"/>
                          </a:solidFill>
                        </a:rPr>
                        <a:t>6 = 0 </a:t>
                      </a:r>
                      <a:r>
                        <a:rPr lang="nl-BE" sz="11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 6 is geen variabele!</a:t>
                      </a:r>
                      <a:endParaRPr lang="nl-BE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4858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x = a &gt; b;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>
                          <a:solidFill>
                            <a:srgbClr val="2C7F0B"/>
                          </a:solidFill>
                        </a:rPr>
                        <a:t>x = </a:t>
                      </a:r>
                      <a:r>
                        <a:rPr lang="nl-BE" sz="1100" b="1" dirty="0" err="1">
                          <a:solidFill>
                            <a:srgbClr val="2C7F0B"/>
                          </a:solidFill>
                        </a:rPr>
                        <a:t>false</a:t>
                      </a:r>
                      <a:r>
                        <a:rPr lang="nl-BE" sz="1100" b="1" dirty="0">
                          <a:solidFill>
                            <a:srgbClr val="2C7F0B"/>
                          </a:solidFill>
                        </a:rPr>
                        <a:t> (blijft)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nl-BE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8409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 = b == c;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>
                          <a:solidFill>
                            <a:srgbClr val="2C7F0B"/>
                          </a:solidFill>
                        </a:rPr>
                        <a:t>kan niet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>
                          <a:solidFill>
                            <a:srgbClr val="C00000"/>
                          </a:solidFill>
                        </a:rPr>
                        <a:t>b == c </a:t>
                      </a:r>
                      <a:r>
                        <a:rPr lang="nl-BE" sz="11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 resultaat (</a:t>
                      </a:r>
                      <a:r>
                        <a:rPr lang="nl-BE" sz="1100" b="1" dirty="0" err="1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boolean</a:t>
                      </a:r>
                      <a:r>
                        <a:rPr lang="nl-BE" sz="1100" b="1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) past niet in int</a:t>
                      </a:r>
                      <a:endParaRPr lang="nl-BE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144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x = a &gt; 6 || a &lt; 8;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>
                          <a:solidFill>
                            <a:srgbClr val="2C7F0B"/>
                          </a:solidFill>
                        </a:rPr>
                        <a:t>x = </a:t>
                      </a:r>
                      <a:r>
                        <a:rPr lang="nl-BE" sz="1100" b="1" dirty="0" err="1">
                          <a:solidFill>
                            <a:srgbClr val="2C7F0B"/>
                          </a:solidFill>
                        </a:rPr>
                        <a:t>true</a:t>
                      </a:r>
                      <a:endParaRPr lang="nl-BE" sz="1100" b="1" dirty="0">
                        <a:solidFill>
                          <a:srgbClr val="2C7F0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nl-BE" sz="1100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1478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x = (b = a *= 2) == c;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>
                          <a:solidFill>
                            <a:srgbClr val="2C7F0B"/>
                          </a:solidFill>
                        </a:rPr>
                        <a:t>a = 14, b = 14, x = </a:t>
                      </a:r>
                      <a:r>
                        <a:rPr lang="nl-BE" sz="1100" b="1" dirty="0" err="1">
                          <a:solidFill>
                            <a:srgbClr val="2C7F0B"/>
                          </a:solidFill>
                        </a:rPr>
                        <a:t>false</a:t>
                      </a:r>
                      <a:endParaRPr lang="nl-BE" sz="1100" b="1" dirty="0">
                        <a:solidFill>
                          <a:srgbClr val="2C7F0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nl-BE" sz="1100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1280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x = a &gt; 8 &amp;&amp; a &lt; 6;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>
                          <a:solidFill>
                            <a:srgbClr val="2C7F0B"/>
                          </a:solidFill>
                        </a:rPr>
                        <a:t>x = </a:t>
                      </a:r>
                      <a:r>
                        <a:rPr lang="nl-BE" sz="1100" b="1" dirty="0" err="1">
                          <a:solidFill>
                            <a:srgbClr val="2C7F0B"/>
                          </a:solidFill>
                        </a:rPr>
                        <a:t>false</a:t>
                      </a:r>
                      <a:r>
                        <a:rPr lang="nl-BE" sz="1100" b="1" dirty="0">
                          <a:solidFill>
                            <a:srgbClr val="2C7F0B"/>
                          </a:solidFill>
                        </a:rPr>
                        <a:t> (blijft)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nl-BE" sz="1100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46246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x = b &gt;= 10 &amp;&amp; b &lt;= 20;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>
                          <a:solidFill>
                            <a:srgbClr val="2C7F0B"/>
                          </a:solidFill>
                        </a:rPr>
                        <a:t>x = </a:t>
                      </a:r>
                      <a:r>
                        <a:rPr lang="nl-BE" sz="1100" b="1" dirty="0" err="1">
                          <a:solidFill>
                            <a:srgbClr val="2C7F0B"/>
                          </a:solidFill>
                        </a:rPr>
                        <a:t>true</a:t>
                      </a:r>
                      <a:endParaRPr lang="nl-BE" sz="1100" b="1" dirty="0">
                        <a:solidFill>
                          <a:srgbClr val="2C7F0B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nl-BE" sz="1100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2489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x = !(b &lt; 10 || b &gt; 20);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>
                          <a:solidFill>
                            <a:srgbClr val="2C7F0B"/>
                          </a:solidFill>
                        </a:rPr>
                        <a:t>x = </a:t>
                      </a:r>
                      <a:r>
                        <a:rPr lang="nl-BE" sz="1100" b="1" dirty="0" err="1">
                          <a:solidFill>
                            <a:srgbClr val="2C7F0B"/>
                          </a:solidFill>
                        </a:rPr>
                        <a:t>true</a:t>
                      </a:r>
                      <a:r>
                        <a:rPr lang="nl-BE" sz="1100" b="1" dirty="0">
                          <a:solidFill>
                            <a:srgbClr val="2C7F0B"/>
                          </a:solidFill>
                        </a:rPr>
                        <a:t> (blijft)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nl-BE" sz="1100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0229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l-BE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r = ++a </a:t>
                      </a:r>
                      <a:r>
                        <a:rPr lang="nl-BE" sz="110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+ ++b </a:t>
                      </a:r>
                      <a:r>
                        <a:rPr lang="nl-BE" sz="11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- --c;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100" b="1" dirty="0">
                          <a:solidFill>
                            <a:srgbClr val="2C7F0B"/>
                          </a:solidFill>
                        </a:rPr>
                        <a:t>a = 15, b = 15, c = 29, r =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nl-BE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020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78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disee_Powerpoint_template.potx" id="{0A7F4242-FE70-4CD0-B579-1537D3D25664}" vid="{91E2BDDA-0725-4CF7-93CF-FBD77CD85072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8049F6D630AF47BB18DF5F87B80949" ma:contentTypeVersion="40" ma:contentTypeDescription="Een nieuw document maken." ma:contentTypeScope="" ma:versionID="18055cdc977fb77d1e44659aa60ff8ce">
  <xsd:schema xmlns:xsd="http://www.w3.org/2001/XMLSchema" xmlns:xs="http://www.w3.org/2001/XMLSchema" xmlns:p="http://schemas.microsoft.com/office/2006/metadata/properties" xmlns:ns2="2e590e29-c89d-4e1a-bf06-0c489d371682" xmlns:ns3="5870f8f2-d835-4d1e-84f7-7c5a365f9c0a" targetNamespace="http://schemas.microsoft.com/office/2006/metadata/properties" ma:root="true" ma:fieldsID="198b1aa36c677b7d70dc765945f1f0e0" ns2:_="" ns3:_="">
    <xsd:import namespace="2e590e29-c89d-4e1a-bf06-0c489d371682"/>
    <xsd:import namespace="5870f8f2-d835-4d1e-84f7-7c5a365f9c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90e29-c89d-4e1a-bf06-0c489d3716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0" nillable="true" ma:displayName="Notebook Type" ma:internalName="NotebookType">
      <xsd:simpleType>
        <xsd:restriction base="dms:Text"/>
      </xsd:simpleType>
    </xsd:element>
    <xsd:element name="FolderType" ma:index="21" nillable="true" ma:displayName="Folder Type" ma:internalName="FolderType">
      <xsd:simpleType>
        <xsd:restriction base="dms:Text"/>
      </xsd:simpleType>
    </xsd:element>
    <xsd:element name="CultureName" ma:index="22" nillable="true" ma:displayName="Culture Name" ma:internalName="CultureName">
      <xsd:simpleType>
        <xsd:restriction base="dms:Text"/>
      </xsd:simpleType>
    </xsd:element>
    <xsd:element name="AppVersion" ma:index="23" nillable="true" ma:displayName="App Version" ma:internalName="AppVersion">
      <xsd:simpleType>
        <xsd:restriction base="dms:Text"/>
      </xsd:simpleType>
    </xsd:element>
    <xsd:element name="TeamsChannelId" ma:index="24" nillable="true" ma:displayName="Teams Channel Id" ma:internalName="TeamsChannelId">
      <xsd:simpleType>
        <xsd:restriction base="dms:Text"/>
      </xsd:simpleType>
    </xsd:element>
    <xsd:element name="Owner" ma:index="2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6" nillable="true" ma:displayName="Math Settings" ma:internalName="Math_Settings">
      <xsd:simpleType>
        <xsd:restriction base="dms:Text"/>
      </xsd:simpleType>
    </xsd:element>
    <xsd:element name="DefaultSectionNames" ma:index="2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43" nillable="true" ma:taxonomy="true" ma:internalName="lcf76f155ced4ddcb4097134ff3c332f" ma:taxonomyFieldName="MediaServiceImageTags" ma:displayName="Afbeeldingtags" ma:readOnly="false" ma:fieldId="{5cf76f15-5ced-4ddc-b409-7134ff3c332f}" ma:taxonomyMulti="true" ma:sspId="6010e5f2-6256-435c-892d-4495c8ac23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4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4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47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70f8f2-d835-4d1e-84f7-7c5a365f9c0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44" nillable="true" ma:displayName="Taxonomy Catch All Column" ma:hidden="true" ma:list="{18f5e209-b2fc-4ef1-b802-39e3b60cddd6}" ma:internalName="TaxCatchAll" ma:showField="CatchAllData" ma:web="5870f8f2-d835-4d1e-84f7-7c5a365f9c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Version xmlns="2e590e29-c89d-4e1a-bf06-0c489d371682" xsi:nil="true"/>
    <Invited_Students xmlns="2e590e29-c89d-4e1a-bf06-0c489d371682" xsi:nil="true"/>
    <Owner xmlns="2e590e29-c89d-4e1a-bf06-0c489d371682">
      <UserInfo>
        <DisplayName/>
        <AccountId xsi:nil="true"/>
        <AccountType/>
      </UserInfo>
    </Owner>
    <Teams_Channel_Section_Location xmlns="2e590e29-c89d-4e1a-bf06-0c489d371682" xsi:nil="true"/>
    <TeamsChannelId xmlns="2e590e29-c89d-4e1a-bf06-0c489d371682" xsi:nil="true"/>
    <Invited_Teachers xmlns="2e590e29-c89d-4e1a-bf06-0c489d371682" xsi:nil="true"/>
    <DefaultSectionNames xmlns="2e590e29-c89d-4e1a-bf06-0c489d371682" xsi:nil="true"/>
    <Self_Registration_Enabled xmlns="2e590e29-c89d-4e1a-bf06-0c489d371682" xsi:nil="true"/>
    <FolderType xmlns="2e590e29-c89d-4e1a-bf06-0c489d371682" xsi:nil="true"/>
    <CultureName xmlns="2e590e29-c89d-4e1a-bf06-0c489d371682" xsi:nil="true"/>
    <Student_Groups xmlns="2e590e29-c89d-4e1a-bf06-0c489d371682">
      <UserInfo>
        <DisplayName/>
        <AccountId xsi:nil="true"/>
        <AccountType/>
      </UserInfo>
    </Student_Groups>
    <Is_Collaboration_Space_Locked xmlns="2e590e29-c89d-4e1a-bf06-0c489d371682" xsi:nil="true"/>
    <Templates xmlns="2e590e29-c89d-4e1a-bf06-0c489d371682" xsi:nil="true"/>
    <Teachers xmlns="2e590e29-c89d-4e1a-bf06-0c489d371682">
      <UserInfo>
        <DisplayName/>
        <AccountId xsi:nil="true"/>
        <AccountType/>
      </UserInfo>
    </Teachers>
    <Students xmlns="2e590e29-c89d-4e1a-bf06-0c489d371682">
      <UserInfo>
        <DisplayName/>
        <AccountId xsi:nil="true"/>
        <AccountType/>
      </UserInfo>
    </Students>
    <lcf76f155ced4ddcb4097134ff3c332f xmlns="2e590e29-c89d-4e1a-bf06-0c489d371682">
      <Terms xmlns="http://schemas.microsoft.com/office/infopath/2007/PartnerControls"/>
    </lcf76f155ced4ddcb4097134ff3c332f>
    <LMS_Mappings xmlns="2e590e29-c89d-4e1a-bf06-0c489d371682" xsi:nil="true"/>
    <IsNotebookLocked xmlns="2e590e29-c89d-4e1a-bf06-0c489d371682" xsi:nil="true"/>
    <TaxCatchAll xmlns="5870f8f2-d835-4d1e-84f7-7c5a365f9c0a" xsi:nil="true"/>
    <Math_Settings xmlns="2e590e29-c89d-4e1a-bf06-0c489d371682" xsi:nil="true"/>
    <Has_Teacher_Only_SectionGroup xmlns="2e590e29-c89d-4e1a-bf06-0c489d371682" xsi:nil="true"/>
    <NotebookType xmlns="2e590e29-c89d-4e1a-bf06-0c489d371682" xsi:nil="true"/>
    <Distribution_Groups xmlns="2e590e29-c89d-4e1a-bf06-0c489d371682" xsi:nil="true"/>
  </documentManagement>
</p:properties>
</file>

<file path=customXml/itemProps1.xml><?xml version="1.0" encoding="utf-8"?>
<ds:datastoreItem xmlns:ds="http://schemas.openxmlformats.org/officeDocument/2006/customXml" ds:itemID="{02A7A988-C798-450B-A4D0-F4C584C9C3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0CB253-3B94-46EC-AF78-F3719394F0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590e29-c89d-4e1a-bf06-0c489d371682"/>
    <ds:schemaRef ds:uri="5870f8f2-d835-4d1e-84f7-7c5a365f9c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D61F68-002E-4FE8-90CA-F56D875969DC}">
  <ds:schemaRefs>
    <ds:schemaRef ds:uri="http://purl.org/dc/dcmitype/"/>
    <ds:schemaRef ds:uri="5890046a-6825-439d-a3e6-5f39f3ba997d"/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2e590e29-c89d-4e1a-bf06-0c489d371682"/>
    <ds:schemaRef ds:uri="5870f8f2-d835-4d1e-84f7-7c5a365f9c0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Odisee_Powerpoint_template</Template>
  <TotalTime>139</TotalTime>
  <Words>487</Words>
  <Application>Microsoft Office PowerPoint</Application>
  <PresentationFormat>Widescreen</PresentationFormat>
  <Paragraphs>136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Kantoorthema</vt:lpstr>
      <vt:lpstr>PowerPoint Presentation</vt:lpstr>
      <vt:lpstr>Programming Concepts</vt:lpstr>
      <vt:lpstr>Expressies</vt:lpstr>
      <vt:lpstr>Expressies</vt:lpstr>
      <vt:lpstr>Expressies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Serge Van Cleynenbreugel</dc:creator>
  <cp:lastModifiedBy>Anissa Faik</cp:lastModifiedBy>
  <cp:revision>6</cp:revision>
  <dcterms:created xsi:type="dcterms:W3CDTF">2019-09-17T14:35:22Z</dcterms:created>
  <dcterms:modified xsi:type="dcterms:W3CDTF">2025-09-30T08:20:23Z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0x010100958049F6D630AF47BB18DF5F87B80949</vt:lpwstr>
  </property>
  <property fmtid="{D5CDD505-2E9C-101B-9397-08002B2CF9AE}" pid="3" name="MediaServiceImageTags">
    <vt:lpwstr/>
  </property>
</Properties>
</file>