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2" r:id="rId2"/>
    <p:sldId id="573" r:id="rId3"/>
    <p:sldId id="568" r:id="rId4"/>
    <p:sldId id="947" r:id="rId5"/>
    <p:sldId id="711" r:id="rId6"/>
    <p:sldId id="948" r:id="rId7"/>
    <p:sldId id="713" r:id="rId8"/>
    <p:sldId id="712" r:id="rId9"/>
    <p:sldId id="715" r:id="rId10"/>
    <p:sldId id="716" r:id="rId11"/>
    <p:sldId id="717" r:id="rId12"/>
    <p:sldId id="718" r:id="rId13"/>
    <p:sldId id="944" r:id="rId14"/>
    <p:sldId id="949" r:id="rId15"/>
    <p:sldId id="946" r:id="rId16"/>
    <p:sldId id="945" r:id="rId17"/>
    <p:sldId id="6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99CC"/>
    <a:srgbClr val="01458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8835" autoAdjust="0"/>
  </p:normalViewPr>
  <p:slideViewPr>
    <p:cSldViewPr snapToGrid="0">
      <p:cViewPr varScale="1">
        <p:scale>
          <a:sx n="94" d="100"/>
          <a:sy n="94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ey hoo" userId="c3902574166dbbe9" providerId="LiveId" clId="{E8D36513-AC7E-43C3-84EA-ACFF47D1818E}"/>
    <pc:docChg chg="addSld modSld">
      <pc:chgData name="Carey hoo" userId="c3902574166dbbe9" providerId="LiveId" clId="{E8D36513-AC7E-43C3-84EA-ACFF47D1818E}" dt="2024-03-12T22:51:18.485" v="25"/>
      <pc:docMkLst>
        <pc:docMk/>
      </pc:docMkLst>
      <pc:sldChg chg="modSp add mod">
        <pc:chgData name="Carey hoo" userId="c3902574166dbbe9" providerId="LiveId" clId="{E8D36513-AC7E-43C3-84EA-ACFF47D1818E}" dt="2024-03-12T22:51:18.485" v="25"/>
        <pc:sldMkLst>
          <pc:docMk/>
          <pc:sldMk cId="1667197796" sldId="712"/>
        </pc:sldMkLst>
      </pc:sldChg>
    </pc:docChg>
  </pc:docChgLst>
  <pc:docChgLst>
    <pc:chgData name="Yibo Hu" userId="d4e40f1bd49446a1" providerId="LiveId" clId="{0449D749-26D6-4C5D-8AEE-79ADB0861F16}"/>
    <pc:docChg chg="delSld">
      <pc:chgData name="Yibo Hu" userId="d4e40f1bd49446a1" providerId="LiveId" clId="{0449D749-26D6-4C5D-8AEE-79ADB0861F16}" dt="2025-02-22T02:52:03.139" v="0" actId="47"/>
      <pc:docMkLst>
        <pc:docMk/>
      </pc:docMkLst>
      <pc:sldChg chg="del">
        <pc:chgData name="Yibo Hu" userId="d4e40f1bd49446a1" providerId="LiveId" clId="{0449D749-26D6-4C5D-8AEE-79ADB0861F16}" dt="2025-02-22T02:52:03.139" v="0" actId="47"/>
        <pc:sldMkLst>
          <pc:docMk/>
          <pc:sldMk cId="2620335794" sldId="714"/>
        </pc:sldMkLst>
      </pc:sldChg>
    </pc:docChg>
  </pc:docChgLst>
  <pc:docChgLst>
    <pc:chgData name="Carey hoo" userId="c3902574166dbbe9" providerId="LiveId" clId="{C2F92134-E2EF-4E53-9AD2-C49619E4C026}"/>
    <pc:docChg chg="undo custSel addSld delSld modSld sldOrd">
      <pc:chgData name="Carey hoo" userId="c3902574166dbbe9" providerId="LiveId" clId="{C2F92134-E2EF-4E53-9AD2-C49619E4C026}" dt="2024-03-13T02:34:13.243" v="473" actId="1076"/>
      <pc:docMkLst>
        <pc:docMk/>
      </pc:docMkLst>
      <pc:sldChg chg="addSp delSp modSp mod ord">
        <pc:chgData name="Carey hoo" userId="c3902574166dbbe9" providerId="LiveId" clId="{C2F92134-E2EF-4E53-9AD2-C49619E4C026}" dt="2024-03-13T02:33:06.603" v="467" actId="20577"/>
        <pc:sldMkLst>
          <pc:docMk/>
          <pc:sldMk cId="1667197796" sldId="712"/>
        </pc:sldMkLst>
      </pc:sldChg>
      <pc:sldChg chg="addSp delSp modSp add mod">
        <pc:chgData name="Carey hoo" userId="c3902574166dbbe9" providerId="LiveId" clId="{C2F92134-E2EF-4E53-9AD2-C49619E4C026}" dt="2024-03-13T02:33:02.472" v="465" actId="20577"/>
        <pc:sldMkLst>
          <pc:docMk/>
          <pc:sldMk cId="2024354482" sldId="713"/>
        </pc:sldMkLst>
      </pc:sldChg>
      <pc:sldChg chg="addSp delSp modSp add mod">
        <pc:chgData name="Carey hoo" userId="c3902574166dbbe9" providerId="LiveId" clId="{C2F92134-E2EF-4E53-9AD2-C49619E4C026}" dt="2024-03-13T02:33:04.515" v="466" actId="20577"/>
        <pc:sldMkLst>
          <pc:docMk/>
          <pc:sldMk cId="2620335794" sldId="714"/>
        </pc:sldMkLst>
      </pc:sldChg>
      <pc:sldChg chg="addSp delSp modSp add mod">
        <pc:chgData name="Carey hoo" userId="c3902574166dbbe9" providerId="LiveId" clId="{C2F92134-E2EF-4E53-9AD2-C49619E4C026}" dt="2024-03-13T02:33:08.625" v="468" actId="20577"/>
        <pc:sldMkLst>
          <pc:docMk/>
          <pc:sldMk cId="3738292546" sldId="715"/>
        </pc:sldMkLst>
      </pc:sldChg>
      <pc:sldChg chg="addSp delSp modSp add mod">
        <pc:chgData name="Carey hoo" userId="c3902574166dbbe9" providerId="LiveId" clId="{C2F92134-E2EF-4E53-9AD2-C49619E4C026}" dt="2024-03-13T02:33:10.919" v="469" actId="20577"/>
        <pc:sldMkLst>
          <pc:docMk/>
          <pc:sldMk cId="104111717" sldId="716"/>
        </pc:sldMkLst>
      </pc:sldChg>
      <pc:sldChg chg="addSp delSp modSp add mod">
        <pc:chgData name="Carey hoo" userId="c3902574166dbbe9" providerId="LiveId" clId="{C2F92134-E2EF-4E53-9AD2-C49619E4C026}" dt="2024-03-13T02:33:14.014" v="470" actId="20577"/>
        <pc:sldMkLst>
          <pc:docMk/>
          <pc:sldMk cId="2338472664" sldId="717"/>
        </pc:sldMkLst>
      </pc:sldChg>
      <pc:sldChg chg="addSp delSp modSp add mod">
        <pc:chgData name="Carey hoo" userId="c3902574166dbbe9" providerId="LiveId" clId="{C2F92134-E2EF-4E53-9AD2-C49619E4C026}" dt="2024-03-13T02:33:16.082" v="471" actId="20577"/>
        <pc:sldMkLst>
          <pc:docMk/>
          <pc:sldMk cId="446477530" sldId="718"/>
        </pc:sldMkLst>
      </pc:sldChg>
      <pc:sldChg chg="add del">
        <pc:chgData name="Carey hoo" userId="c3902574166dbbe9" providerId="LiveId" clId="{C2F92134-E2EF-4E53-9AD2-C49619E4C026}" dt="2024-03-13T02:27:42.100" v="450" actId="47"/>
        <pc:sldMkLst>
          <pc:docMk/>
          <pc:sldMk cId="2984075791" sldId="719"/>
        </pc:sldMkLst>
      </pc:sldChg>
      <pc:sldChg chg="delSp modSp add del mod">
        <pc:chgData name="Carey hoo" userId="c3902574166dbbe9" providerId="LiveId" clId="{C2F92134-E2EF-4E53-9AD2-C49619E4C026}" dt="2024-03-13T02:32:51.629" v="464" actId="47"/>
        <pc:sldMkLst>
          <pc:docMk/>
          <pc:sldMk cId="1935590182" sldId="943"/>
        </pc:sldMkLst>
      </pc:sldChg>
      <pc:sldChg chg="addSp delSp modSp add mod">
        <pc:chgData name="Carey hoo" userId="c3902574166dbbe9" providerId="LiveId" clId="{C2F92134-E2EF-4E53-9AD2-C49619E4C026}" dt="2024-03-13T02:34:13.243" v="473" actId="1076"/>
        <pc:sldMkLst>
          <pc:docMk/>
          <pc:sldMk cId="4193951891" sldId="944"/>
        </pc:sldMkLst>
      </pc:sldChg>
      <pc:sldChg chg="add del">
        <pc:chgData name="Carey hoo" userId="c3902574166dbbe9" providerId="LiveId" clId="{C2F92134-E2EF-4E53-9AD2-C49619E4C026}" dt="2024-03-13T02:10:33.573" v="12"/>
        <pc:sldMkLst>
          <pc:docMk/>
          <pc:sldMk cId="2400474857" sldId="9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79CFD-303B-46F2-AB19-F7C835D8BCC0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694B8-E8AC-4EC8-8E59-E941B255A5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1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0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1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5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4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09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0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73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2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CA70-DD89-4656-A5AF-70E2A49D496C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5B53-51A7-4219-ABA6-6BC9330DF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1670" y="2009824"/>
            <a:ext cx="6773991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工程训练（金工实习）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设计要求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钣金件设计要求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3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9133AC-1CF1-94E2-275B-D7A070E656A1}"/>
              </a:ext>
            </a:extLst>
          </p:cNvPr>
          <p:cNvSpPr txBox="1"/>
          <p:nvPr/>
        </p:nvSpPr>
        <p:spPr>
          <a:xfrm>
            <a:off x="1166495" y="1522619"/>
            <a:ext cx="10269855" cy="2256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材料：</a:t>
            </a:r>
            <a:r>
              <a:rPr lang="en-US" altLang="zh-CN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1</a:t>
            </a: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mm镀锌钢板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总体要求：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（1）二维图纸，文件格式DXF（</a:t>
            </a:r>
            <a:r>
              <a:rPr lang="en-US" altLang="zh-CN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2007</a:t>
            </a: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版</a:t>
            </a:r>
            <a:r>
              <a:rPr lang="en-US" altLang="zh-CN" sz="2400" b="1" kern="100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dxf</a:t>
            </a: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文件最佳）；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（2）设计尺寸不大于200*</a:t>
            </a:r>
            <a:r>
              <a:rPr lang="en-US" altLang="zh-CN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3</a:t>
            </a: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00mm，若设计较为优秀，可申请更多耗材；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1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钣金件设计要求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3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9329CC-9014-7A0A-D88E-26023605C256}"/>
              </a:ext>
            </a:extLst>
          </p:cNvPr>
          <p:cNvSpPr/>
          <p:nvPr/>
        </p:nvSpPr>
        <p:spPr>
          <a:xfrm>
            <a:off x="729091" y="1750277"/>
            <a:ext cx="4932548" cy="3364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、激光切割设计图中，图形距离板框</a:t>
            </a:r>
            <a:r>
              <a:rPr lang="zh-CN" altLang="en-US" sz="2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最小距离不小于</a:t>
            </a:r>
            <a:r>
              <a:rPr lang="en-US" altLang="zh-CN" sz="2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10mm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、激光切割设计图中，图形中线条与线条之间的</a:t>
            </a:r>
            <a:r>
              <a:rPr lang="zh-CN" altLang="en-US" sz="2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间距应不小于</a:t>
            </a:r>
            <a:r>
              <a:rPr lang="en-US" altLang="zh-CN" sz="2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2mm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、激光切割设计图中，</a:t>
            </a:r>
            <a:r>
              <a:rPr lang="zh-CN" altLang="en-US" sz="2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最小孔径不小于板材厚度（</a:t>
            </a:r>
            <a:r>
              <a:rPr lang="en-US" altLang="zh-CN" sz="2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1mm</a:t>
            </a:r>
            <a:r>
              <a:rPr lang="zh-CN" altLang="en-US" sz="2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7" name="图片 6" descr="图片包含 背景图案&#10;&#10;描述已自动生成">
            <a:extLst>
              <a:ext uri="{FF2B5EF4-FFF2-40B4-BE49-F238E27FC236}">
                <a16:creationId xmlns:a16="http://schemas.microsoft.com/office/drawing/2014/main" id="{EFE63521-6B30-C183-533D-1887459FD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36" y="1581799"/>
            <a:ext cx="5661725" cy="35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钣金件设计要求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3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9329CC-9014-7A0A-D88E-26023605C256}"/>
              </a:ext>
            </a:extLst>
          </p:cNvPr>
          <p:cNvSpPr/>
          <p:nvPr/>
        </p:nvSpPr>
        <p:spPr>
          <a:xfrm>
            <a:off x="729091" y="1750277"/>
            <a:ext cx="4932548" cy="3364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、折弯线用虚线表示。</a:t>
            </a:r>
            <a:endParaRPr lang="en-US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endParaRPr lang="en-US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endParaRPr lang="en-US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endParaRPr lang="en-US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endParaRPr lang="en-US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、最小折弯高度不小于</a:t>
            </a:r>
            <a:r>
              <a:rPr lang="en-US" altLang="zh-CN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15mm</a:t>
            </a: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2050" name="Picture 2" descr="CAD如何画钣金折弯展开图？_溜溜自学网">
            <a:extLst>
              <a:ext uri="{FF2B5EF4-FFF2-40B4-BE49-F238E27FC236}">
                <a16:creationId xmlns:a16="http://schemas.microsoft.com/office/drawing/2014/main" id="{50C53999-CF22-044F-A7E3-0932F44C0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7" t="20371" r="15515" b="26829"/>
          <a:stretch/>
        </p:blipFill>
        <p:spPr bwMode="auto">
          <a:xfrm>
            <a:off x="5804503" y="756920"/>
            <a:ext cx="6037114" cy="29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89FE4B-7630-9107-69F1-0CA3ADFCD998}"/>
              </a:ext>
            </a:extLst>
          </p:cNvPr>
          <p:cNvCxnSpPr/>
          <p:nvPr/>
        </p:nvCxnSpPr>
        <p:spPr>
          <a:xfrm flipH="1" flipV="1">
            <a:off x="6422315" y="914400"/>
            <a:ext cx="731520" cy="835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777119F-AEAD-C4EE-4636-0FE28A07A50B}"/>
              </a:ext>
            </a:extLst>
          </p:cNvPr>
          <p:cNvSpPr txBox="1"/>
          <p:nvPr/>
        </p:nvSpPr>
        <p:spPr>
          <a:xfrm>
            <a:off x="5758928" y="5650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折弯线 虚线表示</a:t>
            </a:r>
          </a:p>
        </p:txBody>
      </p:sp>
      <p:pic>
        <p:nvPicPr>
          <p:cNvPr id="5122" name="Picture 2" descr="钣金折弯cad图纸下载_文件大小：251.17KB_设计风格：无灯光_CAD版本：CAD2007_包含文件：施工图-3d溜溜网">
            <a:extLst>
              <a:ext uri="{FF2B5EF4-FFF2-40B4-BE49-F238E27FC236}">
                <a16:creationId xmlns:a16="http://schemas.microsoft.com/office/drawing/2014/main" id="{97057012-DCBB-025F-6BE8-9ED791A88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2" t="2503" r="23961" b="3570"/>
          <a:stretch/>
        </p:blipFill>
        <p:spPr bwMode="auto">
          <a:xfrm>
            <a:off x="8115486" y="3707810"/>
            <a:ext cx="2470039" cy="222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63D502-A82F-D57A-6110-DA066E91A121}"/>
              </a:ext>
            </a:extLst>
          </p:cNvPr>
          <p:cNvCxnSpPr>
            <a:cxnSpLocks/>
          </p:cNvCxnSpPr>
          <p:nvPr/>
        </p:nvCxnSpPr>
        <p:spPr>
          <a:xfrm>
            <a:off x="8584602" y="3974236"/>
            <a:ext cx="0" cy="9420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3B49EE-7108-C2A2-6A94-E37D9B83D206}"/>
              </a:ext>
            </a:extLst>
          </p:cNvPr>
          <p:cNvCxnSpPr/>
          <p:nvPr/>
        </p:nvCxnSpPr>
        <p:spPr>
          <a:xfrm flipH="1" flipV="1">
            <a:off x="7551869" y="4427754"/>
            <a:ext cx="903642" cy="1852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F60BF03-6A78-15ED-CC9C-B23C4C2A6EC8}"/>
              </a:ext>
            </a:extLst>
          </p:cNvPr>
          <p:cNvSpPr txBox="1"/>
          <p:nvPr/>
        </p:nvSpPr>
        <p:spPr>
          <a:xfrm>
            <a:off x="5790730" y="40584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折弯高度不小于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15mm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47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钣金件设计要求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3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E0820F-848E-C23A-2645-88B9E1C3B501}"/>
              </a:ext>
            </a:extLst>
          </p:cNvPr>
          <p:cNvSpPr/>
          <p:nvPr/>
        </p:nvSpPr>
        <p:spPr>
          <a:xfrm>
            <a:off x="1438549" y="1543771"/>
            <a:ext cx="8062634" cy="59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折弯件设计图中，避免折弯后材料发生干涉。</a:t>
            </a:r>
            <a:endParaRPr lang="en-US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 descr="形状, 矩形&#10;&#10;描述已自动生成">
            <a:extLst>
              <a:ext uri="{FF2B5EF4-FFF2-40B4-BE49-F238E27FC236}">
                <a16:creationId xmlns:a16="http://schemas.microsoft.com/office/drawing/2014/main" id="{6A184B17-D96E-28BC-51C0-49288D4B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683" y="2494755"/>
            <a:ext cx="8062634" cy="30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5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:/Users/peter/AppData/Local/Temp/picturecompress_20220225173235/output_6.jpgoutput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00181" y="2372112"/>
            <a:ext cx="4608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电火花线切割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311007" y="2279779"/>
            <a:ext cx="12586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77180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电火花线切割零件成品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4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A89E82-8F01-469C-9B47-D2185F054B7D}"/>
              </a:ext>
            </a:extLst>
          </p:cNvPr>
          <p:cNvGrpSpPr/>
          <p:nvPr/>
        </p:nvGrpSpPr>
        <p:grpSpPr>
          <a:xfrm>
            <a:off x="683173" y="1424272"/>
            <a:ext cx="10901942" cy="4958076"/>
            <a:chOff x="683173" y="1424272"/>
            <a:chExt cx="10901942" cy="495807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EA85A12-EB1F-4DA8-BA3A-F8502CA62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7088" y="1424273"/>
              <a:ext cx="2552678" cy="19221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图片 -2147482592" descr="567310981432339303">
              <a:extLst>
                <a:ext uri="{FF2B5EF4-FFF2-40B4-BE49-F238E27FC236}">
                  <a16:creationId xmlns:a16="http://schemas.microsoft.com/office/drawing/2014/main" id="{8EFF4270-B343-4D33-AF8E-ADF16A25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585436" y="1424272"/>
              <a:ext cx="1999679" cy="1922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1F6CCBE-3091-4F4E-9BD6-3BCF20C0F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6925" y="5264113"/>
              <a:ext cx="2978150" cy="11182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图片 -2147482601" descr="186644061702955749">
              <a:extLst>
                <a:ext uri="{FF2B5EF4-FFF2-40B4-BE49-F238E27FC236}">
                  <a16:creationId xmlns:a16="http://schemas.microsoft.com/office/drawing/2014/main" id="{D395F72B-6CB8-4BC1-8FAE-394E9C3B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7746890" y="1424272"/>
              <a:ext cx="1838546" cy="19209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图片 -2147482595">
              <a:extLst>
                <a:ext uri="{FF2B5EF4-FFF2-40B4-BE49-F238E27FC236}">
                  <a16:creationId xmlns:a16="http://schemas.microsoft.com/office/drawing/2014/main" id="{6000FC7C-3B3D-4D47-B9EE-382FFB62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3173" y="1424272"/>
              <a:ext cx="2113915" cy="1917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F6112636-3B7A-4934-8B4D-F00A076578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773" y="36574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989F726-5B3F-4084-976E-A2607A509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9766" y="1424272"/>
              <a:ext cx="2397124" cy="1917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4DB9FC2-56EE-414F-A257-5F20AF65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8835" y="3341973"/>
              <a:ext cx="2268643" cy="19283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01179D5-61EF-49DA-9C5A-BB48A5C4E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7876" y="3342680"/>
              <a:ext cx="1926000" cy="1926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CE6E43DE-8891-4976-A51C-3DF2190C6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901" y="3341972"/>
              <a:ext cx="2965975" cy="19274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34C5316-03D3-4F3B-AE38-F763B84AC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7036" t="21911" r="15631" b="24102"/>
            <a:stretch/>
          </p:blipFill>
          <p:spPr>
            <a:xfrm>
              <a:off x="3321855" y="3341973"/>
              <a:ext cx="2730501" cy="19283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0371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电火花线切割图纸要求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4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6FD02B4B-ABEA-4035-AFAD-5FBE88562A9F}"/>
              </a:ext>
            </a:extLst>
          </p:cNvPr>
          <p:cNvSpPr txBox="1"/>
          <p:nvPr/>
        </p:nvSpPr>
        <p:spPr>
          <a:xfrm>
            <a:off x="358818" y="977521"/>
            <a:ext cx="1019488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绘图：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闭环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不允许交叉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一笔画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2007dxf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）软件：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autoCAD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尺寸：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30mm*30mm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4)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要求：没有重复线条、没有交叉、线条简练、禁止使用样条曲线</a:t>
            </a:r>
          </a:p>
        </p:txBody>
      </p:sp>
      <p:pic>
        <p:nvPicPr>
          <p:cNvPr id="9" name="Picture 3" descr="2014-06-18_204737">
            <a:extLst>
              <a:ext uri="{FF2B5EF4-FFF2-40B4-BE49-F238E27FC236}">
                <a16:creationId xmlns:a16="http://schemas.microsoft.com/office/drawing/2014/main" id="{2735F6DB-E2B5-4DEF-BF94-CE252104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00" y="3109939"/>
            <a:ext cx="3771900" cy="277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2014-06-18_205052">
            <a:extLst>
              <a:ext uri="{FF2B5EF4-FFF2-40B4-BE49-F238E27FC236}">
                <a16:creationId xmlns:a16="http://schemas.microsoft.com/office/drawing/2014/main" id="{55933774-BC06-4AEE-A41B-328EF760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39" y="3109939"/>
            <a:ext cx="3790378" cy="277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9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9315" y="2702843"/>
            <a:ext cx="76971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你的点滴收获，我的动力源泉！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 descr="C:/Users/peter/AppData/Local/Temp/picturecompress_20220225173235/output_190.jpgoutput_1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:/Users/peter/AppData/Local/Temp/picturecompress_20220225173235/output_6.jpgoutput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44505" y="2372112"/>
            <a:ext cx="639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逆向工程与</a:t>
            </a:r>
            <a:r>
              <a:rPr lang="en-US" altLang="zh-CN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3D</a:t>
            </a:r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打印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455330" y="2279779"/>
            <a:ext cx="1125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逆向工程与3D打印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1</a:t>
            </a:r>
            <a:endParaRPr lang="zh-CN" alt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5350" y="1076960"/>
            <a:ext cx="10269855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实践内容：操作3D打印机打印作品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设备信息：桌面级FDM设备（打印尺寸：220*220*200mm）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材料：PLA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作品要求：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（1）三维模型，文件格式STL；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（</a:t>
            </a:r>
            <a:r>
              <a:rPr lang="en-US" altLang="zh-CN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2</a:t>
            </a: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）模型不要过大，要求</a:t>
            </a:r>
            <a:r>
              <a:rPr lang="en-US" altLang="zh-CN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2</a:t>
            </a: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小时内能打印完成；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（</a:t>
            </a:r>
            <a:r>
              <a:rPr lang="en-US" altLang="zh-CN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3</a:t>
            </a: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）模型表面特征不要太过复杂（手办，动漫人物等模型较难打印）；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:/Users/peter/AppData/Local/Temp/picturecompress_20220225173235/output_6.jpgoutput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28020" y="2372112"/>
            <a:ext cx="353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激光加工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738845" y="2279779"/>
            <a:ext cx="12586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11931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激光加工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2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5350" y="1076960"/>
            <a:ext cx="1026985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实践内容：制作校庆主题木质拼图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设备信息：非金属激光切割机（加工尺寸：500*500mm）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          激光打标机（加工尺寸：150*150mm）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材料：3mm椴木板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作品要求：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（1）二维图纸，文件格式DXF；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（2）材料规格为200*200mm，若设计较为优秀，可申请更多耗材；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（3）设计时，需考虑公差配合。3mm木板插入对应的孔中，孔最好为2.</a:t>
            </a:r>
            <a:r>
              <a:rPr lang="en-US" altLang="zh-CN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5</a:t>
            </a:r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mm，此时配合比较牢固；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70695" y="1686560"/>
            <a:ext cx="2004060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:/Users/peter/AppData/Local/Temp/picturecompress_20220225173235/output_6.jpgoutput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00181" y="2372112"/>
            <a:ext cx="4608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钣金加工工艺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311007" y="2279779"/>
            <a:ext cx="12586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3321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钣金加工工艺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3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111C3-4146-7091-6430-4703EEC0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1309675"/>
            <a:ext cx="1872208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激光切割</a:t>
            </a:r>
            <a:endParaRPr lang="en-US" altLang="zh-CN" sz="2400" dirty="0">
              <a:solidFill>
                <a:srgbClr val="FFFF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066B403-CD65-116D-7D00-52D796DB8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6" y="2234914"/>
            <a:ext cx="6051552" cy="3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BD96BB-C9DB-7A17-8E44-B80741006106}"/>
              </a:ext>
            </a:extLst>
          </p:cNvPr>
          <p:cNvSpPr/>
          <p:nvPr/>
        </p:nvSpPr>
        <p:spPr>
          <a:xfrm>
            <a:off x="550590" y="2862987"/>
            <a:ext cx="4104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定义：应用激光聚焦后产生的高能量光束，以瞬间的高温熔化或气化被加工的材料，从而形成切口的一种加工手法</a:t>
            </a:r>
            <a:r>
              <a:rPr lang="zh-CN" altLang="zh-CN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35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钣金加工工艺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3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705ADC-7AD2-1AA3-9396-5DF7EC867C97}"/>
              </a:ext>
            </a:extLst>
          </p:cNvPr>
          <p:cNvSpPr/>
          <p:nvPr/>
        </p:nvSpPr>
        <p:spPr>
          <a:xfrm>
            <a:off x="550590" y="2862987"/>
            <a:ext cx="410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定义：金属板料在折弯机上模或下模的压力下，首先经过弹性变形，然后进入塑性变形，达到所需的折弯效果的一种工艺。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7C95DC0-E5D9-469B-C4B3-CD44557C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1791642"/>
            <a:ext cx="5068614" cy="380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9220FE35-F64E-AA48-70F8-1FC79D08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1309675"/>
            <a:ext cx="1872208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40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折弯</a:t>
            </a:r>
            <a:endParaRPr lang="en-US" altLang="zh-CN" sz="2400">
              <a:solidFill>
                <a:srgbClr val="FFFF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19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495" y="296545"/>
            <a:ext cx="449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sym typeface="+mn-ea"/>
              </a:rPr>
              <a:t>钣金加工能做什么？</a:t>
            </a:r>
            <a:endParaRPr lang="zh-CN" altLang="en-US" sz="24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3</a:t>
            </a:r>
            <a:endParaRPr 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蝴蝶工艺品_尺寸_颜色_[鑫盛五金]专业激光钣金五金制品加工厂家">
            <a:extLst>
              <a:ext uri="{FF2B5EF4-FFF2-40B4-BE49-F238E27FC236}">
                <a16:creationId xmlns:a16="http://schemas.microsoft.com/office/drawing/2014/main" id="{E30299D1-615B-2686-C981-955D0ED7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5" y="24664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钣金工艺品摆件- 抖音">
            <a:extLst>
              <a:ext uri="{FF2B5EF4-FFF2-40B4-BE49-F238E27FC236}">
                <a16:creationId xmlns:a16="http://schemas.microsoft.com/office/drawing/2014/main" id="{06909A5D-2AFB-1676-1180-65291614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04" y="2424608"/>
            <a:ext cx="2333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进阶篇：3.2）DFM-钣金件设计总章- mdmodule - 博客园">
            <a:extLst>
              <a:ext uri="{FF2B5EF4-FFF2-40B4-BE49-F238E27FC236}">
                <a16:creationId xmlns:a16="http://schemas.microsoft.com/office/drawing/2014/main" id="{A810A501-5AD8-27A5-8D2B-0948C28B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169" y="1939952"/>
            <a:ext cx="4174807" cy="243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92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575</Words>
  <Application>Microsoft Office PowerPoint</Application>
  <PresentationFormat>宽屏</PresentationFormat>
  <Paragraphs>89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阿里巴巴普惠体</vt:lpstr>
      <vt:lpstr>阿里巴巴普惠体 Heavy</vt:lpstr>
      <vt:lpstr>阿里巴巴普惠体 Light</vt:lpstr>
      <vt:lpstr>阿里巴巴普惠体 Medium</vt:lpstr>
      <vt:lpstr>黑体</vt:lpstr>
      <vt:lpstr>微软雅黑</vt:lpstr>
      <vt:lpstr>Arial</vt:lpstr>
      <vt:lpstr>Calibri</vt:lpstr>
      <vt:lpstr>Calibri Light</vt:lpstr>
      <vt:lpstr>Segoe UI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Yibo Hu</cp:lastModifiedBy>
  <cp:revision>685</cp:revision>
  <dcterms:created xsi:type="dcterms:W3CDTF">2018-06-03T04:41:00Z</dcterms:created>
  <dcterms:modified xsi:type="dcterms:W3CDTF">2025-02-22T02:52:05Z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