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6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1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7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9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2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0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8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6B5F-D56B-476B-9031-C050A8AD4151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0CDF-76CB-4109-9D94-80C02622A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4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46" y="287545"/>
            <a:ext cx="6569593" cy="61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1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13" y="945305"/>
            <a:ext cx="7162172" cy="46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3046" y="483577"/>
            <a:ext cx="2523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学生</a:t>
            </a:r>
            <a:endParaRPr lang="en-US" altLang="zh-CN" sz="4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44" y="1253018"/>
            <a:ext cx="5166913" cy="41521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4" y="1253018"/>
            <a:ext cx="6288960" cy="34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0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1839" y="430824"/>
            <a:ext cx="185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管理员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100602"/>
            <a:ext cx="5319347" cy="4221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02" y="67541"/>
            <a:ext cx="5860288" cy="36807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56" y="3510187"/>
            <a:ext cx="4968180" cy="3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8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王道晖</dc:creator>
  <cp:lastModifiedBy>王道晖</cp:lastModifiedBy>
  <cp:revision>5</cp:revision>
  <dcterms:created xsi:type="dcterms:W3CDTF">2020-03-28T02:58:47Z</dcterms:created>
  <dcterms:modified xsi:type="dcterms:W3CDTF">2020-03-28T03:22:14Z</dcterms:modified>
</cp:coreProperties>
</file>