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24EF-D670-A34A-BB3E-3E5AF72B9F91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9C488-C72F-F14D-B4B1-E2D8DE95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0"/>
            <a:ext cx="11930062" cy="67106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Capital Investment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company needs to monetize the Travel Site space. We can help. </a:t>
            </a:r>
          </a:p>
          <a:p>
            <a:r>
              <a:rPr lang="en-US" dirty="0" smtClean="0"/>
              <a:t>Give us all your money.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000" y="5111571"/>
            <a:ext cx="975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Boingo</a:t>
            </a:r>
            <a:r>
              <a:rPr lang="en-US" sz="3600" b="1" dirty="0" smtClean="0"/>
              <a:t> Bongo™ . . . Making the world a better place, one crappy review at a time.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419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Venture Capitalists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Laurie </a:t>
            </a:r>
            <a:r>
              <a:rPr lang="en-US" dirty="0" err="1" smtClean="0"/>
              <a:t>Breem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" b="3992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Jamie King</a:t>
            </a: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8" b="23998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Danny Hurley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2" b="24012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Travel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like travel.</a:t>
            </a:r>
          </a:p>
          <a:p>
            <a:r>
              <a:rPr lang="en-US" dirty="0" smtClean="0"/>
              <a:t>People don’t like being bored when they travel. </a:t>
            </a:r>
          </a:p>
          <a:p>
            <a:r>
              <a:rPr lang="en-US" dirty="0" smtClean="0"/>
              <a:t>People don’t like having bad experiences when they go to a new place. </a:t>
            </a:r>
          </a:p>
          <a:p>
            <a:r>
              <a:rPr lang="en-US" smtClean="0"/>
              <a:t>Travel sites give people a clear picture of what to do, and what not to do.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Boingo</a:t>
            </a:r>
            <a:r>
              <a:rPr lang="en-US" dirty="0" smtClean="0"/>
              <a:t> Bongo?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1" y="1411288"/>
            <a:ext cx="8905877" cy="5120880"/>
          </a:xfrm>
        </p:spPr>
      </p:pic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Boingo</a:t>
            </a:r>
            <a:r>
              <a:rPr lang="en-US" dirty="0" smtClean="0"/>
              <a:t> Bongo Brings: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 of the line, high quality, user-sourced information for the cities you want to visit.</a:t>
            </a:r>
          </a:p>
          <a:p>
            <a:r>
              <a:rPr lang="en-US" sz="3600" dirty="0" smtClean="0"/>
              <a:t>Global, Local, Social consciousness to every feature. We’re </a:t>
            </a:r>
            <a:r>
              <a:rPr lang="en-US" sz="3600" dirty="0" err="1" smtClean="0"/>
              <a:t>GloLoSo</a:t>
            </a:r>
            <a:r>
              <a:rPr lang="en-US" sz="3600" dirty="0" smtClean="0"/>
              <a:t>, Bro!</a:t>
            </a:r>
          </a:p>
          <a:p>
            <a:r>
              <a:rPr lang="en-US" sz="3600" dirty="0" smtClean="0"/>
              <a:t>A White Label product that your brand can customize, rather than wasting time fixing someone else’s vision.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Customize Users?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problem! We have basic email and password(hashed) functionality. Tell us your next user requirement and we can add it in with no technical debt!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1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User-Requested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001890"/>
            <a:ext cx="5024438" cy="399880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Pagination to limit the need for scrolling.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0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User-Requested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460500"/>
          </a:xfrm>
        </p:spPr>
        <p:txBody>
          <a:bodyPr/>
          <a:lstStyle/>
          <a:p>
            <a:r>
              <a:rPr lang="en-US" dirty="0" smtClean="0"/>
              <a:t>Validate post length to ensure only good reviews make it to the page!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86125"/>
            <a:ext cx="10058400" cy="24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1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I would buy </a:t>
            </a:r>
            <a:r>
              <a:rPr lang="en-US" sz="6000" b="1" dirty="0" err="1" smtClean="0"/>
              <a:t>Boingo</a:t>
            </a:r>
            <a:r>
              <a:rPr lang="en-US" sz="6000" b="1" dirty="0" smtClean="0"/>
              <a:t> Bongo if I weren’t dead.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-Steve Jobs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6928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45</TotalTime>
  <Words>237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Arial</vt:lpstr>
      <vt:lpstr>Depth</vt:lpstr>
      <vt:lpstr>PowerPoint Presentation</vt:lpstr>
      <vt:lpstr>Today’s Venture Capitalists</vt:lpstr>
      <vt:lpstr>Why a Travel Site?</vt:lpstr>
      <vt:lpstr>Why Boingo Bongo?</vt:lpstr>
      <vt:lpstr>Boingo Bongo Brings:</vt:lpstr>
      <vt:lpstr>Want To Customize Users? </vt:lpstr>
      <vt:lpstr>User-Requested Features</vt:lpstr>
      <vt:lpstr>More User-Requested Features</vt:lpstr>
      <vt:lpstr>I would buy Boingo Bongo if I weren’t dead.</vt:lpstr>
      <vt:lpstr>Conclusion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Watson</dc:creator>
  <cp:lastModifiedBy>Jonathan Watson</cp:lastModifiedBy>
  <cp:revision>3</cp:revision>
  <dcterms:created xsi:type="dcterms:W3CDTF">2017-09-01T16:10:46Z</dcterms:created>
  <dcterms:modified xsi:type="dcterms:W3CDTF">2017-09-01T18:28:14Z</dcterms:modified>
</cp:coreProperties>
</file>