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Tamagotchi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91440" y="1472760"/>
            <a:ext cx="4591800" cy="53848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rcRect l="0" t="0" r="0" b="3236"/>
          <a:stretch/>
        </p:blipFill>
        <p:spPr>
          <a:xfrm>
            <a:off x="4023360" y="1371600"/>
            <a:ext cx="2828520" cy="29253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7132320" y="1371600"/>
            <a:ext cx="2834280" cy="290160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5577840" y="4296960"/>
            <a:ext cx="2997000" cy="298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let your pet die</a:t>
            </a:r>
            <a:endParaRPr b="0" lang="en-US" sz="1800" spc="29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 your pet</a:t>
            </a:r>
            <a:endParaRPr b="0" lang="en-US" sz="1800" spc="29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let your pet die</a:t>
            </a:r>
            <a:endParaRPr b="0" lang="en-US" sz="1800" spc="29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Pick up the poop</a:t>
            </a:r>
            <a:endParaRPr b="0" lang="en-US" sz="1800" spc="29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let your pet die</a:t>
            </a:r>
            <a:endParaRPr b="0" lang="en-US" sz="1800" spc="29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fun with your pet</a:t>
            </a:r>
            <a:endParaRPr b="0" lang="en-US" sz="1800" spc="29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let your pet die</a:t>
            </a:r>
            <a:endParaRPr b="0" lang="en-US" sz="1800" spc="29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jot initial ideas down on paper.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 wireframe/pseudocode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start with one game element at a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ex) get feeding working 100% before introducing variety of foods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break up the data from the display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Makes it easier to debug when the two are separated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review previous code, try to find patterns, and simplify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041560" y="148680"/>
            <a:ext cx="6076440" cy="7305480"/>
          </a:xfrm>
          <a:prstGeom prst="rect">
            <a:avLst/>
          </a:prstGeom>
          <a:ln>
            <a:noFill/>
          </a:ln>
        </p:spPr>
      </p:pic>
      <p:cxnSp>
        <p:nvCxnSpPr>
          <p:cNvPr id="82" name="Line 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194560" y="397080"/>
            <a:ext cx="5817600" cy="709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463040" y="91440"/>
            <a:ext cx="7066800" cy="738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Biggest win – adding experience and unlocking items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482840" y="2103120"/>
            <a:ext cx="7295400" cy="364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2012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 – lining up the accessories on different screen sizes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88600" y="1371600"/>
            <a:ext cx="9286920" cy="61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463040" y="825120"/>
            <a:ext cx="7680960" cy="621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I had one more week: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research ways to make the accessories line up 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add sleep to prevent pet dying overnight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add user experience to unlock different types of animals as a pet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those different pets may have a preferred food that triggers a super happy reaction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5) unlock different backgrounds for your pet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2017-04-16T22:26:57Z</dcterms:created>
  <dc:creator/>
  <dc:description/>
  <dc:language>en-US</dc:language>
  <cp:lastModifiedBy/>
  <dcterms:modified xsi:type="dcterms:W3CDTF">2017-04-17T09:25:32Z</dcterms:modified>
  <cp:revision>4</cp:revision>
  <dc:subject/>
  <dc:title/>
</cp:coreProperties>
</file>