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7ED1EC0-D8AE-4144-9196-35E17BDC85E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Tamagotchi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91440" y="1472760"/>
            <a:ext cx="4592160" cy="538524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2"/>
          <a:srcRect l="0" t="0" r="0" b="3236"/>
          <a:stretch/>
        </p:blipFill>
        <p:spPr>
          <a:xfrm>
            <a:off x="4023360" y="1371600"/>
            <a:ext cx="2828880" cy="292572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7132320" y="1371600"/>
            <a:ext cx="2834640" cy="290196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4"/>
          <a:stretch/>
        </p:blipFill>
        <p:spPr>
          <a:xfrm>
            <a:off x="5577840" y="4296960"/>
            <a:ext cx="2997360" cy="298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Rules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Don’t let your pet die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Feed your pet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Don’t let your pet die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Pick up the poop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Don’t let your pet die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Have fun with your pet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Don’t let your pet die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 jot initial ideas down on paper.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 wireframe/pseudocode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 start with one game element at a time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ex) get feeding working 100% before introducing variety of foods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3) break up the data from the display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Makes it easier to debug when the two are separated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4) review previous code, try to find patterns, and simplify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463040" y="91440"/>
            <a:ext cx="7067160" cy="738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 Examples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74320" y="1463040"/>
            <a:ext cx="7295760" cy="364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Screen shots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39960" y="439200"/>
            <a:ext cx="10079640" cy="672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2017-04-16T22:26:57Z</dcterms:created>
  <dc:creator/>
  <dc:description/>
  <dc:language>en-US</dc:language>
  <cp:lastModifiedBy/>
  <dcterms:modified xsi:type="dcterms:W3CDTF">2017-04-16T23:03:24Z</dcterms:modified>
  <cp:revision>2</cp:revision>
  <dc:subject/>
  <dc:title/>
</cp:coreProperties>
</file>