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24"/>
    <a:srgbClr val="112D53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6" autoAdjust="0"/>
    <p:restoredTop sz="81019" autoAdjust="0"/>
  </p:normalViewPr>
  <p:slideViewPr>
    <p:cSldViewPr snapToGrid="0" snapToObjects="1">
      <p:cViewPr varScale="1">
        <p:scale>
          <a:sx n="93" d="100"/>
          <a:sy n="93" d="100"/>
        </p:scale>
        <p:origin x="8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862B9-0D39-4723-AE38-398FF3A2DD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941A4-5735-47E7-B165-F97E712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2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941A4-5735-47E7-B165-F97E71282E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89069"/>
            <a:ext cx="5822972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Presentation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-351529" y="4752031"/>
            <a:ext cx="10204505" cy="1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351529" y="2132069"/>
            <a:ext cx="9638692" cy="0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 userDrawn="1"/>
          </p:nvSpPr>
          <p:spPr bwMode="auto">
            <a:xfrm>
              <a:off x="1419" y="2479"/>
              <a:ext cx="0" cy="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468" y="1851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6 w 96"/>
                <a:gd name="T3" fmla="*/ 3 h 83"/>
                <a:gd name="T4" fmla="*/ 47 w 96"/>
                <a:gd name="T5" fmla="*/ 72 h 83"/>
                <a:gd name="T6" fmla="*/ 91 w 96"/>
                <a:gd name="T7" fmla="*/ 72 h 83"/>
                <a:gd name="T8" fmla="*/ 96 w 96"/>
                <a:gd name="T9" fmla="*/ 82 h 83"/>
                <a:gd name="T10" fmla="*/ 48 w 96"/>
                <a:gd name="T11" fmla="*/ 82 h 83"/>
                <a:gd name="T12" fmla="*/ 32 w 96"/>
                <a:gd name="T13" fmla="*/ 68 h 83"/>
                <a:gd name="T14" fmla="*/ 13 w 96"/>
                <a:gd name="T15" fmla="*/ 83 h 83"/>
                <a:gd name="T16" fmla="*/ 0 w 96"/>
                <a:gd name="T17" fmla="*/ 71 h 83"/>
                <a:gd name="T18" fmla="*/ 0 w 96"/>
                <a:gd name="T19" fmla="*/ 6 h 83"/>
                <a:gd name="T20" fmla="*/ 0 w 96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29" y="1942"/>
              <a:ext cx="43" cy="39"/>
            </a:xfrm>
            <a:custGeom>
              <a:avLst/>
              <a:gdLst>
                <a:gd name="T0" fmla="*/ 27 w 43"/>
                <a:gd name="T1" fmla="*/ 0 h 39"/>
                <a:gd name="T2" fmla="*/ 43 w 43"/>
                <a:gd name="T3" fmla="*/ 39 h 39"/>
                <a:gd name="T4" fmla="*/ 0 w 43"/>
                <a:gd name="T5" fmla="*/ 1 h 39"/>
                <a:gd name="T6" fmla="*/ 27 w 43"/>
                <a:gd name="T7" fmla="*/ 0 h 39"/>
                <a:gd name="T8" fmla="*/ 27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360" y="1924"/>
              <a:ext cx="61" cy="14"/>
            </a:xfrm>
            <a:custGeom>
              <a:avLst/>
              <a:gdLst>
                <a:gd name="T0" fmla="*/ 61 w 61"/>
                <a:gd name="T1" fmla="*/ 0 h 14"/>
                <a:gd name="T2" fmla="*/ 0 w 61"/>
                <a:gd name="T3" fmla="*/ 0 h 14"/>
                <a:gd name="T4" fmla="*/ 12 w 61"/>
                <a:gd name="T5" fmla="*/ 14 h 14"/>
                <a:gd name="T6" fmla="*/ 51 w 61"/>
                <a:gd name="T7" fmla="*/ 14 h 14"/>
                <a:gd name="T8" fmla="*/ 61 w 6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>
              <a:off x="1327" y="215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1320" y="215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1465" y="1937"/>
              <a:ext cx="166" cy="230"/>
            </a:xfrm>
            <a:custGeom>
              <a:avLst/>
              <a:gdLst>
                <a:gd name="T0" fmla="*/ 61 w 166"/>
                <a:gd name="T1" fmla="*/ 69 h 230"/>
                <a:gd name="T2" fmla="*/ 58 w 166"/>
                <a:gd name="T3" fmla="*/ 72 h 230"/>
                <a:gd name="T4" fmla="*/ 56 w 166"/>
                <a:gd name="T5" fmla="*/ 86 h 230"/>
                <a:gd name="T6" fmla="*/ 57 w 166"/>
                <a:gd name="T7" fmla="*/ 94 h 230"/>
                <a:gd name="T8" fmla="*/ 57 w 166"/>
                <a:gd name="T9" fmla="*/ 85 h 230"/>
                <a:gd name="T10" fmla="*/ 61 w 166"/>
                <a:gd name="T11" fmla="*/ 79 h 230"/>
                <a:gd name="T12" fmla="*/ 65 w 166"/>
                <a:gd name="T13" fmla="*/ 78 h 230"/>
                <a:gd name="T14" fmla="*/ 72 w 166"/>
                <a:gd name="T15" fmla="*/ 80 h 230"/>
                <a:gd name="T16" fmla="*/ 81 w 166"/>
                <a:gd name="T17" fmla="*/ 87 h 230"/>
                <a:gd name="T18" fmla="*/ 95 w 166"/>
                <a:gd name="T19" fmla="*/ 105 h 230"/>
                <a:gd name="T20" fmla="*/ 102 w 166"/>
                <a:gd name="T21" fmla="*/ 119 h 230"/>
                <a:gd name="T22" fmla="*/ 104 w 166"/>
                <a:gd name="T23" fmla="*/ 132 h 230"/>
                <a:gd name="T24" fmla="*/ 104 w 166"/>
                <a:gd name="T25" fmla="*/ 142 h 230"/>
                <a:gd name="T26" fmla="*/ 101 w 166"/>
                <a:gd name="T27" fmla="*/ 148 h 230"/>
                <a:gd name="T28" fmla="*/ 98 w 166"/>
                <a:gd name="T29" fmla="*/ 149 h 230"/>
                <a:gd name="T30" fmla="*/ 90 w 166"/>
                <a:gd name="T31" fmla="*/ 147 h 230"/>
                <a:gd name="T32" fmla="*/ 95 w 166"/>
                <a:gd name="T33" fmla="*/ 150 h 230"/>
                <a:gd name="T34" fmla="*/ 104 w 166"/>
                <a:gd name="T35" fmla="*/ 153 h 230"/>
                <a:gd name="T36" fmla="*/ 107 w 166"/>
                <a:gd name="T37" fmla="*/ 152 h 230"/>
                <a:gd name="T38" fmla="*/ 113 w 166"/>
                <a:gd name="T39" fmla="*/ 145 h 230"/>
                <a:gd name="T40" fmla="*/ 113 w 166"/>
                <a:gd name="T41" fmla="*/ 132 h 230"/>
                <a:gd name="T42" fmla="*/ 110 w 166"/>
                <a:gd name="T43" fmla="*/ 117 h 230"/>
                <a:gd name="T44" fmla="*/ 102 w 166"/>
                <a:gd name="T45" fmla="*/ 100 h 230"/>
                <a:gd name="T46" fmla="*/ 97 w 166"/>
                <a:gd name="T47" fmla="*/ 92 h 230"/>
                <a:gd name="T48" fmla="*/ 86 w 166"/>
                <a:gd name="T49" fmla="*/ 79 h 230"/>
                <a:gd name="T50" fmla="*/ 75 w 166"/>
                <a:gd name="T51" fmla="*/ 70 h 230"/>
                <a:gd name="T52" fmla="*/ 65 w 166"/>
                <a:gd name="T53" fmla="*/ 67 h 230"/>
                <a:gd name="T54" fmla="*/ 61 w 166"/>
                <a:gd name="T55" fmla="*/ 69 h 230"/>
                <a:gd name="T56" fmla="*/ 135 w 166"/>
                <a:gd name="T57" fmla="*/ 118 h 230"/>
                <a:gd name="T58" fmla="*/ 133 w 166"/>
                <a:gd name="T59" fmla="*/ 99 h 230"/>
                <a:gd name="T60" fmla="*/ 35 w 166"/>
                <a:gd name="T61" fmla="*/ 0 h 230"/>
                <a:gd name="T62" fmla="*/ 0 w 166"/>
                <a:gd name="T63" fmla="*/ 0 h 230"/>
                <a:gd name="T64" fmla="*/ 34 w 166"/>
                <a:gd name="T65" fmla="*/ 52 h 230"/>
                <a:gd name="T66" fmla="*/ 3 w 166"/>
                <a:gd name="T67" fmla="*/ 58 h 230"/>
                <a:gd name="T68" fmla="*/ 30 w 166"/>
                <a:gd name="T69" fmla="*/ 139 h 230"/>
                <a:gd name="T70" fmla="*/ 128 w 166"/>
                <a:gd name="T71" fmla="*/ 202 h 230"/>
                <a:gd name="T72" fmla="*/ 148 w 166"/>
                <a:gd name="T73" fmla="*/ 230 h 230"/>
                <a:gd name="T74" fmla="*/ 166 w 166"/>
                <a:gd name="T75" fmla="*/ 161 h 230"/>
                <a:gd name="T76" fmla="*/ 113 w 166"/>
                <a:gd name="T77" fmla="*/ 167 h 230"/>
                <a:gd name="T78" fmla="*/ 107 w 166"/>
                <a:gd name="T79" fmla="*/ 169 h 230"/>
                <a:gd name="T80" fmla="*/ 94 w 166"/>
                <a:gd name="T81" fmla="*/ 164 h 230"/>
                <a:gd name="T82" fmla="*/ 78 w 166"/>
                <a:gd name="T83" fmla="*/ 153 h 230"/>
                <a:gd name="T84" fmla="*/ 61 w 166"/>
                <a:gd name="T85" fmla="*/ 134 h 230"/>
                <a:gd name="T86" fmla="*/ 56 w 166"/>
                <a:gd name="T87" fmla="*/ 124 h 230"/>
                <a:gd name="T88" fmla="*/ 45 w 166"/>
                <a:gd name="T89" fmla="*/ 102 h 230"/>
                <a:gd name="T90" fmla="*/ 42 w 166"/>
                <a:gd name="T91" fmla="*/ 81 h 230"/>
                <a:gd name="T92" fmla="*/ 43 w 166"/>
                <a:gd name="T93" fmla="*/ 65 h 230"/>
                <a:gd name="T94" fmla="*/ 50 w 166"/>
                <a:gd name="T95" fmla="*/ 56 h 230"/>
                <a:gd name="T96" fmla="*/ 54 w 166"/>
                <a:gd name="T97" fmla="*/ 54 h 230"/>
                <a:gd name="T98" fmla="*/ 67 w 166"/>
                <a:gd name="T99" fmla="*/ 56 h 230"/>
                <a:gd name="T100" fmla="*/ 72 w 166"/>
                <a:gd name="T101" fmla="*/ 46 h 230"/>
                <a:gd name="T102" fmla="*/ 89 w 166"/>
                <a:gd name="T103" fmla="*/ 72 h 230"/>
                <a:gd name="T104" fmla="*/ 98 w 166"/>
                <a:gd name="T105" fmla="*/ 82 h 230"/>
                <a:gd name="T106" fmla="*/ 107 w 166"/>
                <a:gd name="T107" fmla="*/ 95 h 230"/>
                <a:gd name="T108" fmla="*/ 117 w 166"/>
                <a:gd name="T109" fmla="*/ 118 h 230"/>
                <a:gd name="T110" fmla="*/ 121 w 166"/>
                <a:gd name="T111" fmla="*/ 139 h 230"/>
                <a:gd name="T112" fmla="*/ 120 w 166"/>
                <a:gd name="T113" fmla="*/ 157 h 230"/>
                <a:gd name="T114" fmla="*/ 116 w 166"/>
                <a:gd name="T115" fmla="*/ 165 h 230"/>
                <a:gd name="T116" fmla="*/ 113 w 166"/>
                <a:gd name="T117" fmla="*/ 16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" h="230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1335" y="2015"/>
              <a:ext cx="67" cy="78"/>
            </a:xfrm>
            <a:custGeom>
              <a:avLst/>
              <a:gdLst>
                <a:gd name="T0" fmla="*/ 14 w 67"/>
                <a:gd name="T1" fmla="*/ 72 h 78"/>
                <a:gd name="T2" fmla="*/ 14 w 67"/>
                <a:gd name="T3" fmla="*/ 72 h 78"/>
                <a:gd name="T4" fmla="*/ 11 w 67"/>
                <a:gd name="T5" fmla="*/ 70 h 78"/>
                <a:gd name="T6" fmla="*/ 10 w 67"/>
                <a:gd name="T7" fmla="*/ 65 h 78"/>
                <a:gd name="T8" fmla="*/ 10 w 67"/>
                <a:gd name="T9" fmla="*/ 61 h 78"/>
                <a:gd name="T10" fmla="*/ 11 w 67"/>
                <a:gd name="T11" fmla="*/ 56 h 78"/>
                <a:gd name="T12" fmla="*/ 14 w 67"/>
                <a:gd name="T13" fmla="*/ 51 h 78"/>
                <a:gd name="T14" fmla="*/ 17 w 67"/>
                <a:gd name="T15" fmla="*/ 44 h 78"/>
                <a:gd name="T16" fmla="*/ 25 w 67"/>
                <a:gd name="T17" fmla="*/ 31 h 78"/>
                <a:gd name="T18" fmla="*/ 25 w 67"/>
                <a:gd name="T19" fmla="*/ 31 h 78"/>
                <a:gd name="T20" fmla="*/ 36 w 67"/>
                <a:gd name="T21" fmla="*/ 19 h 78"/>
                <a:gd name="T22" fmla="*/ 41 w 67"/>
                <a:gd name="T23" fmla="*/ 15 h 78"/>
                <a:gd name="T24" fmla="*/ 46 w 67"/>
                <a:gd name="T25" fmla="*/ 11 h 78"/>
                <a:gd name="T26" fmla="*/ 52 w 67"/>
                <a:gd name="T27" fmla="*/ 9 h 78"/>
                <a:gd name="T28" fmla="*/ 56 w 67"/>
                <a:gd name="T29" fmla="*/ 8 h 78"/>
                <a:gd name="T30" fmla="*/ 60 w 67"/>
                <a:gd name="T31" fmla="*/ 8 h 78"/>
                <a:gd name="T32" fmla="*/ 63 w 67"/>
                <a:gd name="T33" fmla="*/ 10 h 78"/>
                <a:gd name="T34" fmla="*/ 63 w 67"/>
                <a:gd name="T35" fmla="*/ 10 h 78"/>
                <a:gd name="T36" fmla="*/ 65 w 67"/>
                <a:gd name="T37" fmla="*/ 11 h 78"/>
                <a:gd name="T38" fmla="*/ 66 w 67"/>
                <a:gd name="T39" fmla="*/ 14 h 78"/>
                <a:gd name="T40" fmla="*/ 66 w 67"/>
                <a:gd name="T41" fmla="*/ 19 h 78"/>
                <a:gd name="T42" fmla="*/ 66 w 67"/>
                <a:gd name="T43" fmla="*/ 19 h 78"/>
                <a:gd name="T44" fmla="*/ 67 w 67"/>
                <a:gd name="T45" fmla="*/ 14 h 78"/>
                <a:gd name="T46" fmla="*/ 67 w 67"/>
                <a:gd name="T47" fmla="*/ 9 h 78"/>
                <a:gd name="T48" fmla="*/ 66 w 67"/>
                <a:gd name="T49" fmla="*/ 4 h 78"/>
                <a:gd name="T50" fmla="*/ 63 w 67"/>
                <a:gd name="T51" fmla="*/ 1 h 78"/>
                <a:gd name="T52" fmla="*/ 63 w 67"/>
                <a:gd name="T53" fmla="*/ 1 h 78"/>
                <a:gd name="T54" fmla="*/ 59 w 67"/>
                <a:gd name="T55" fmla="*/ 0 h 78"/>
                <a:gd name="T56" fmla="*/ 54 w 67"/>
                <a:gd name="T57" fmla="*/ 0 h 78"/>
                <a:gd name="T58" fmla="*/ 50 w 67"/>
                <a:gd name="T59" fmla="*/ 1 h 78"/>
                <a:gd name="T60" fmla="*/ 43 w 67"/>
                <a:gd name="T61" fmla="*/ 3 h 78"/>
                <a:gd name="T62" fmla="*/ 37 w 67"/>
                <a:gd name="T63" fmla="*/ 8 h 78"/>
                <a:gd name="T64" fmla="*/ 30 w 67"/>
                <a:gd name="T65" fmla="*/ 13 h 78"/>
                <a:gd name="T66" fmla="*/ 24 w 67"/>
                <a:gd name="T67" fmla="*/ 19 h 78"/>
                <a:gd name="T68" fmla="*/ 17 w 67"/>
                <a:gd name="T69" fmla="*/ 26 h 78"/>
                <a:gd name="T70" fmla="*/ 17 w 67"/>
                <a:gd name="T71" fmla="*/ 26 h 78"/>
                <a:gd name="T72" fmla="*/ 11 w 67"/>
                <a:gd name="T73" fmla="*/ 34 h 78"/>
                <a:gd name="T74" fmla="*/ 7 w 67"/>
                <a:gd name="T75" fmla="*/ 41 h 78"/>
                <a:gd name="T76" fmla="*/ 3 w 67"/>
                <a:gd name="T77" fmla="*/ 49 h 78"/>
                <a:gd name="T78" fmla="*/ 1 w 67"/>
                <a:gd name="T79" fmla="*/ 56 h 78"/>
                <a:gd name="T80" fmla="*/ 0 w 67"/>
                <a:gd name="T81" fmla="*/ 63 h 78"/>
                <a:gd name="T82" fmla="*/ 0 w 67"/>
                <a:gd name="T83" fmla="*/ 68 h 78"/>
                <a:gd name="T84" fmla="*/ 1 w 67"/>
                <a:gd name="T85" fmla="*/ 72 h 78"/>
                <a:gd name="T86" fmla="*/ 3 w 67"/>
                <a:gd name="T87" fmla="*/ 76 h 78"/>
                <a:gd name="T88" fmla="*/ 3 w 67"/>
                <a:gd name="T89" fmla="*/ 76 h 78"/>
                <a:gd name="T90" fmla="*/ 6 w 67"/>
                <a:gd name="T91" fmla="*/ 77 h 78"/>
                <a:gd name="T92" fmla="*/ 9 w 67"/>
                <a:gd name="T93" fmla="*/ 78 h 78"/>
                <a:gd name="T94" fmla="*/ 15 w 67"/>
                <a:gd name="T95" fmla="*/ 77 h 78"/>
                <a:gd name="T96" fmla="*/ 22 w 67"/>
                <a:gd name="T97" fmla="*/ 75 h 78"/>
                <a:gd name="T98" fmla="*/ 30 w 67"/>
                <a:gd name="T99" fmla="*/ 70 h 78"/>
                <a:gd name="T100" fmla="*/ 30 w 67"/>
                <a:gd name="T101" fmla="*/ 70 h 78"/>
                <a:gd name="T102" fmla="*/ 24 w 67"/>
                <a:gd name="T103" fmla="*/ 72 h 78"/>
                <a:gd name="T104" fmla="*/ 21 w 67"/>
                <a:gd name="T105" fmla="*/ 74 h 78"/>
                <a:gd name="T106" fmla="*/ 16 w 67"/>
                <a:gd name="T107" fmla="*/ 74 h 78"/>
                <a:gd name="T108" fmla="*/ 14 w 67"/>
                <a:gd name="T109" fmla="*/ 72 h 78"/>
                <a:gd name="T110" fmla="*/ 14 w 67"/>
                <a:gd name="T111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" h="78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1311" y="2125"/>
              <a:ext cx="157" cy="105"/>
            </a:xfrm>
            <a:custGeom>
              <a:avLst/>
              <a:gdLst>
                <a:gd name="T0" fmla="*/ 157 w 157"/>
                <a:gd name="T1" fmla="*/ 0 h 105"/>
                <a:gd name="T2" fmla="*/ 0 w 157"/>
                <a:gd name="T3" fmla="*/ 93 h 105"/>
                <a:gd name="T4" fmla="*/ 0 w 157"/>
                <a:gd name="T5" fmla="*/ 105 h 105"/>
                <a:gd name="T6" fmla="*/ 157 w 157"/>
                <a:gd name="T7" fmla="*/ 15 h 105"/>
                <a:gd name="T8" fmla="*/ 157 w 15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05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1323" y="2253"/>
              <a:ext cx="109" cy="54"/>
            </a:xfrm>
            <a:custGeom>
              <a:avLst/>
              <a:gdLst>
                <a:gd name="T0" fmla="*/ 109 w 109"/>
                <a:gd name="T1" fmla="*/ 16 h 54"/>
                <a:gd name="T2" fmla="*/ 109 w 109"/>
                <a:gd name="T3" fmla="*/ 0 h 54"/>
                <a:gd name="T4" fmla="*/ 0 w 109"/>
                <a:gd name="T5" fmla="*/ 43 h 54"/>
                <a:gd name="T6" fmla="*/ 0 w 109"/>
                <a:gd name="T7" fmla="*/ 54 h 54"/>
                <a:gd name="T8" fmla="*/ 109 w 109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1290" y="2062"/>
              <a:ext cx="28" cy="53"/>
            </a:xfrm>
            <a:custGeom>
              <a:avLst/>
              <a:gdLst>
                <a:gd name="T0" fmla="*/ 28 w 28"/>
                <a:gd name="T1" fmla="*/ 0 h 53"/>
                <a:gd name="T2" fmla="*/ 28 w 28"/>
                <a:gd name="T3" fmla="*/ 53 h 53"/>
                <a:gd name="T4" fmla="*/ 0 w 28"/>
                <a:gd name="T5" fmla="*/ 27 h 53"/>
                <a:gd name="T6" fmla="*/ 28 w 28"/>
                <a:gd name="T7" fmla="*/ 0 h 53"/>
                <a:gd name="T8" fmla="*/ 28 w 2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3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  <a:gd name="T8" fmla="*/ 17 w 1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1341" y="2223"/>
              <a:ext cx="17" cy="51"/>
            </a:xfrm>
            <a:custGeom>
              <a:avLst/>
              <a:gdLst>
                <a:gd name="T0" fmla="*/ 17 w 17"/>
                <a:gd name="T1" fmla="*/ 0 h 51"/>
                <a:gd name="T2" fmla="*/ 17 w 17"/>
                <a:gd name="T3" fmla="*/ 44 h 51"/>
                <a:gd name="T4" fmla="*/ 0 w 17"/>
                <a:gd name="T5" fmla="*/ 51 h 51"/>
                <a:gd name="T6" fmla="*/ 0 w 17"/>
                <a:gd name="T7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1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  <a:gd name="T8" fmla="*/ 17 w 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auto">
            <a:xfrm>
              <a:off x="1372" y="2207"/>
              <a:ext cx="17" cy="54"/>
            </a:xfrm>
            <a:custGeom>
              <a:avLst/>
              <a:gdLst>
                <a:gd name="T0" fmla="*/ 17 w 17"/>
                <a:gd name="T1" fmla="*/ 0 h 54"/>
                <a:gd name="T2" fmla="*/ 17 w 17"/>
                <a:gd name="T3" fmla="*/ 47 h 54"/>
                <a:gd name="T4" fmla="*/ 0 w 17"/>
                <a:gd name="T5" fmla="*/ 54 h 54"/>
                <a:gd name="T6" fmla="*/ 0 w 17"/>
                <a:gd name="T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  <a:gd name="T8" fmla="*/ 18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auto">
            <a:xfrm>
              <a:off x="1403" y="2191"/>
              <a:ext cx="18" cy="56"/>
            </a:xfrm>
            <a:custGeom>
              <a:avLst/>
              <a:gdLst>
                <a:gd name="T0" fmla="*/ 18 w 18"/>
                <a:gd name="T1" fmla="*/ 0 h 56"/>
                <a:gd name="T2" fmla="*/ 18 w 18"/>
                <a:gd name="T3" fmla="*/ 50 h 56"/>
                <a:gd name="T4" fmla="*/ 0 w 18"/>
                <a:gd name="T5" fmla="*/ 56 h 56"/>
                <a:gd name="T6" fmla="*/ 0 w 18"/>
                <a:gd name="T7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6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auto">
            <a:xfrm>
              <a:off x="1326" y="2327"/>
              <a:ext cx="27" cy="82"/>
            </a:xfrm>
            <a:custGeom>
              <a:avLst/>
              <a:gdLst>
                <a:gd name="T0" fmla="*/ 0 w 27"/>
                <a:gd name="T1" fmla="*/ 75 h 82"/>
                <a:gd name="T2" fmla="*/ 0 w 27"/>
                <a:gd name="T3" fmla="*/ 75 h 82"/>
                <a:gd name="T4" fmla="*/ 2 w 27"/>
                <a:gd name="T5" fmla="*/ 14 h 82"/>
                <a:gd name="T6" fmla="*/ 2 w 27"/>
                <a:gd name="T7" fmla="*/ 14 h 82"/>
                <a:gd name="T8" fmla="*/ 3 w 27"/>
                <a:gd name="T9" fmla="*/ 9 h 82"/>
                <a:gd name="T10" fmla="*/ 7 w 27"/>
                <a:gd name="T11" fmla="*/ 6 h 82"/>
                <a:gd name="T12" fmla="*/ 11 w 27"/>
                <a:gd name="T13" fmla="*/ 2 h 82"/>
                <a:gd name="T14" fmla="*/ 16 w 27"/>
                <a:gd name="T15" fmla="*/ 1 h 82"/>
                <a:gd name="T16" fmla="*/ 20 w 27"/>
                <a:gd name="T17" fmla="*/ 0 h 82"/>
                <a:gd name="T18" fmla="*/ 24 w 27"/>
                <a:gd name="T19" fmla="*/ 2 h 82"/>
                <a:gd name="T20" fmla="*/ 27 w 27"/>
                <a:gd name="T21" fmla="*/ 6 h 82"/>
                <a:gd name="T22" fmla="*/ 27 w 27"/>
                <a:gd name="T23" fmla="*/ 13 h 82"/>
                <a:gd name="T24" fmla="*/ 26 w 27"/>
                <a:gd name="T25" fmla="*/ 82 h 82"/>
                <a:gd name="T26" fmla="*/ 0 w 27"/>
                <a:gd name="T27" fmla="*/ 7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82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auto">
            <a:xfrm>
              <a:off x="1380" y="2313"/>
              <a:ext cx="37" cy="113"/>
            </a:xfrm>
            <a:custGeom>
              <a:avLst/>
              <a:gdLst>
                <a:gd name="T0" fmla="*/ 0 w 37"/>
                <a:gd name="T1" fmla="*/ 103 h 113"/>
                <a:gd name="T2" fmla="*/ 0 w 37"/>
                <a:gd name="T3" fmla="*/ 103 h 113"/>
                <a:gd name="T4" fmla="*/ 2 w 37"/>
                <a:gd name="T5" fmla="*/ 16 h 113"/>
                <a:gd name="T6" fmla="*/ 2 w 37"/>
                <a:gd name="T7" fmla="*/ 16 h 113"/>
                <a:gd name="T8" fmla="*/ 3 w 37"/>
                <a:gd name="T9" fmla="*/ 12 h 113"/>
                <a:gd name="T10" fmla="*/ 7 w 37"/>
                <a:gd name="T11" fmla="*/ 7 h 113"/>
                <a:gd name="T12" fmla="*/ 13 w 37"/>
                <a:gd name="T13" fmla="*/ 4 h 113"/>
                <a:gd name="T14" fmla="*/ 18 w 37"/>
                <a:gd name="T15" fmla="*/ 0 h 113"/>
                <a:gd name="T16" fmla="*/ 24 w 37"/>
                <a:gd name="T17" fmla="*/ 0 h 113"/>
                <a:gd name="T18" fmla="*/ 30 w 37"/>
                <a:gd name="T19" fmla="*/ 1 h 113"/>
                <a:gd name="T20" fmla="*/ 32 w 37"/>
                <a:gd name="T21" fmla="*/ 4 h 113"/>
                <a:gd name="T22" fmla="*/ 35 w 37"/>
                <a:gd name="T23" fmla="*/ 6 h 113"/>
                <a:gd name="T24" fmla="*/ 36 w 37"/>
                <a:gd name="T25" fmla="*/ 9 h 113"/>
                <a:gd name="T26" fmla="*/ 37 w 37"/>
                <a:gd name="T27" fmla="*/ 13 h 113"/>
                <a:gd name="T28" fmla="*/ 37 w 37"/>
                <a:gd name="T29" fmla="*/ 113 h 113"/>
                <a:gd name="T30" fmla="*/ 0 w 37"/>
                <a:gd name="T31" fmla="*/ 10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13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1543" y="2029"/>
              <a:ext cx="18" cy="41"/>
            </a:xfrm>
            <a:custGeom>
              <a:avLst/>
              <a:gdLst>
                <a:gd name="T0" fmla="*/ 18 w 18"/>
                <a:gd name="T1" fmla="*/ 41 h 41"/>
                <a:gd name="T2" fmla="*/ 18 w 18"/>
                <a:gd name="T3" fmla="*/ 35 h 41"/>
                <a:gd name="T4" fmla="*/ 5 w 18"/>
                <a:gd name="T5" fmla="*/ 26 h 41"/>
                <a:gd name="T6" fmla="*/ 5 w 18"/>
                <a:gd name="T7" fmla="*/ 4 h 41"/>
                <a:gd name="T8" fmla="*/ 1 w 18"/>
                <a:gd name="T9" fmla="*/ 0 h 41"/>
                <a:gd name="T10" fmla="*/ 0 w 18"/>
                <a:gd name="T11" fmla="*/ 28 h 41"/>
                <a:gd name="T12" fmla="*/ 18 w 18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1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1468" y="2072"/>
              <a:ext cx="160" cy="366"/>
            </a:xfrm>
            <a:custGeom>
              <a:avLst/>
              <a:gdLst>
                <a:gd name="T0" fmla="*/ 146 w 160"/>
                <a:gd name="T1" fmla="*/ 110 h 366"/>
                <a:gd name="T2" fmla="*/ 118 w 160"/>
                <a:gd name="T3" fmla="*/ 94 h 366"/>
                <a:gd name="T4" fmla="*/ 125 w 160"/>
                <a:gd name="T5" fmla="*/ 86 h 366"/>
                <a:gd name="T6" fmla="*/ 33 w 160"/>
                <a:gd name="T7" fmla="*/ 13 h 366"/>
                <a:gd name="T8" fmla="*/ 26 w 160"/>
                <a:gd name="T9" fmla="*/ 23 h 366"/>
                <a:gd name="T10" fmla="*/ 0 w 160"/>
                <a:gd name="T11" fmla="*/ 0 h 366"/>
                <a:gd name="T12" fmla="*/ 0 w 160"/>
                <a:gd name="T13" fmla="*/ 52 h 366"/>
                <a:gd name="T14" fmla="*/ 148 w 160"/>
                <a:gd name="T15" fmla="*/ 152 h 366"/>
                <a:gd name="T16" fmla="*/ 146 w 160"/>
                <a:gd name="T17" fmla="*/ 110 h 366"/>
                <a:gd name="T18" fmla="*/ 149 w 160"/>
                <a:gd name="T19" fmla="*/ 167 h 366"/>
                <a:gd name="T20" fmla="*/ 0 w 160"/>
                <a:gd name="T21" fmla="*/ 70 h 366"/>
                <a:gd name="T22" fmla="*/ 0 w 160"/>
                <a:gd name="T23" fmla="*/ 366 h 366"/>
                <a:gd name="T24" fmla="*/ 160 w 160"/>
                <a:gd name="T25" fmla="*/ 324 h 366"/>
                <a:gd name="T26" fmla="*/ 149 w 160"/>
                <a:gd name="T27" fmla="*/ 16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66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 userDrawn="1"/>
          </p:nvSpPr>
          <p:spPr bwMode="auto">
            <a:xfrm>
              <a:off x="1311" y="23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 userDrawn="1"/>
          </p:nvSpPr>
          <p:spPr bwMode="auto">
            <a:xfrm>
              <a:off x="1435" y="228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 userDrawn="1"/>
          </p:nvSpPr>
          <p:spPr bwMode="auto">
            <a:xfrm>
              <a:off x="1313" y="234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/>
            <p:cNvSpPr>
              <a:spLocks noChangeShapeType="1"/>
            </p:cNvSpPr>
            <p:nvPr userDrawn="1"/>
          </p:nvSpPr>
          <p:spPr bwMode="auto">
            <a:xfrm>
              <a:off x="1438" y="227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  <a:gd name="T32" fmla="*/ 0 w 125"/>
                <a:gd name="T33" fmla="*/ 1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 userDrawn="1"/>
          </p:nvSpPr>
          <p:spPr bwMode="auto">
            <a:xfrm>
              <a:off x="1318" y="1993"/>
              <a:ext cx="125" cy="181"/>
            </a:xfrm>
            <a:custGeom>
              <a:avLst/>
              <a:gdLst>
                <a:gd name="T0" fmla="*/ 0 w 125"/>
                <a:gd name="T1" fmla="*/ 149 h 181"/>
                <a:gd name="T2" fmla="*/ 106 w 125"/>
                <a:gd name="T3" fmla="*/ 79 h 181"/>
                <a:gd name="T4" fmla="*/ 106 w 125"/>
                <a:gd name="T5" fmla="*/ 0 h 181"/>
                <a:gd name="T6" fmla="*/ 125 w 125"/>
                <a:gd name="T7" fmla="*/ 18 h 181"/>
                <a:gd name="T8" fmla="*/ 125 w 125"/>
                <a:gd name="T9" fmla="*/ 114 h 181"/>
                <a:gd name="T10" fmla="*/ 112 w 125"/>
                <a:gd name="T11" fmla="*/ 112 h 181"/>
                <a:gd name="T12" fmla="*/ 113 w 125"/>
                <a:gd name="T13" fmla="*/ 89 h 181"/>
                <a:gd name="T14" fmla="*/ 92 w 125"/>
                <a:gd name="T15" fmla="*/ 101 h 181"/>
                <a:gd name="T16" fmla="*/ 92 w 125"/>
                <a:gd name="T17" fmla="*/ 117 h 181"/>
                <a:gd name="T18" fmla="*/ 39 w 125"/>
                <a:gd name="T19" fmla="*/ 151 h 181"/>
                <a:gd name="T20" fmla="*/ 39 w 125"/>
                <a:gd name="T21" fmla="*/ 166 h 181"/>
                <a:gd name="T22" fmla="*/ 17 w 125"/>
                <a:gd name="T23" fmla="*/ 181 h 181"/>
                <a:gd name="T24" fmla="*/ 10 w 125"/>
                <a:gd name="T25" fmla="*/ 174 h 181"/>
                <a:gd name="T26" fmla="*/ 28 w 125"/>
                <a:gd name="T27" fmla="*/ 161 h 181"/>
                <a:gd name="T28" fmla="*/ 28 w 125"/>
                <a:gd name="T29" fmla="*/ 143 h 181"/>
                <a:gd name="T30" fmla="*/ 10 w 125"/>
                <a:gd name="T31" fmla="*/ 15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81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1409" y="2100"/>
              <a:ext cx="34" cy="22"/>
            </a:xfrm>
            <a:custGeom>
              <a:avLst/>
              <a:gdLst>
                <a:gd name="T0" fmla="*/ 0 w 34"/>
                <a:gd name="T1" fmla="*/ 15 h 22"/>
                <a:gd name="T2" fmla="*/ 23 w 34"/>
                <a:gd name="T3" fmla="*/ 0 h 22"/>
                <a:gd name="T4" fmla="*/ 34 w 34"/>
                <a:gd name="T5" fmla="*/ 7 h 22"/>
                <a:gd name="T6" fmla="*/ 10 w 34"/>
                <a:gd name="T7" fmla="*/ 22 h 22"/>
                <a:gd name="T8" fmla="*/ 0 w 34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468" y="1796"/>
              <a:ext cx="30" cy="67"/>
            </a:xfrm>
            <a:custGeom>
              <a:avLst/>
              <a:gdLst>
                <a:gd name="T0" fmla="*/ 0 w 30"/>
                <a:gd name="T1" fmla="*/ 60 h 67"/>
                <a:gd name="T2" fmla="*/ 0 w 30"/>
                <a:gd name="T3" fmla="*/ 2 h 67"/>
                <a:gd name="T4" fmla="*/ 11 w 30"/>
                <a:gd name="T5" fmla="*/ 0 h 67"/>
                <a:gd name="T6" fmla="*/ 11 w 30"/>
                <a:gd name="T7" fmla="*/ 25 h 67"/>
                <a:gd name="T8" fmla="*/ 25 w 30"/>
                <a:gd name="T9" fmla="*/ 14 h 67"/>
                <a:gd name="T10" fmla="*/ 30 w 30"/>
                <a:gd name="T11" fmla="*/ 22 h 67"/>
                <a:gd name="T12" fmla="*/ 12 w 30"/>
                <a:gd name="T13" fmla="*/ 36 h 67"/>
                <a:gd name="T14" fmla="*/ 28 w 30"/>
                <a:gd name="T15" fmla="*/ 50 h 67"/>
                <a:gd name="T16" fmla="*/ 23 w 30"/>
                <a:gd name="T17" fmla="*/ 59 h 67"/>
                <a:gd name="T18" fmla="*/ 11 w 30"/>
                <a:gd name="T19" fmla="*/ 50 h 67"/>
                <a:gd name="T20" fmla="*/ 11 w 30"/>
                <a:gd name="T21" fmla="*/ 67 h 67"/>
                <a:gd name="T22" fmla="*/ 0 w 30"/>
                <a:gd name="T2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67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443" y="1813"/>
              <a:ext cx="20" cy="19"/>
            </a:xfrm>
            <a:custGeom>
              <a:avLst/>
              <a:gdLst>
                <a:gd name="T0" fmla="*/ 20 w 20"/>
                <a:gd name="T1" fmla="*/ 9 h 19"/>
                <a:gd name="T2" fmla="*/ 7 w 20"/>
                <a:gd name="T3" fmla="*/ 0 h 19"/>
                <a:gd name="T4" fmla="*/ 0 w 20"/>
                <a:gd name="T5" fmla="*/ 9 h 19"/>
                <a:gd name="T6" fmla="*/ 13 w 20"/>
                <a:gd name="T7" fmla="*/ 19 h 19"/>
                <a:gd name="T8" fmla="*/ 20 w 2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 userDrawn="1"/>
          </p:nvSpPr>
          <p:spPr bwMode="auto">
            <a:xfrm>
              <a:off x="1302" y="1915"/>
              <a:ext cx="166" cy="130"/>
            </a:xfrm>
            <a:custGeom>
              <a:avLst/>
              <a:gdLst>
                <a:gd name="T0" fmla="*/ 148 w 166"/>
                <a:gd name="T1" fmla="*/ 20 h 130"/>
                <a:gd name="T2" fmla="*/ 124 w 166"/>
                <a:gd name="T3" fmla="*/ 0 h 130"/>
                <a:gd name="T4" fmla="*/ 0 w 166"/>
                <a:gd name="T5" fmla="*/ 96 h 130"/>
                <a:gd name="T6" fmla="*/ 19 w 166"/>
                <a:gd name="T7" fmla="*/ 110 h 130"/>
                <a:gd name="T8" fmla="*/ 3 w 166"/>
                <a:gd name="T9" fmla="*/ 122 h 130"/>
                <a:gd name="T10" fmla="*/ 16 w 166"/>
                <a:gd name="T11" fmla="*/ 130 h 130"/>
                <a:gd name="T12" fmla="*/ 64 w 166"/>
                <a:gd name="T13" fmla="*/ 93 h 130"/>
                <a:gd name="T14" fmla="*/ 59 w 166"/>
                <a:gd name="T15" fmla="*/ 81 h 130"/>
                <a:gd name="T16" fmla="*/ 81 w 166"/>
                <a:gd name="T17" fmla="*/ 64 h 130"/>
                <a:gd name="T18" fmla="*/ 79 w 166"/>
                <a:gd name="T19" fmla="*/ 81 h 130"/>
                <a:gd name="T20" fmla="*/ 122 w 166"/>
                <a:gd name="T21" fmla="*/ 49 h 130"/>
                <a:gd name="T22" fmla="*/ 122 w 166"/>
                <a:gd name="T23" fmla="*/ 76 h 130"/>
                <a:gd name="T24" fmla="*/ 166 w 166"/>
                <a:gd name="T25" fmla="*/ 43 h 130"/>
                <a:gd name="T26" fmla="*/ 166 w 166"/>
                <a:gd name="T27" fmla="*/ 8 h 130"/>
                <a:gd name="T28" fmla="*/ 148 w 166"/>
                <a:gd name="T29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30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2"/>
            <p:cNvSpPr>
              <a:spLocks noChangeArrowheads="1"/>
            </p:cNvSpPr>
            <p:nvPr userDrawn="1"/>
          </p:nvSpPr>
          <p:spPr bwMode="auto"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40" y="2221"/>
              <a:ext cx="2596" cy="8"/>
            </a:xfrm>
            <a:custGeom>
              <a:avLst/>
              <a:gdLst>
                <a:gd name="T0" fmla="*/ 2596 w 2596"/>
                <a:gd name="T1" fmla="*/ 8 h 8"/>
                <a:gd name="T2" fmla="*/ 2596 w 2596"/>
                <a:gd name="T3" fmla="*/ 0 h 8"/>
                <a:gd name="T4" fmla="*/ 0 w 2596"/>
                <a:gd name="T5" fmla="*/ 0 h 8"/>
                <a:gd name="T6" fmla="*/ 0 w 259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6" h="8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 userDrawn="1"/>
          </p:nvSpPr>
          <p:spPr bwMode="auto">
            <a:xfrm>
              <a:off x="1740" y="2002"/>
              <a:ext cx="132" cy="130"/>
            </a:xfrm>
            <a:custGeom>
              <a:avLst/>
              <a:gdLst>
                <a:gd name="T0" fmla="*/ 40 w 132"/>
                <a:gd name="T1" fmla="*/ 78 h 130"/>
                <a:gd name="T2" fmla="*/ 40 w 132"/>
                <a:gd name="T3" fmla="*/ 78 h 130"/>
                <a:gd name="T4" fmla="*/ 33 w 132"/>
                <a:gd name="T5" fmla="*/ 97 h 130"/>
                <a:gd name="T6" fmla="*/ 31 w 132"/>
                <a:gd name="T7" fmla="*/ 107 h 130"/>
                <a:gd name="T8" fmla="*/ 28 w 132"/>
                <a:gd name="T9" fmla="*/ 115 h 130"/>
                <a:gd name="T10" fmla="*/ 28 w 132"/>
                <a:gd name="T11" fmla="*/ 115 h 130"/>
                <a:gd name="T12" fmla="*/ 30 w 132"/>
                <a:gd name="T13" fmla="*/ 119 h 130"/>
                <a:gd name="T14" fmla="*/ 31 w 132"/>
                <a:gd name="T15" fmla="*/ 121 h 130"/>
                <a:gd name="T16" fmla="*/ 33 w 132"/>
                <a:gd name="T17" fmla="*/ 123 h 130"/>
                <a:gd name="T18" fmla="*/ 37 w 132"/>
                <a:gd name="T19" fmla="*/ 125 h 130"/>
                <a:gd name="T20" fmla="*/ 43 w 132"/>
                <a:gd name="T21" fmla="*/ 127 h 130"/>
                <a:gd name="T22" fmla="*/ 49 w 132"/>
                <a:gd name="T23" fmla="*/ 127 h 130"/>
                <a:gd name="T24" fmla="*/ 49 w 132"/>
                <a:gd name="T25" fmla="*/ 130 h 130"/>
                <a:gd name="T26" fmla="*/ 0 w 132"/>
                <a:gd name="T27" fmla="*/ 130 h 130"/>
                <a:gd name="T28" fmla="*/ 0 w 132"/>
                <a:gd name="T29" fmla="*/ 127 h 130"/>
                <a:gd name="T30" fmla="*/ 0 w 132"/>
                <a:gd name="T31" fmla="*/ 127 h 130"/>
                <a:gd name="T32" fmla="*/ 10 w 132"/>
                <a:gd name="T33" fmla="*/ 125 h 130"/>
                <a:gd name="T34" fmla="*/ 16 w 132"/>
                <a:gd name="T35" fmla="*/ 120 h 130"/>
                <a:gd name="T36" fmla="*/ 19 w 132"/>
                <a:gd name="T37" fmla="*/ 114 h 130"/>
                <a:gd name="T38" fmla="*/ 24 w 132"/>
                <a:gd name="T39" fmla="*/ 105 h 130"/>
                <a:gd name="T40" fmla="*/ 43 w 132"/>
                <a:gd name="T41" fmla="*/ 52 h 130"/>
                <a:gd name="T42" fmla="*/ 55 w 132"/>
                <a:gd name="T43" fmla="*/ 23 h 130"/>
                <a:gd name="T44" fmla="*/ 55 w 132"/>
                <a:gd name="T45" fmla="*/ 23 h 130"/>
                <a:gd name="T46" fmla="*/ 57 w 132"/>
                <a:gd name="T47" fmla="*/ 16 h 130"/>
                <a:gd name="T48" fmla="*/ 57 w 132"/>
                <a:gd name="T49" fmla="*/ 13 h 130"/>
                <a:gd name="T50" fmla="*/ 56 w 132"/>
                <a:gd name="T51" fmla="*/ 11 h 130"/>
                <a:gd name="T52" fmla="*/ 56 w 132"/>
                <a:gd name="T53" fmla="*/ 11 h 130"/>
                <a:gd name="T54" fmla="*/ 63 w 132"/>
                <a:gd name="T55" fmla="*/ 6 h 130"/>
                <a:gd name="T56" fmla="*/ 70 w 132"/>
                <a:gd name="T57" fmla="*/ 0 h 130"/>
                <a:gd name="T58" fmla="*/ 109 w 132"/>
                <a:gd name="T59" fmla="*/ 106 h 130"/>
                <a:gd name="T60" fmla="*/ 109 w 132"/>
                <a:gd name="T61" fmla="*/ 106 h 130"/>
                <a:gd name="T62" fmla="*/ 113 w 132"/>
                <a:gd name="T63" fmla="*/ 114 h 130"/>
                <a:gd name="T64" fmla="*/ 117 w 132"/>
                <a:gd name="T65" fmla="*/ 121 h 130"/>
                <a:gd name="T66" fmla="*/ 120 w 132"/>
                <a:gd name="T67" fmla="*/ 123 h 130"/>
                <a:gd name="T68" fmla="*/ 123 w 132"/>
                <a:gd name="T69" fmla="*/ 125 h 130"/>
                <a:gd name="T70" fmla="*/ 132 w 132"/>
                <a:gd name="T71" fmla="*/ 127 h 130"/>
                <a:gd name="T72" fmla="*/ 132 w 132"/>
                <a:gd name="T73" fmla="*/ 130 h 130"/>
                <a:gd name="T74" fmla="*/ 79 w 132"/>
                <a:gd name="T75" fmla="*/ 130 h 130"/>
                <a:gd name="T76" fmla="*/ 79 w 132"/>
                <a:gd name="T77" fmla="*/ 127 h 130"/>
                <a:gd name="T78" fmla="*/ 79 w 132"/>
                <a:gd name="T79" fmla="*/ 127 h 130"/>
                <a:gd name="T80" fmla="*/ 84 w 132"/>
                <a:gd name="T81" fmla="*/ 126 h 130"/>
                <a:gd name="T82" fmla="*/ 88 w 132"/>
                <a:gd name="T83" fmla="*/ 125 h 130"/>
                <a:gd name="T84" fmla="*/ 92 w 132"/>
                <a:gd name="T85" fmla="*/ 121 h 130"/>
                <a:gd name="T86" fmla="*/ 92 w 132"/>
                <a:gd name="T87" fmla="*/ 119 h 130"/>
                <a:gd name="T88" fmla="*/ 93 w 132"/>
                <a:gd name="T89" fmla="*/ 115 h 130"/>
                <a:gd name="T90" fmla="*/ 93 w 132"/>
                <a:gd name="T91" fmla="*/ 115 h 130"/>
                <a:gd name="T92" fmla="*/ 92 w 132"/>
                <a:gd name="T93" fmla="*/ 108 h 130"/>
                <a:gd name="T94" fmla="*/ 88 w 132"/>
                <a:gd name="T95" fmla="*/ 99 h 130"/>
                <a:gd name="T96" fmla="*/ 82 w 132"/>
                <a:gd name="T97" fmla="*/ 78 h 130"/>
                <a:gd name="T98" fmla="*/ 40 w 132"/>
                <a:gd name="T99" fmla="*/ 78 h 130"/>
                <a:gd name="T100" fmla="*/ 60 w 132"/>
                <a:gd name="T101" fmla="*/ 23 h 130"/>
                <a:gd name="T102" fmla="*/ 43 w 132"/>
                <a:gd name="T103" fmla="*/ 70 h 130"/>
                <a:gd name="T104" fmla="*/ 79 w 132"/>
                <a:gd name="T105" fmla="*/ 70 h 130"/>
                <a:gd name="T106" fmla="*/ 60 w 132"/>
                <a:gd name="T107" fmla="*/ 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0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09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4 w 142"/>
                <a:gd name="T11" fmla="*/ 78 h 126"/>
                <a:gd name="T12" fmla="*/ 120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9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7 w 142"/>
                <a:gd name="T73" fmla="*/ 76 h 126"/>
                <a:gd name="T74" fmla="*/ 117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 userDrawn="1"/>
          </p:nvSpPr>
          <p:spPr bwMode="auto">
            <a:xfrm>
              <a:off x="2097" y="2009"/>
              <a:ext cx="102" cy="123"/>
            </a:xfrm>
            <a:custGeom>
              <a:avLst/>
              <a:gdLst>
                <a:gd name="T0" fmla="*/ 61 w 102"/>
                <a:gd name="T1" fmla="*/ 59 h 123"/>
                <a:gd name="T2" fmla="*/ 82 w 102"/>
                <a:gd name="T3" fmla="*/ 65 h 123"/>
                <a:gd name="T4" fmla="*/ 93 w 102"/>
                <a:gd name="T5" fmla="*/ 73 h 123"/>
                <a:gd name="T6" fmla="*/ 100 w 102"/>
                <a:gd name="T7" fmla="*/ 83 h 123"/>
                <a:gd name="T8" fmla="*/ 102 w 102"/>
                <a:gd name="T9" fmla="*/ 91 h 123"/>
                <a:gd name="T10" fmla="*/ 99 w 102"/>
                <a:gd name="T11" fmla="*/ 101 h 123"/>
                <a:gd name="T12" fmla="*/ 95 w 102"/>
                <a:gd name="T13" fmla="*/ 109 h 123"/>
                <a:gd name="T14" fmla="*/ 88 w 102"/>
                <a:gd name="T15" fmla="*/ 116 h 123"/>
                <a:gd name="T16" fmla="*/ 70 w 102"/>
                <a:gd name="T17" fmla="*/ 122 h 123"/>
                <a:gd name="T18" fmla="*/ 50 w 102"/>
                <a:gd name="T19" fmla="*/ 123 h 123"/>
                <a:gd name="T20" fmla="*/ 0 w 102"/>
                <a:gd name="T21" fmla="*/ 120 h 123"/>
                <a:gd name="T22" fmla="*/ 7 w 102"/>
                <a:gd name="T23" fmla="*/ 119 h 123"/>
                <a:gd name="T24" fmla="*/ 16 w 102"/>
                <a:gd name="T25" fmla="*/ 115 h 123"/>
                <a:gd name="T26" fmla="*/ 21 w 102"/>
                <a:gd name="T27" fmla="*/ 109 h 123"/>
                <a:gd name="T28" fmla="*/ 22 w 102"/>
                <a:gd name="T29" fmla="*/ 93 h 123"/>
                <a:gd name="T30" fmla="*/ 22 w 102"/>
                <a:gd name="T31" fmla="*/ 31 h 123"/>
                <a:gd name="T32" fmla="*/ 21 w 102"/>
                <a:gd name="T33" fmla="*/ 15 h 123"/>
                <a:gd name="T34" fmla="*/ 16 w 102"/>
                <a:gd name="T35" fmla="*/ 9 h 123"/>
                <a:gd name="T36" fmla="*/ 8 w 102"/>
                <a:gd name="T37" fmla="*/ 6 h 123"/>
                <a:gd name="T38" fmla="*/ 1 w 102"/>
                <a:gd name="T39" fmla="*/ 1 h 123"/>
                <a:gd name="T40" fmla="*/ 38 w 102"/>
                <a:gd name="T41" fmla="*/ 0 h 123"/>
                <a:gd name="T42" fmla="*/ 65 w 102"/>
                <a:gd name="T43" fmla="*/ 1 h 123"/>
                <a:gd name="T44" fmla="*/ 81 w 102"/>
                <a:gd name="T45" fmla="*/ 8 h 123"/>
                <a:gd name="T46" fmla="*/ 90 w 102"/>
                <a:gd name="T47" fmla="*/ 16 h 123"/>
                <a:gd name="T48" fmla="*/ 93 w 102"/>
                <a:gd name="T49" fmla="*/ 24 h 123"/>
                <a:gd name="T50" fmla="*/ 93 w 102"/>
                <a:gd name="T51" fmla="*/ 30 h 123"/>
                <a:gd name="T52" fmla="*/ 90 w 102"/>
                <a:gd name="T53" fmla="*/ 42 h 123"/>
                <a:gd name="T54" fmla="*/ 83 w 102"/>
                <a:gd name="T55" fmla="*/ 50 h 123"/>
                <a:gd name="T56" fmla="*/ 73 w 102"/>
                <a:gd name="T57" fmla="*/ 54 h 123"/>
                <a:gd name="T58" fmla="*/ 61 w 102"/>
                <a:gd name="T59" fmla="*/ 59 h 123"/>
                <a:gd name="T60" fmla="*/ 38 w 102"/>
                <a:gd name="T61" fmla="*/ 92 h 123"/>
                <a:gd name="T62" fmla="*/ 39 w 102"/>
                <a:gd name="T63" fmla="*/ 107 h 123"/>
                <a:gd name="T64" fmla="*/ 42 w 102"/>
                <a:gd name="T65" fmla="*/ 114 h 123"/>
                <a:gd name="T66" fmla="*/ 50 w 102"/>
                <a:gd name="T67" fmla="*/ 119 h 123"/>
                <a:gd name="T68" fmla="*/ 55 w 102"/>
                <a:gd name="T69" fmla="*/ 119 h 123"/>
                <a:gd name="T70" fmla="*/ 67 w 102"/>
                <a:gd name="T71" fmla="*/ 118 h 123"/>
                <a:gd name="T72" fmla="*/ 75 w 102"/>
                <a:gd name="T73" fmla="*/ 112 h 123"/>
                <a:gd name="T74" fmla="*/ 81 w 102"/>
                <a:gd name="T75" fmla="*/ 104 h 123"/>
                <a:gd name="T76" fmla="*/ 82 w 102"/>
                <a:gd name="T77" fmla="*/ 93 h 123"/>
                <a:gd name="T78" fmla="*/ 82 w 102"/>
                <a:gd name="T79" fmla="*/ 89 h 123"/>
                <a:gd name="T80" fmla="*/ 77 w 102"/>
                <a:gd name="T81" fmla="*/ 78 h 123"/>
                <a:gd name="T82" fmla="*/ 69 w 102"/>
                <a:gd name="T83" fmla="*/ 68 h 123"/>
                <a:gd name="T84" fmla="*/ 54 w 102"/>
                <a:gd name="T85" fmla="*/ 62 h 123"/>
                <a:gd name="T86" fmla="*/ 38 w 102"/>
                <a:gd name="T87" fmla="*/ 62 h 123"/>
                <a:gd name="T88" fmla="*/ 38 w 102"/>
                <a:gd name="T89" fmla="*/ 58 h 123"/>
                <a:gd name="T90" fmla="*/ 51 w 102"/>
                <a:gd name="T91" fmla="*/ 57 h 123"/>
                <a:gd name="T92" fmla="*/ 64 w 102"/>
                <a:gd name="T93" fmla="*/ 53 h 123"/>
                <a:gd name="T94" fmla="*/ 73 w 102"/>
                <a:gd name="T95" fmla="*/ 45 h 123"/>
                <a:gd name="T96" fmla="*/ 76 w 102"/>
                <a:gd name="T97" fmla="*/ 32 h 123"/>
                <a:gd name="T98" fmla="*/ 75 w 102"/>
                <a:gd name="T99" fmla="*/ 25 h 123"/>
                <a:gd name="T100" fmla="*/ 68 w 102"/>
                <a:gd name="T101" fmla="*/ 14 h 123"/>
                <a:gd name="T102" fmla="*/ 58 w 102"/>
                <a:gd name="T103" fmla="*/ 7 h 123"/>
                <a:gd name="T104" fmla="*/ 45 w 102"/>
                <a:gd name="T105" fmla="*/ 5 h 123"/>
                <a:gd name="T106" fmla="*/ 38 w 102"/>
                <a:gd name="T107" fmla="*/ 5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23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2252" y="2009"/>
              <a:ext cx="143" cy="126"/>
            </a:xfrm>
            <a:custGeom>
              <a:avLst/>
              <a:gdLst>
                <a:gd name="T0" fmla="*/ 143 w 143"/>
                <a:gd name="T1" fmla="*/ 4 h 126"/>
                <a:gd name="T2" fmla="*/ 137 w 143"/>
                <a:gd name="T3" fmla="*/ 5 h 126"/>
                <a:gd name="T4" fmla="*/ 130 w 143"/>
                <a:gd name="T5" fmla="*/ 9 h 126"/>
                <a:gd name="T6" fmla="*/ 126 w 143"/>
                <a:gd name="T7" fmla="*/ 17 h 126"/>
                <a:gd name="T8" fmla="*/ 124 w 143"/>
                <a:gd name="T9" fmla="*/ 39 h 126"/>
                <a:gd name="T10" fmla="*/ 123 w 143"/>
                <a:gd name="T11" fmla="*/ 78 h 126"/>
                <a:gd name="T12" fmla="*/ 121 w 143"/>
                <a:gd name="T13" fmla="*/ 96 h 126"/>
                <a:gd name="T14" fmla="*/ 113 w 143"/>
                <a:gd name="T15" fmla="*/ 111 h 126"/>
                <a:gd name="T16" fmla="*/ 98 w 143"/>
                <a:gd name="T17" fmla="*/ 121 h 126"/>
                <a:gd name="T18" fmla="*/ 72 w 143"/>
                <a:gd name="T19" fmla="*/ 126 h 126"/>
                <a:gd name="T20" fmla="*/ 63 w 143"/>
                <a:gd name="T21" fmla="*/ 124 h 126"/>
                <a:gd name="T22" fmla="*/ 47 w 143"/>
                <a:gd name="T23" fmla="*/ 121 h 126"/>
                <a:gd name="T24" fmla="*/ 37 w 143"/>
                <a:gd name="T25" fmla="*/ 115 h 126"/>
                <a:gd name="T26" fmla="*/ 28 w 143"/>
                <a:gd name="T27" fmla="*/ 107 h 126"/>
                <a:gd name="T28" fmla="*/ 24 w 143"/>
                <a:gd name="T29" fmla="*/ 95 h 126"/>
                <a:gd name="T30" fmla="*/ 23 w 143"/>
                <a:gd name="T31" fmla="*/ 70 h 126"/>
                <a:gd name="T32" fmla="*/ 23 w 143"/>
                <a:gd name="T33" fmla="*/ 30 h 126"/>
                <a:gd name="T34" fmla="*/ 20 w 143"/>
                <a:gd name="T35" fmla="*/ 14 h 126"/>
                <a:gd name="T36" fmla="*/ 17 w 143"/>
                <a:gd name="T37" fmla="*/ 8 h 126"/>
                <a:gd name="T38" fmla="*/ 8 w 143"/>
                <a:gd name="T39" fmla="*/ 5 h 126"/>
                <a:gd name="T40" fmla="*/ 0 w 143"/>
                <a:gd name="T41" fmla="*/ 0 h 126"/>
                <a:gd name="T42" fmla="*/ 62 w 143"/>
                <a:gd name="T43" fmla="*/ 4 h 126"/>
                <a:gd name="T44" fmla="*/ 48 w 143"/>
                <a:gd name="T45" fmla="*/ 6 h 126"/>
                <a:gd name="T46" fmla="*/ 41 w 143"/>
                <a:gd name="T47" fmla="*/ 10 h 126"/>
                <a:gd name="T48" fmla="*/ 39 w 143"/>
                <a:gd name="T49" fmla="*/ 17 h 126"/>
                <a:gd name="T50" fmla="*/ 38 w 143"/>
                <a:gd name="T51" fmla="*/ 67 h 126"/>
                <a:gd name="T52" fmla="*/ 38 w 143"/>
                <a:gd name="T53" fmla="*/ 76 h 126"/>
                <a:gd name="T54" fmla="*/ 41 w 143"/>
                <a:gd name="T55" fmla="*/ 93 h 126"/>
                <a:gd name="T56" fmla="*/ 47 w 143"/>
                <a:gd name="T57" fmla="*/ 101 h 126"/>
                <a:gd name="T58" fmla="*/ 54 w 143"/>
                <a:gd name="T59" fmla="*/ 109 h 126"/>
                <a:gd name="T60" fmla="*/ 65 w 143"/>
                <a:gd name="T61" fmla="*/ 115 h 126"/>
                <a:gd name="T62" fmla="*/ 81 w 143"/>
                <a:gd name="T63" fmla="*/ 116 h 126"/>
                <a:gd name="T64" fmla="*/ 88 w 143"/>
                <a:gd name="T65" fmla="*/ 116 h 126"/>
                <a:gd name="T66" fmla="*/ 100 w 143"/>
                <a:gd name="T67" fmla="*/ 113 h 126"/>
                <a:gd name="T68" fmla="*/ 107 w 143"/>
                <a:gd name="T69" fmla="*/ 107 h 126"/>
                <a:gd name="T70" fmla="*/ 114 w 143"/>
                <a:gd name="T71" fmla="*/ 96 h 126"/>
                <a:gd name="T72" fmla="*/ 117 w 143"/>
                <a:gd name="T73" fmla="*/ 76 h 126"/>
                <a:gd name="T74" fmla="*/ 117 w 143"/>
                <a:gd name="T75" fmla="*/ 39 h 126"/>
                <a:gd name="T76" fmla="*/ 116 w 143"/>
                <a:gd name="T77" fmla="*/ 24 h 126"/>
                <a:gd name="T78" fmla="*/ 113 w 143"/>
                <a:gd name="T79" fmla="*/ 13 h 126"/>
                <a:gd name="T80" fmla="*/ 105 w 143"/>
                <a:gd name="T81" fmla="*/ 6 h 126"/>
                <a:gd name="T82" fmla="*/ 90 w 143"/>
                <a:gd name="T83" fmla="*/ 4 h 126"/>
                <a:gd name="T84" fmla="*/ 143 w 143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26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 noEditPoints="1"/>
            </p:cNvSpPr>
            <p:nvPr userDrawn="1"/>
          </p:nvSpPr>
          <p:spPr bwMode="auto">
            <a:xfrm>
              <a:off x="2440" y="2009"/>
              <a:ext cx="133" cy="124"/>
            </a:xfrm>
            <a:custGeom>
              <a:avLst/>
              <a:gdLst>
                <a:gd name="T0" fmla="*/ 23 w 133"/>
                <a:gd name="T1" fmla="*/ 37 h 124"/>
                <a:gd name="T2" fmla="*/ 20 w 133"/>
                <a:gd name="T3" fmla="*/ 15 h 124"/>
                <a:gd name="T4" fmla="*/ 17 w 133"/>
                <a:gd name="T5" fmla="*/ 8 h 124"/>
                <a:gd name="T6" fmla="*/ 8 w 133"/>
                <a:gd name="T7" fmla="*/ 5 h 124"/>
                <a:gd name="T8" fmla="*/ 1 w 133"/>
                <a:gd name="T9" fmla="*/ 1 h 124"/>
                <a:gd name="T10" fmla="*/ 45 w 133"/>
                <a:gd name="T11" fmla="*/ 0 h 124"/>
                <a:gd name="T12" fmla="*/ 72 w 133"/>
                <a:gd name="T13" fmla="*/ 2 h 124"/>
                <a:gd name="T14" fmla="*/ 87 w 133"/>
                <a:gd name="T15" fmla="*/ 10 h 124"/>
                <a:gd name="T16" fmla="*/ 93 w 133"/>
                <a:gd name="T17" fmla="*/ 21 h 124"/>
                <a:gd name="T18" fmla="*/ 94 w 133"/>
                <a:gd name="T19" fmla="*/ 29 h 124"/>
                <a:gd name="T20" fmla="*/ 94 w 133"/>
                <a:gd name="T21" fmla="*/ 35 h 124"/>
                <a:gd name="T22" fmla="*/ 91 w 133"/>
                <a:gd name="T23" fmla="*/ 44 h 124"/>
                <a:gd name="T24" fmla="*/ 80 w 133"/>
                <a:gd name="T25" fmla="*/ 54 h 124"/>
                <a:gd name="T26" fmla="*/ 72 w 133"/>
                <a:gd name="T27" fmla="*/ 60 h 124"/>
                <a:gd name="T28" fmla="*/ 84 w 133"/>
                <a:gd name="T29" fmla="*/ 80 h 124"/>
                <a:gd name="T30" fmla="*/ 98 w 133"/>
                <a:gd name="T31" fmla="*/ 98 h 124"/>
                <a:gd name="T32" fmla="*/ 114 w 133"/>
                <a:gd name="T33" fmla="*/ 113 h 124"/>
                <a:gd name="T34" fmla="*/ 133 w 133"/>
                <a:gd name="T35" fmla="*/ 122 h 124"/>
                <a:gd name="T36" fmla="*/ 133 w 133"/>
                <a:gd name="T37" fmla="*/ 124 h 124"/>
                <a:gd name="T38" fmla="*/ 108 w 133"/>
                <a:gd name="T39" fmla="*/ 122 h 124"/>
                <a:gd name="T40" fmla="*/ 98 w 133"/>
                <a:gd name="T41" fmla="*/ 120 h 124"/>
                <a:gd name="T42" fmla="*/ 89 w 133"/>
                <a:gd name="T43" fmla="*/ 113 h 124"/>
                <a:gd name="T44" fmla="*/ 81 w 133"/>
                <a:gd name="T45" fmla="*/ 104 h 124"/>
                <a:gd name="T46" fmla="*/ 64 w 133"/>
                <a:gd name="T47" fmla="*/ 77 h 124"/>
                <a:gd name="T48" fmla="*/ 62 w 133"/>
                <a:gd name="T49" fmla="*/ 73 h 124"/>
                <a:gd name="T50" fmla="*/ 56 w 133"/>
                <a:gd name="T51" fmla="*/ 67 h 124"/>
                <a:gd name="T52" fmla="*/ 47 w 133"/>
                <a:gd name="T53" fmla="*/ 66 h 124"/>
                <a:gd name="T54" fmla="*/ 38 w 133"/>
                <a:gd name="T55" fmla="*/ 93 h 124"/>
                <a:gd name="T56" fmla="*/ 39 w 133"/>
                <a:gd name="T57" fmla="*/ 106 h 124"/>
                <a:gd name="T58" fmla="*/ 41 w 133"/>
                <a:gd name="T59" fmla="*/ 113 h 124"/>
                <a:gd name="T60" fmla="*/ 49 w 133"/>
                <a:gd name="T61" fmla="*/ 118 h 124"/>
                <a:gd name="T62" fmla="*/ 63 w 133"/>
                <a:gd name="T63" fmla="*/ 123 h 124"/>
                <a:gd name="T64" fmla="*/ 0 w 133"/>
                <a:gd name="T65" fmla="*/ 120 h 124"/>
                <a:gd name="T66" fmla="*/ 6 w 133"/>
                <a:gd name="T67" fmla="*/ 119 h 124"/>
                <a:gd name="T68" fmla="*/ 16 w 133"/>
                <a:gd name="T69" fmla="*/ 115 h 124"/>
                <a:gd name="T70" fmla="*/ 20 w 133"/>
                <a:gd name="T71" fmla="*/ 109 h 124"/>
                <a:gd name="T72" fmla="*/ 23 w 133"/>
                <a:gd name="T73" fmla="*/ 93 h 124"/>
                <a:gd name="T74" fmla="*/ 38 w 133"/>
                <a:gd name="T75" fmla="*/ 61 h 124"/>
                <a:gd name="T76" fmla="*/ 45 w 133"/>
                <a:gd name="T77" fmla="*/ 61 h 124"/>
                <a:gd name="T78" fmla="*/ 57 w 133"/>
                <a:gd name="T79" fmla="*/ 58 h 124"/>
                <a:gd name="T80" fmla="*/ 69 w 133"/>
                <a:gd name="T81" fmla="*/ 51 h 124"/>
                <a:gd name="T82" fmla="*/ 74 w 133"/>
                <a:gd name="T83" fmla="*/ 40 h 124"/>
                <a:gd name="T84" fmla="*/ 76 w 133"/>
                <a:gd name="T85" fmla="*/ 33 h 124"/>
                <a:gd name="T86" fmla="*/ 72 w 133"/>
                <a:gd name="T87" fmla="*/ 20 h 124"/>
                <a:gd name="T88" fmla="*/ 64 w 133"/>
                <a:gd name="T89" fmla="*/ 10 h 124"/>
                <a:gd name="T90" fmla="*/ 51 w 133"/>
                <a:gd name="T91" fmla="*/ 6 h 124"/>
                <a:gd name="T92" fmla="*/ 38 w 133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24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2600" y="2009"/>
              <a:ext cx="142" cy="127"/>
            </a:xfrm>
            <a:custGeom>
              <a:avLst/>
              <a:gdLst>
                <a:gd name="T0" fmla="*/ 119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5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4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1 w 142"/>
                <a:gd name="T71" fmla="*/ 115 h 127"/>
                <a:gd name="T72" fmla="*/ 47 w 142"/>
                <a:gd name="T73" fmla="*/ 118 h 127"/>
                <a:gd name="T74" fmla="*/ 56 w 142"/>
                <a:gd name="T75" fmla="*/ 120 h 127"/>
                <a:gd name="T76" fmla="*/ 56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21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5 w 142"/>
                <a:gd name="T103" fmla="*/ 22 h 127"/>
                <a:gd name="T104" fmla="*/ 23 w 142"/>
                <a:gd name="T105" fmla="*/ 17 h 127"/>
                <a:gd name="T106" fmla="*/ 22 w 142"/>
                <a:gd name="T107" fmla="*/ 13 h 127"/>
                <a:gd name="T108" fmla="*/ 18 w 142"/>
                <a:gd name="T109" fmla="*/ 10 h 127"/>
                <a:gd name="T110" fmla="*/ 14 w 142"/>
                <a:gd name="T111" fmla="*/ 7 h 127"/>
                <a:gd name="T112" fmla="*/ 8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30 w 142"/>
                <a:gd name="T119" fmla="*/ 0 h 127"/>
                <a:gd name="T120" fmla="*/ 119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2873" y="2009"/>
              <a:ext cx="142" cy="126"/>
            </a:xfrm>
            <a:custGeom>
              <a:avLst/>
              <a:gdLst>
                <a:gd name="T0" fmla="*/ 142 w 142"/>
                <a:gd name="T1" fmla="*/ 4 h 126"/>
                <a:gd name="T2" fmla="*/ 137 w 142"/>
                <a:gd name="T3" fmla="*/ 5 h 126"/>
                <a:gd name="T4" fmla="*/ 129 w 142"/>
                <a:gd name="T5" fmla="*/ 9 h 126"/>
                <a:gd name="T6" fmla="*/ 126 w 142"/>
                <a:gd name="T7" fmla="*/ 17 h 126"/>
                <a:gd name="T8" fmla="*/ 125 w 142"/>
                <a:gd name="T9" fmla="*/ 39 h 126"/>
                <a:gd name="T10" fmla="*/ 123 w 142"/>
                <a:gd name="T11" fmla="*/ 78 h 126"/>
                <a:gd name="T12" fmla="*/ 121 w 142"/>
                <a:gd name="T13" fmla="*/ 96 h 126"/>
                <a:gd name="T14" fmla="*/ 113 w 142"/>
                <a:gd name="T15" fmla="*/ 111 h 126"/>
                <a:gd name="T16" fmla="*/ 97 w 142"/>
                <a:gd name="T17" fmla="*/ 121 h 126"/>
                <a:gd name="T18" fmla="*/ 73 w 142"/>
                <a:gd name="T19" fmla="*/ 126 h 126"/>
                <a:gd name="T20" fmla="*/ 62 w 142"/>
                <a:gd name="T21" fmla="*/ 124 h 126"/>
                <a:gd name="T22" fmla="*/ 47 w 142"/>
                <a:gd name="T23" fmla="*/ 121 h 126"/>
                <a:gd name="T24" fmla="*/ 36 w 142"/>
                <a:gd name="T25" fmla="*/ 115 h 126"/>
                <a:gd name="T26" fmla="*/ 29 w 142"/>
                <a:gd name="T27" fmla="*/ 107 h 126"/>
                <a:gd name="T28" fmla="*/ 23 w 142"/>
                <a:gd name="T29" fmla="*/ 95 h 126"/>
                <a:gd name="T30" fmla="*/ 22 w 142"/>
                <a:gd name="T31" fmla="*/ 70 h 126"/>
                <a:gd name="T32" fmla="*/ 22 w 142"/>
                <a:gd name="T33" fmla="*/ 30 h 126"/>
                <a:gd name="T34" fmla="*/ 21 w 142"/>
                <a:gd name="T35" fmla="*/ 14 h 126"/>
                <a:gd name="T36" fmla="*/ 16 w 142"/>
                <a:gd name="T37" fmla="*/ 8 h 126"/>
                <a:gd name="T38" fmla="*/ 7 w 142"/>
                <a:gd name="T39" fmla="*/ 5 h 126"/>
                <a:gd name="T40" fmla="*/ 0 w 142"/>
                <a:gd name="T41" fmla="*/ 0 h 126"/>
                <a:gd name="T42" fmla="*/ 62 w 142"/>
                <a:gd name="T43" fmla="*/ 4 h 126"/>
                <a:gd name="T44" fmla="*/ 48 w 142"/>
                <a:gd name="T45" fmla="*/ 6 h 126"/>
                <a:gd name="T46" fmla="*/ 42 w 142"/>
                <a:gd name="T47" fmla="*/ 10 h 126"/>
                <a:gd name="T48" fmla="*/ 38 w 142"/>
                <a:gd name="T49" fmla="*/ 17 h 126"/>
                <a:gd name="T50" fmla="*/ 38 w 142"/>
                <a:gd name="T51" fmla="*/ 67 h 126"/>
                <a:gd name="T52" fmla="*/ 38 w 142"/>
                <a:gd name="T53" fmla="*/ 76 h 126"/>
                <a:gd name="T54" fmla="*/ 42 w 142"/>
                <a:gd name="T55" fmla="*/ 93 h 126"/>
                <a:gd name="T56" fmla="*/ 46 w 142"/>
                <a:gd name="T57" fmla="*/ 101 h 126"/>
                <a:gd name="T58" fmla="*/ 54 w 142"/>
                <a:gd name="T59" fmla="*/ 109 h 126"/>
                <a:gd name="T60" fmla="*/ 66 w 142"/>
                <a:gd name="T61" fmla="*/ 115 h 126"/>
                <a:gd name="T62" fmla="*/ 82 w 142"/>
                <a:gd name="T63" fmla="*/ 116 h 126"/>
                <a:gd name="T64" fmla="*/ 89 w 142"/>
                <a:gd name="T65" fmla="*/ 116 h 126"/>
                <a:gd name="T66" fmla="*/ 99 w 142"/>
                <a:gd name="T67" fmla="*/ 113 h 126"/>
                <a:gd name="T68" fmla="*/ 107 w 142"/>
                <a:gd name="T69" fmla="*/ 107 h 126"/>
                <a:gd name="T70" fmla="*/ 114 w 142"/>
                <a:gd name="T71" fmla="*/ 96 h 126"/>
                <a:gd name="T72" fmla="*/ 118 w 142"/>
                <a:gd name="T73" fmla="*/ 76 h 126"/>
                <a:gd name="T74" fmla="*/ 118 w 142"/>
                <a:gd name="T75" fmla="*/ 39 h 126"/>
                <a:gd name="T76" fmla="*/ 117 w 142"/>
                <a:gd name="T77" fmla="*/ 24 h 126"/>
                <a:gd name="T78" fmla="*/ 113 w 142"/>
                <a:gd name="T79" fmla="*/ 13 h 126"/>
                <a:gd name="T80" fmla="*/ 105 w 142"/>
                <a:gd name="T81" fmla="*/ 6 h 126"/>
                <a:gd name="T82" fmla="*/ 90 w 142"/>
                <a:gd name="T83" fmla="*/ 4 h 126"/>
                <a:gd name="T84" fmla="*/ 142 w 142"/>
                <a:gd name="T8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26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 userDrawn="1"/>
          </p:nvSpPr>
          <p:spPr bwMode="auto">
            <a:xfrm>
              <a:off x="3059" y="2009"/>
              <a:ext cx="142" cy="127"/>
            </a:xfrm>
            <a:custGeom>
              <a:avLst/>
              <a:gdLst>
                <a:gd name="T0" fmla="*/ 118 w 142"/>
                <a:gd name="T1" fmla="*/ 95 h 127"/>
                <a:gd name="T2" fmla="*/ 117 w 142"/>
                <a:gd name="T3" fmla="*/ 29 h 127"/>
                <a:gd name="T4" fmla="*/ 117 w 142"/>
                <a:gd name="T5" fmla="*/ 29 h 127"/>
                <a:gd name="T6" fmla="*/ 117 w 142"/>
                <a:gd name="T7" fmla="*/ 23 h 127"/>
                <a:gd name="T8" fmla="*/ 116 w 142"/>
                <a:gd name="T9" fmla="*/ 19 h 127"/>
                <a:gd name="T10" fmla="*/ 115 w 142"/>
                <a:gd name="T11" fmla="*/ 14 h 127"/>
                <a:gd name="T12" fmla="*/ 113 w 142"/>
                <a:gd name="T13" fmla="*/ 10 h 127"/>
                <a:gd name="T14" fmla="*/ 109 w 142"/>
                <a:gd name="T15" fmla="*/ 8 h 127"/>
                <a:gd name="T16" fmla="*/ 105 w 142"/>
                <a:gd name="T17" fmla="*/ 6 h 127"/>
                <a:gd name="T18" fmla="*/ 92 w 142"/>
                <a:gd name="T19" fmla="*/ 4 h 127"/>
                <a:gd name="T20" fmla="*/ 92 w 142"/>
                <a:gd name="T21" fmla="*/ 0 h 127"/>
                <a:gd name="T22" fmla="*/ 142 w 142"/>
                <a:gd name="T23" fmla="*/ 0 h 127"/>
                <a:gd name="T24" fmla="*/ 142 w 142"/>
                <a:gd name="T25" fmla="*/ 4 h 127"/>
                <a:gd name="T26" fmla="*/ 142 w 142"/>
                <a:gd name="T27" fmla="*/ 4 h 127"/>
                <a:gd name="T28" fmla="*/ 137 w 142"/>
                <a:gd name="T29" fmla="*/ 4 h 127"/>
                <a:gd name="T30" fmla="*/ 133 w 142"/>
                <a:gd name="T31" fmla="*/ 5 h 127"/>
                <a:gd name="T32" fmla="*/ 131 w 142"/>
                <a:gd name="T33" fmla="*/ 7 h 127"/>
                <a:gd name="T34" fmla="*/ 129 w 142"/>
                <a:gd name="T35" fmla="*/ 9 h 127"/>
                <a:gd name="T36" fmla="*/ 127 w 142"/>
                <a:gd name="T37" fmla="*/ 15 h 127"/>
                <a:gd name="T38" fmla="*/ 125 w 142"/>
                <a:gd name="T39" fmla="*/ 23 h 127"/>
                <a:gd name="T40" fmla="*/ 125 w 142"/>
                <a:gd name="T41" fmla="*/ 23 h 127"/>
                <a:gd name="T42" fmla="*/ 124 w 142"/>
                <a:gd name="T43" fmla="*/ 43 h 127"/>
                <a:gd name="T44" fmla="*/ 123 w 142"/>
                <a:gd name="T45" fmla="*/ 67 h 127"/>
                <a:gd name="T46" fmla="*/ 124 w 142"/>
                <a:gd name="T47" fmla="*/ 126 h 127"/>
                <a:gd name="T48" fmla="*/ 122 w 142"/>
                <a:gd name="T49" fmla="*/ 127 h 127"/>
                <a:gd name="T50" fmla="*/ 122 w 142"/>
                <a:gd name="T51" fmla="*/ 127 h 127"/>
                <a:gd name="T52" fmla="*/ 100 w 142"/>
                <a:gd name="T53" fmla="*/ 101 h 127"/>
                <a:gd name="T54" fmla="*/ 77 w 142"/>
                <a:gd name="T55" fmla="*/ 77 h 127"/>
                <a:gd name="T56" fmla="*/ 31 w 142"/>
                <a:gd name="T57" fmla="*/ 28 h 127"/>
                <a:gd name="T58" fmla="*/ 31 w 142"/>
                <a:gd name="T59" fmla="*/ 61 h 127"/>
                <a:gd name="T60" fmla="*/ 31 w 142"/>
                <a:gd name="T61" fmla="*/ 61 h 127"/>
                <a:gd name="T62" fmla="*/ 31 w 142"/>
                <a:gd name="T63" fmla="*/ 89 h 127"/>
                <a:gd name="T64" fmla="*/ 32 w 142"/>
                <a:gd name="T65" fmla="*/ 98 h 127"/>
                <a:gd name="T66" fmla="*/ 33 w 142"/>
                <a:gd name="T67" fmla="*/ 106 h 127"/>
                <a:gd name="T68" fmla="*/ 37 w 142"/>
                <a:gd name="T69" fmla="*/ 111 h 127"/>
                <a:gd name="T70" fmla="*/ 40 w 142"/>
                <a:gd name="T71" fmla="*/ 115 h 127"/>
                <a:gd name="T72" fmla="*/ 47 w 142"/>
                <a:gd name="T73" fmla="*/ 118 h 127"/>
                <a:gd name="T74" fmla="*/ 55 w 142"/>
                <a:gd name="T75" fmla="*/ 120 h 127"/>
                <a:gd name="T76" fmla="*/ 55 w 142"/>
                <a:gd name="T77" fmla="*/ 123 h 127"/>
                <a:gd name="T78" fmla="*/ 2 w 142"/>
                <a:gd name="T79" fmla="*/ 123 h 127"/>
                <a:gd name="T80" fmla="*/ 2 w 142"/>
                <a:gd name="T81" fmla="*/ 120 h 127"/>
                <a:gd name="T82" fmla="*/ 2 w 142"/>
                <a:gd name="T83" fmla="*/ 120 h 127"/>
                <a:gd name="T84" fmla="*/ 10 w 142"/>
                <a:gd name="T85" fmla="*/ 119 h 127"/>
                <a:gd name="T86" fmla="*/ 16 w 142"/>
                <a:gd name="T87" fmla="*/ 115 h 127"/>
                <a:gd name="T88" fmla="*/ 19 w 142"/>
                <a:gd name="T89" fmla="*/ 111 h 127"/>
                <a:gd name="T90" fmla="*/ 23 w 142"/>
                <a:gd name="T91" fmla="*/ 105 h 127"/>
                <a:gd name="T92" fmla="*/ 24 w 142"/>
                <a:gd name="T93" fmla="*/ 97 h 127"/>
                <a:gd name="T94" fmla="*/ 25 w 142"/>
                <a:gd name="T95" fmla="*/ 86 h 127"/>
                <a:gd name="T96" fmla="*/ 25 w 142"/>
                <a:gd name="T97" fmla="*/ 60 h 127"/>
                <a:gd name="T98" fmla="*/ 25 w 142"/>
                <a:gd name="T99" fmla="*/ 33 h 127"/>
                <a:gd name="T100" fmla="*/ 25 w 142"/>
                <a:gd name="T101" fmla="*/ 33 h 127"/>
                <a:gd name="T102" fmla="*/ 24 w 142"/>
                <a:gd name="T103" fmla="*/ 22 h 127"/>
                <a:gd name="T104" fmla="*/ 23 w 142"/>
                <a:gd name="T105" fmla="*/ 17 h 127"/>
                <a:gd name="T106" fmla="*/ 20 w 142"/>
                <a:gd name="T107" fmla="*/ 13 h 127"/>
                <a:gd name="T108" fmla="*/ 17 w 142"/>
                <a:gd name="T109" fmla="*/ 10 h 127"/>
                <a:gd name="T110" fmla="*/ 12 w 142"/>
                <a:gd name="T111" fmla="*/ 7 h 127"/>
                <a:gd name="T112" fmla="*/ 7 w 142"/>
                <a:gd name="T113" fmla="*/ 5 h 127"/>
                <a:gd name="T114" fmla="*/ 0 w 142"/>
                <a:gd name="T115" fmla="*/ 4 h 127"/>
                <a:gd name="T116" fmla="*/ 0 w 142"/>
                <a:gd name="T117" fmla="*/ 0 h 127"/>
                <a:gd name="T118" fmla="*/ 29 w 142"/>
                <a:gd name="T119" fmla="*/ 0 h 127"/>
                <a:gd name="T120" fmla="*/ 118 w 142"/>
                <a:gd name="T121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127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3245" y="2009"/>
              <a:ext cx="60" cy="123"/>
            </a:xfrm>
            <a:custGeom>
              <a:avLst/>
              <a:gdLst>
                <a:gd name="T0" fmla="*/ 39 w 60"/>
                <a:gd name="T1" fmla="*/ 93 h 123"/>
                <a:gd name="T2" fmla="*/ 39 w 60"/>
                <a:gd name="T3" fmla="*/ 93 h 123"/>
                <a:gd name="T4" fmla="*/ 40 w 60"/>
                <a:gd name="T5" fmla="*/ 105 h 123"/>
                <a:gd name="T6" fmla="*/ 40 w 60"/>
                <a:gd name="T7" fmla="*/ 109 h 123"/>
                <a:gd name="T8" fmla="*/ 42 w 60"/>
                <a:gd name="T9" fmla="*/ 113 h 123"/>
                <a:gd name="T10" fmla="*/ 44 w 60"/>
                <a:gd name="T11" fmla="*/ 115 h 123"/>
                <a:gd name="T12" fmla="*/ 49 w 60"/>
                <a:gd name="T13" fmla="*/ 118 h 123"/>
                <a:gd name="T14" fmla="*/ 54 w 60"/>
                <a:gd name="T15" fmla="*/ 119 h 123"/>
                <a:gd name="T16" fmla="*/ 60 w 60"/>
                <a:gd name="T17" fmla="*/ 120 h 123"/>
                <a:gd name="T18" fmla="*/ 60 w 60"/>
                <a:gd name="T19" fmla="*/ 123 h 123"/>
                <a:gd name="T20" fmla="*/ 0 w 60"/>
                <a:gd name="T21" fmla="*/ 123 h 123"/>
                <a:gd name="T22" fmla="*/ 0 w 60"/>
                <a:gd name="T23" fmla="*/ 120 h 123"/>
                <a:gd name="T24" fmla="*/ 0 w 60"/>
                <a:gd name="T25" fmla="*/ 120 h 123"/>
                <a:gd name="T26" fmla="*/ 7 w 60"/>
                <a:gd name="T27" fmla="*/ 119 h 123"/>
                <a:gd name="T28" fmla="*/ 13 w 60"/>
                <a:gd name="T29" fmla="*/ 118 h 123"/>
                <a:gd name="T30" fmla="*/ 17 w 60"/>
                <a:gd name="T31" fmla="*/ 115 h 123"/>
                <a:gd name="T32" fmla="*/ 19 w 60"/>
                <a:gd name="T33" fmla="*/ 113 h 123"/>
                <a:gd name="T34" fmla="*/ 21 w 60"/>
                <a:gd name="T35" fmla="*/ 109 h 123"/>
                <a:gd name="T36" fmla="*/ 22 w 60"/>
                <a:gd name="T37" fmla="*/ 105 h 123"/>
                <a:gd name="T38" fmla="*/ 22 w 60"/>
                <a:gd name="T39" fmla="*/ 93 h 123"/>
                <a:gd name="T40" fmla="*/ 22 w 60"/>
                <a:gd name="T41" fmla="*/ 30 h 123"/>
                <a:gd name="T42" fmla="*/ 22 w 60"/>
                <a:gd name="T43" fmla="*/ 30 h 123"/>
                <a:gd name="T44" fmla="*/ 22 w 60"/>
                <a:gd name="T45" fmla="*/ 19 h 123"/>
                <a:gd name="T46" fmla="*/ 21 w 60"/>
                <a:gd name="T47" fmla="*/ 14 h 123"/>
                <a:gd name="T48" fmla="*/ 19 w 60"/>
                <a:gd name="T49" fmla="*/ 10 h 123"/>
                <a:gd name="T50" fmla="*/ 17 w 60"/>
                <a:gd name="T51" fmla="*/ 8 h 123"/>
                <a:gd name="T52" fmla="*/ 13 w 60"/>
                <a:gd name="T53" fmla="*/ 6 h 123"/>
                <a:gd name="T54" fmla="*/ 7 w 60"/>
                <a:gd name="T55" fmla="*/ 5 h 123"/>
                <a:gd name="T56" fmla="*/ 0 w 60"/>
                <a:gd name="T57" fmla="*/ 4 h 123"/>
                <a:gd name="T58" fmla="*/ 0 w 60"/>
                <a:gd name="T59" fmla="*/ 0 h 123"/>
                <a:gd name="T60" fmla="*/ 60 w 60"/>
                <a:gd name="T61" fmla="*/ 0 h 123"/>
                <a:gd name="T62" fmla="*/ 60 w 60"/>
                <a:gd name="T63" fmla="*/ 4 h 123"/>
                <a:gd name="T64" fmla="*/ 60 w 60"/>
                <a:gd name="T65" fmla="*/ 4 h 123"/>
                <a:gd name="T66" fmla="*/ 54 w 60"/>
                <a:gd name="T67" fmla="*/ 5 h 123"/>
                <a:gd name="T68" fmla="*/ 49 w 60"/>
                <a:gd name="T69" fmla="*/ 6 h 123"/>
                <a:gd name="T70" fmla="*/ 44 w 60"/>
                <a:gd name="T71" fmla="*/ 8 h 123"/>
                <a:gd name="T72" fmla="*/ 42 w 60"/>
                <a:gd name="T73" fmla="*/ 10 h 123"/>
                <a:gd name="T74" fmla="*/ 40 w 60"/>
                <a:gd name="T75" fmla="*/ 14 h 123"/>
                <a:gd name="T76" fmla="*/ 40 w 60"/>
                <a:gd name="T77" fmla="*/ 19 h 123"/>
                <a:gd name="T78" fmla="*/ 39 w 60"/>
                <a:gd name="T79" fmla="*/ 30 h 123"/>
                <a:gd name="T80" fmla="*/ 39 w 60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123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3343" y="2009"/>
              <a:ext cx="137" cy="127"/>
            </a:xfrm>
            <a:custGeom>
              <a:avLst/>
              <a:gdLst>
                <a:gd name="T0" fmla="*/ 137 w 137"/>
                <a:gd name="T1" fmla="*/ 0 h 127"/>
                <a:gd name="T2" fmla="*/ 137 w 137"/>
                <a:gd name="T3" fmla="*/ 4 h 127"/>
                <a:gd name="T4" fmla="*/ 137 w 137"/>
                <a:gd name="T5" fmla="*/ 4 h 127"/>
                <a:gd name="T6" fmla="*/ 131 w 137"/>
                <a:gd name="T7" fmla="*/ 5 h 127"/>
                <a:gd name="T8" fmla="*/ 126 w 137"/>
                <a:gd name="T9" fmla="*/ 7 h 127"/>
                <a:gd name="T10" fmla="*/ 122 w 137"/>
                <a:gd name="T11" fmla="*/ 10 h 127"/>
                <a:gd name="T12" fmla="*/ 118 w 137"/>
                <a:gd name="T13" fmla="*/ 15 h 127"/>
                <a:gd name="T14" fmla="*/ 111 w 137"/>
                <a:gd name="T15" fmla="*/ 28 h 127"/>
                <a:gd name="T16" fmla="*/ 103 w 137"/>
                <a:gd name="T17" fmla="*/ 45 h 127"/>
                <a:gd name="T18" fmla="*/ 69 w 137"/>
                <a:gd name="T19" fmla="*/ 127 h 127"/>
                <a:gd name="T20" fmla="*/ 66 w 137"/>
                <a:gd name="T21" fmla="*/ 127 h 127"/>
                <a:gd name="T22" fmla="*/ 26 w 137"/>
                <a:gd name="T23" fmla="*/ 30 h 127"/>
                <a:gd name="T24" fmla="*/ 26 w 137"/>
                <a:gd name="T25" fmla="*/ 30 h 127"/>
                <a:gd name="T26" fmla="*/ 21 w 137"/>
                <a:gd name="T27" fmla="*/ 20 h 127"/>
                <a:gd name="T28" fmla="*/ 17 w 137"/>
                <a:gd name="T29" fmla="*/ 12 h 127"/>
                <a:gd name="T30" fmla="*/ 13 w 137"/>
                <a:gd name="T31" fmla="*/ 9 h 127"/>
                <a:gd name="T32" fmla="*/ 10 w 137"/>
                <a:gd name="T33" fmla="*/ 6 h 127"/>
                <a:gd name="T34" fmla="*/ 5 w 137"/>
                <a:gd name="T35" fmla="*/ 5 h 127"/>
                <a:gd name="T36" fmla="*/ 0 w 137"/>
                <a:gd name="T37" fmla="*/ 4 h 127"/>
                <a:gd name="T38" fmla="*/ 0 w 137"/>
                <a:gd name="T39" fmla="*/ 0 h 127"/>
                <a:gd name="T40" fmla="*/ 57 w 137"/>
                <a:gd name="T41" fmla="*/ 0 h 127"/>
                <a:gd name="T42" fmla="*/ 57 w 137"/>
                <a:gd name="T43" fmla="*/ 4 h 127"/>
                <a:gd name="T44" fmla="*/ 57 w 137"/>
                <a:gd name="T45" fmla="*/ 4 h 127"/>
                <a:gd name="T46" fmla="*/ 49 w 137"/>
                <a:gd name="T47" fmla="*/ 5 h 127"/>
                <a:gd name="T48" fmla="*/ 44 w 137"/>
                <a:gd name="T49" fmla="*/ 7 h 127"/>
                <a:gd name="T50" fmla="*/ 41 w 137"/>
                <a:gd name="T51" fmla="*/ 10 h 127"/>
                <a:gd name="T52" fmla="*/ 40 w 137"/>
                <a:gd name="T53" fmla="*/ 14 h 127"/>
                <a:gd name="T54" fmla="*/ 40 w 137"/>
                <a:gd name="T55" fmla="*/ 19 h 127"/>
                <a:gd name="T56" fmla="*/ 41 w 137"/>
                <a:gd name="T57" fmla="*/ 22 h 127"/>
                <a:gd name="T58" fmla="*/ 44 w 137"/>
                <a:gd name="T59" fmla="*/ 31 h 127"/>
                <a:gd name="T60" fmla="*/ 73 w 137"/>
                <a:gd name="T61" fmla="*/ 101 h 127"/>
                <a:gd name="T62" fmla="*/ 95 w 137"/>
                <a:gd name="T63" fmla="*/ 50 h 127"/>
                <a:gd name="T64" fmla="*/ 95 w 137"/>
                <a:gd name="T65" fmla="*/ 50 h 127"/>
                <a:gd name="T66" fmla="*/ 104 w 137"/>
                <a:gd name="T67" fmla="*/ 28 h 127"/>
                <a:gd name="T68" fmla="*/ 107 w 137"/>
                <a:gd name="T69" fmla="*/ 20 h 127"/>
                <a:gd name="T70" fmla="*/ 107 w 137"/>
                <a:gd name="T71" fmla="*/ 14 h 127"/>
                <a:gd name="T72" fmla="*/ 105 w 137"/>
                <a:gd name="T73" fmla="*/ 10 h 127"/>
                <a:gd name="T74" fmla="*/ 101 w 137"/>
                <a:gd name="T75" fmla="*/ 7 h 127"/>
                <a:gd name="T76" fmla="*/ 95 w 137"/>
                <a:gd name="T77" fmla="*/ 5 h 127"/>
                <a:gd name="T78" fmla="*/ 86 w 137"/>
                <a:gd name="T79" fmla="*/ 4 h 127"/>
                <a:gd name="T80" fmla="*/ 86 w 137"/>
                <a:gd name="T81" fmla="*/ 0 h 127"/>
                <a:gd name="T82" fmla="*/ 137 w 137"/>
                <a:gd name="T8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7" h="12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3508" y="2009"/>
              <a:ext cx="108" cy="123"/>
            </a:xfrm>
            <a:custGeom>
              <a:avLst/>
              <a:gdLst>
                <a:gd name="T0" fmla="*/ 0 w 108"/>
                <a:gd name="T1" fmla="*/ 120 h 123"/>
                <a:gd name="T2" fmla="*/ 13 w 108"/>
                <a:gd name="T3" fmla="*/ 118 h 123"/>
                <a:gd name="T4" fmla="*/ 20 w 108"/>
                <a:gd name="T5" fmla="*/ 113 h 123"/>
                <a:gd name="T6" fmla="*/ 22 w 108"/>
                <a:gd name="T7" fmla="*/ 105 h 123"/>
                <a:gd name="T8" fmla="*/ 23 w 108"/>
                <a:gd name="T9" fmla="*/ 30 h 123"/>
                <a:gd name="T10" fmla="*/ 22 w 108"/>
                <a:gd name="T11" fmla="*/ 19 h 123"/>
                <a:gd name="T12" fmla="*/ 20 w 108"/>
                <a:gd name="T13" fmla="*/ 10 h 123"/>
                <a:gd name="T14" fmla="*/ 13 w 108"/>
                <a:gd name="T15" fmla="*/ 6 h 123"/>
                <a:gd name="T16" fmla="*/ 0 w 108"/>
                <a:gd name="T17" fmla="*/ 4 h 123"/>
                <a:gd name="T18" fmla="*/ 97 w 108"/>
                <a:gd name="T19" fmla="*/ 0 h 123"/>
                <a:gd name="T20" fmla="*/ 93 w 108"/>
                <a:gd name="T21" fmla="*/ 28 h 123"/>
                <a:gd name="T22" fmla="*/ 91 w 108"/>
                <a:gd name="T23" fmla="*/ 21 h 123"/>
                <a:gd name="T24" fmla="*/ 86 w 108"/>
                <a:gd name="T25" fmla="*/ 10 h 123"/>
                <a:gd name="T26" fmla="*/ 75 w 108"/>
                <a:gd name="T27" fmla="*/ 6 h 123"/>
                <a:gd name="T28" fmla="*/ 57 w 108"/>
                <a:gd name="T29" fmla="*/ 5 h 123"/>
                <a:gd name="T30" fmla="*/ 38 w 108"/>
                <a:gd name="T31" fmla="*/ 57 h 123"/>
                <a:gd name="T32" fmla="*/ 58 w 108"/>
                <a:gd name="T33" fmla="*/ 57 h 123"/>
                <a:gd name="T34" fmla="*/ 72 w 108"/>
                <a:gd name="T35" fmla="*/ 55 h 123"/>
                <a:gd name="T36" fmla="*/ 78 w 108"/>
                <a:gd name="T37" fmla="*/ 52 h 123"/>
                <a:gd name="T38" fmla="*/ 82 w 108"/>
                <a:gd name="T39" fmla="*/ 45 h 123"/>
                <a:gd name="T40" fmla="*/ 86 w 108"/>
                <a:gd name="T41" fmla="*/ 39 h 123"/>
                <a:gd name="T42" fmla="*/ 83 w 108"/>
                <a:gd name="T43" fmla="*/ 80 h 123"/>
                <a:gd name="T44" fmla="*/ 82 w 108"/>
                <a:gd name="T45" fmla="*/ 75 h 123"/>
                <a:gd name="T46" fmla="*/ 78 w 108"/>
                <a:gd name="T47" fmla="*/ 68 h 123"/>
                <a:gd name="T48" fmla="*/ 71 w 108"/>
                <a:gd name="T49" fmla="*/ 65 h 123"/>
                <a:gd name="T50" fmla="*/ 58 w 108"/>
                <a:gd name="T51" fmla="*/ 63 h 123"/>
                <a:gd name="T52" fmla="*/ 38 w 108"/>
                <a:gd name="T53" fmla="*/ 93 h 123"/>
                <a:gd name="T54" fmla="*/ 40 w 108"/>
                <a:gd name="T55" fmla="*/ 101 h 123"/>
                <a:gd name="T56" fmla="*/ 42 w 108"/>
                <a:gd name="T57" fmla="*/ 109 h 123"/>
                <a:gd name="T58" fmla="*/ 49 w 108"/>
                <a:gd name="T59" fmla="*/ 116 h 123"/>
                <a:gd name="T60" fmla="*/ 66 w 108"/>
                <a:gd name="T61" fmla="*/ 119 h 123"/>
                <a:gd name="T62" fmla="*/ 74 w 108"/>
                <a:gd name="T63" fmla="*/ 119 h 123"/>
                <a:gd name="T64" fmla="*/ 87 w 108"/>
                <a:gd name="T65" fmla="*/ 115 h 123"/>
                <a:gd name="T66" fmla="*/ 96 w 108"/>
                <a:gd name="T67" fmla="*/ 107 h 123"/>
                <a:gd name="T68" fmla="*/ 103 w 108"/>
                <a:gd name="T69" fmla="*/ 96 h 123"/>
                <a:gd name="T70" fmla="*/ 108 w 108"/>
                <a:gd name="T71" fmla="*/ 88 h 123"/>
                <a:gd name="T72" fmla="*/ 106 w 108"/>
                <a:gd name="T73" fmla="*/ 97 h 123"/>
                <a:gd name="T74" fmla="*/ 101 w 108"/>
                <a:gd name="T75" fmla="*/ 123 h 123"/>
                <a:gd name="T76" fmla="*/ 0 w 108"/>
                <a:gd name="T77" fmla="*/ 12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3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 userDrawn="1"/>
          </p:nvSpPr>
          <p:spPr bwMode="auto">
            <a:xfrm>
              <a:off x="3667" y="2009"/>
              <a:ext cx="134" cy="124"/>
            </a:xfrm>
            <a:custGeom>
              <a:avLst/>
              <a:gdLst>
                <a:gd name="T0" fmla="*/ 22 w 134"/>
                <a:gd name="T1" fmla="*/ 37 h 124"/>
                <a:gd name="T2" fmla="*/ 21 w 134"/>
                <a:gd name="T3" fmla="*/ 15 h 124"/>
                <a:gd name="T4" fmla="*/ 17 w 134"/>
                <a:gd name="T5" fmla="*/ 8 h 124"/>
                <a:gd name="T6" fmla="*/ 9 w 134"/>
                <a:gd name="T7" fmla="*/ 5 h 124"/>
                <a:gd name="T8" fmla="*/ 2 w 134"/>
                <a:gd name="T9" fmla="*/ 1 h 124"/>
                <a:gd name="T10" fmla="*/ 45 w 134"/>
                <a:gd name="T11" fmla="*/ 0 h 124"/>
                <a:gd name="T12" fmla="*/ 72 w 134"/>
                <a:gd name="T13" fmla="*/ 2 h 124"/>
                <a:gd name="T14" fmla="*/ 87 w 134"/>
                <a:gd name="T15" fmla="*/ 10 h 124"/>
                <a:gd name="T16" fmla="*/ 94 w 134"/>
                <a:gd name="T17" fmla="*/ 21 h 124"/>
                <a:gd name="T18" fmla="*/ 95 w 134"/>
                <a:gd name="T19" fmla="*/ 29 h 124"/>
                <a:gd name="T20" fmla="*/ 94 w 134"/>
                <a:gd name="T21" fmla="*/ 35 h 124"/>
                <a:gd name="T22" fmla="*/ 92 w 134"/>
                <a:gd name="T23" fmla="*/ 44 h 124"/>
                <a:gd name="T24" fmla="*/ 81 w 134"/>
                <a:gd name="T25" fmla="*/ 54 h 124"/>
                <a:gd name="T26" fmla="*/ 73 w 134"/>
                <a:gd name="T27" fmla="*/ 60 h 124"/>
                <a:gd name="T28" fmla="*/ 85 w 134"/>
                <a:gd name="T29" fmla="*/ 80 h 124"/>
                <a:gd name="T30" fmla="*/ 97 w 134"/>
                <a:gd name="T31" fmla="*/ 98 h 124"/>
                <a:gd name="T32" fmla="*/ 115 w 134"/>
                <a:gd name="T33" fmla="*/ 113 h 124"/>
                <a:gd name="T34" fmla="*/ 134 w 134"/>
                <a:gd name="T35" fmla="*/ 122 h 124"/>
                <a:gd name="T36" fmla="*/ 134 w 134"/>
                <a:gd name="T37" fmla="*/ 124 h 124"/>
                <a:gd name="T38" fmla="*/ 109 w 134"/>
                <a:gd name="T39" fmla="*/ 122 h 124"/>
                <a:gd name="T40" fmla="*/ 98 w 134"/>
                <a:gd name="T41" fmla="*/ 120 h 124"/>
                <a:gd name="T42" fmla="*/ 90 w 134"/>
                <a:gd name="T43" fmla="*/ 113 h 124"/>
                <a:gd name="T44" fmla="*/ 81 w 134"/>
                <a:gd name="T45" fmla="*/ 104 h 124"/>
                <a:gd name="T46" fmla="*/ 65 w 134"/>
                <a:gd name="T47" fmla="*/ 77 h 124"/>
                <a:gd name="T48" fmla="*/ 63 w 134"/>
                <a:gd name="T49" fmla="*/ 73 h 124"/>
                <a:gd name="T50" fmla="*/ 57 w 134"/>
                <a:gd name="T51" fmla="*/ 67 h 124"/>
                <a:gd name="T52" fmla="*/ 47 w 134"/>
                <a:gd name="T53" fmla="*/ 66 h 124"/>
                <a:gd name="T54" fmla="*/ 39 w 134"/>
                <a:gd name="T55" fmla="*/ 93 h 124"/>
                <a:gd name="T56" fmla="*/ 39 w 134"/>
                <a:gd name="T57" fmla="*/ 106 h 124"/>
                <a:gd name="T58" fmla="*/ 42 w 134"/>
                <a:gd name="T59" fmla="*/ 113 h 124"/>
                <a:gd name="T60" fmla="*/ 49 w 134"/>
                <a:gd name="T61" fmla="*/ 118 h 124"/>
                <a:gd name="T62" fmla="*/ 64 w 134"/>
                <a:gd name="T63" fmla="*/ 123 h 124"/>
                <a:gd name="T64" fmla="*/ 0 w 134"/>
                <a:gd name="T65" fmla="*/ 120 h 124"/>
                <a:gd name="T66" fmla="*/ 7 w 134"/>
                <a:gd name="T67" fmla="*/ 119 h 124"/>
                <a:gd name="T68" fmla="*/ 17 w 134"/>
                <a:gd name="T69" fmla="*/ 115 h 124"/>
                <a:gd name="T70" fmla="*/ 21 w 134"/>
                <a:gd name="T71" fmla="*/ 109 h 124"/>
                <a:gd name="T72" fmla="*/ 22 w 134"/>
                <a:gd name="T73" fmla="*/ 93 h 124"/>
                <a:gd name="T74" fmla="*/ 39 w 134"/>
                <a:gd name="T75" fmla="*/ 61 h 124"/>
                <a:gd name="T76" fmla="*/ 45 w 134"/>
                <a:gd name="T77" fmla="*/ 61 h 124"/>
                <a:gd name="T78" fmla="*/ 58 w 134"/>
                <a:gd name="T79" fmla="*/ 58 h 124"/>
                <a:gd name="T80" fmla="*/ 69 w 134"/>
                <a:gd name="T81" fmla="*/ 51 h 124"/>
                <a:gd name="T82" fmla="*/ 75 w 134"/>
                <a:gd name="T83" fmla="*/ 40 h 124"/>
                <a:gd name="T84" fmla="*/ 77 w 134"/>
                <a:gd name="T85" fmla="*/ 33 h 124"/>
                <a:gd name="T86" fmla="*/ 73 w 134"/>
                <a:gd name="T87" fmla="*/ 20 h 124"/>
                <a:gd name="T88" fmla="*/ 65 w 134"/>
                <a:gd name="T89" fmla="*/ 10 h 124"/>
                <a:gd name="T90" fmla="*/ 52 w 134"/>
                <a:gd name="T91" fmla="*/ 6 h 124"/>
                <a:gd name="T92" fmla="*/ 39 w 134"/>
                <a:gd name="T93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2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3832" y="2007"/>
              <a:ext cx="81" cy="128"/>
            </a:xfrm>
            <a:custGeom>
              <a:avLst/>
              <a:gdLst>
                <a:gd name="T0" fmla="*/ 71 w 81"/>
                <a:gd name="T1" fmla="*/ 34 h 128"/>
                <a:gd name="T2" fmla="*/ 68 w 81"/>
                <a:gd name="T3" fmla="*/ 24 h 128"/>
                <a:gd name="T4" fmla="*/ 64 w 81"/>
                <a:gd name="T5" fmla="*/ 15 h 128"/>
                <a:gd name="T6" fmla="*/ 57 w 81"/>
                <a:gd name="T7" fmla="*/ 8 h 128"/>
                <a:gd name="T8" fmla="*/ 45 w 81"/>
                <a:gd name="T9" fmla="*/ 6 h 128"/>
                <a:gd name="T10" fmla="*/ 41 w 81"/>
                <a:gd name="T11" fmla="*/ 6 h 128"/>
                <a:gd name="T12" fmla="*/ 34 w 81"/>
                <a:gd name="T13" fmla="*/ 9 h 128"/>
                <a:gd name="T14" fmla="*/ 28 w 81"/>
                <a:gd name="T15" fmla="*/ 14 h 128"/>
                <a:gd name="T16" fmla="*/ 25 w 81"/>
                <a:gd name="T17" fmla="*/ 21 h 128"/>
                <a:gd name="T18" fmla="*/ 25 w 81"/>
                <a:gd name="T19" fmla="*/ 25 h 128"/>
                <a:gd name="T20" fmla="*/ 27 w 81"/>
                <a:gd name="T21" fmla="*/ 35 h 128"/>
                <a:gd name="T22" fmla="*/ 34 w 81"/>
                <a:gd name="T23" fmla="*/ 44 h 128"/>
                <a:gd name="T24" fmla="*/ 52 w 81"/>
                <a:gd name="T25" fmla="*/ 56 h 128"/>
                <a:gd name="T26" fmla="*/ 72 w 81"/>
                <a:gd name="T27" fmla="*/ 70 h 128"/>
                <a:gd name="T28" fmla="*/ 79 w 81"/>
                <a:gd name="T29" fmla="*/ 79 h 128"/>
                <a:gd name="T30" fmla="*/ 81 w 81"/>
                <a:gd name="T31" fmla="*/ 92 h 128"/>
                <a:gd name="T32" fmla="*/ 80 w 81"/>
                <a:gd name="T33" fmla="*/ 100 h 128"/>
                <a:gd name="T34" fmla="*/ 73 w 81"/>
                <a:gd name="T35" fmla="*/ 113 h 128"/>
                <a:gd name="T36" fmla="*/ 60 w 81"/>
                <a:gd name="T37" fmla="*/ 122 h 128"/>
                <a:gd name="T38" fmla="*/ 45 w 81"/>
                <a:gd name="T39" fmla="*/ 126 h 128"/>
                <a:gd name="T40" fmla="*/ 37 w 81"/>
                <a:gd name="T41" fmla="*/ 128 h 128"/>
                <a:gd name="T42" fmla="*/ 21 w 81"/>
                <a:gd name="T43" fmla="*/ 125 h 128"/>
                <a:gd name="T44" fmla="*/ 6 w 81"/>
                <a:gd name="T45" fmla="*/ 118 h 128"/>
                <a:gd name="T46" fmla="*/ 4 w 81"/>
                <a:gd name="T47" fmla="*/ 87 h 128"/>
                <a:gd name="T48" fmla="*/ 6 w 81"/>
                <a:gd name="T49" fmla="*/ 94 h 128"/>
                <a:gd name="T50" fmla="*/ 12 w 81"/>
                <a:gd name="T51" fmla="*/ 106 h 128"/>
                <a:gd name="T52" fmla="*/ 21 w 81"/>
                <a:gd name="T53" fmla="*/ 115 h 128"/>
                <a:gd name="T54" fmla="*/ 33 w 81"/>
                <a:gd name="T55" fmla="*/ 121 h 128"/>
                <a:gd name="T56" fmla="*/ 40 w 81"/>
                <a:gd name="T57" fmla="*/ 122 h 128"/>
                <a:gd name="T58" fmla="*/ 50 w 81"/>
                <a:gd name="T59" fmla="*/ 121 h 128"/>
                <a:gd name="T60" fmla="*/ 57 w 81"/>
                <a:gd name="T61" fmla="*/ 116 h 128"/>
                <a:gd name="T62" fmla="*/ 63 w 81"/>
                <a:gd name="T63" fmla="*/ 109 h 128"/>
                <a:gd name="T64" fmla="*/ 64 w 81"/>
                <a:gd name="T65" fmla="*/ 100 h 128"/>
                <a:gd name="T66" fmla="*/ 64 w 81"/>
                <a:gd name="T67" fmla="*/ 94 h 128"/>
                <a:gd name="T68" fmla="*/ 59 w 81"/>
                <a:gd name="T69" fmla="*/ 85 h 128"/>
                <a:gd name="T70" fmla="*/ 46 w 81"/>
                <a:gd name="T71" fmla="*/ 75 h 128"/>
                <a:gd name="T72" fmla="*/ 26 w 81"/>
                <a:gd name="T73" fmla="*/ 62 h 128"/>
                <a:gd name="T74" fmla="*/ 14 w 81"/>
                <a:gd name="T75" fmla="*/ 52 h 128"/>
                <a:gd name="T76" fmla="*/ 10 w 81"/>
                <a:gd name="T77" fmla="*/ 41 h 128"/>
                <a:gd name="T78" fmla="*/ 8 w 81"/>
                <a:gd name="T79" fmla="*/ 34 h 128"/>
                <a:gd name="T80" fmla="*/ 12 w 81"/>
                <a:gd name="T81" fmla="*/ 21 h 128"/>
                <a:gd name="T82" fmla="*/ 21 w 81"/>
                <a:gd name="T83" fmla="*/ 9 h 128"/>
                <a:gd name="T84" fmla="*/ 35 w 81"/>
                <a:gd name="T85" fmla="*/ 2 h 128"/>
                <a:gd name="T86" fmla="*/ 49 w 81"/>
                <a:gd name="T87" fmla="*/ 0 h 128"/>
                <a:gd name="T88" fmla="*/ 56 w 81"/>
                <a:gd name="T89" fmla="*/ 1 h 128"/>
                <a:gd name="T90" fmla="*/ 70 w 81"/>
                <a:gd name="T91" fmla="*/ 4 h 128"/>
                <a:gd name="T92" fmla="*/ 74 w 81"/>
                <a:gd name="T93" fmla="*/ 3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28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3967" y="2009"/>
              <a:ext cx="61" cy="123"/>
            </a:xfrm>
            <a:custGeom>
              <a:avLst/>
              <a:gdLst>
                <a:gd name="T0" fmla="*/ 38 w 61"/>
                <a:gd name="T1" fmla="*/ 93 h 123"/>
                <a:gd name="T2" fmla="*/ 38 w 61"/>
                <a:gd name="T3" fmla="*/ 93 h 123"/>
                <a:gd name="T4" fmla="*/ 39 w 61"/>
                <a:gd name="T5" fmla="*/ 105 h 123"/>
                <a:gd name="T6" fmla="*/ 41 w 61"/>
                <a:gd name="T7" fmla="*/ 109 h 123"/>
                <a:gd name="T8" fmla="*/ 42 w 61"/>
                <a:gd name="T9" fmla="*/ 113 h 123"/>
                <a:gd name="T10" fmla="*/ 44 w 61"/>
                <a:gd name="T11" fmla="*/ 115 h 123"/>
                <a:gd name="T12" fmla="*/ 49 w 61"/>
                <a:gd name="T13" fmla="*/ 118 h 123"/>
                <a:gd name="T14" fmla="*/ 54 w 61"/>
                <a:gd name="T15" fmla="*/ 119 h 123"/>
                <a:gd name="T16" fmla="*/ 61 w 61"/>
                <a:gd name="T17" fmla="*/ 120 h 123"/>
                <a:gd name="T18" fmla="*/ 61 w 61"/>
                <a:gd name="T19" fmla="*/ 123 h 123"/>
                <a:gd name="T20" fmla="*/ 0 w 61"/>
                <a:gd name="T21" fmla="*/ 123 h 123"/>
                <a:gd name="T22" fmla="*/ 0 w 61"/>
                <a:gd name="T23" fmla="*/ 120 h 123"/>
                <a:gd name="T24" fmla="*/ 0 w 61"/>
                <a:gd name="T25" fmla="*/ 120 h 123"/>
                <a:gd name="T26" fmla="*/ 7 w 61"/>
                <a:gd name="T27" fmla="*/ 119 h 123"/>
                <a:gd name="T28" fmla="*/ 13 w 61"/>
                <a:gd name="T29" fmla="*/ 118 h 123"/>
                <a:gd name="T30" fmla="*/ 16 w 61"/>
                <a:gd name="T31" fmla="*/ 115 h 123"/>
                <a:gd name="T32" fmla="*/ 20 w 61"/>
                <a:gd name="T33" fmla="*/ 113 h 123"/>
                <a:gd name="T34" fmla="*/ 21 w 61"/>
                <a:gd name="T35" fmla="*/ 109 h 123"/>
                <a:gd name="T36" fmla="*/ 22 w 61"/>
                <a:gd name="T37" fmla="*/ 105 h 123"/>
                <a:gd name="T38" fmla="*/ 23 w 61"/>
                <a:gd name="T39" fmla="*/ 93 h 123"/>
                <a:gd name="T40" fmla="*/ 23 w 61"/>
                <a:gd name="T41" fmla="*/ 30 h 123"/>
                <a:gd name="T42" fmla="*/ 23 w 61"/>
                <a:gd name="T43" fmla="*/ 30 h 123"/>
                <a:gd name="T44" fmla="*/ 22 w 61"/>
                <a:gd name="T45" fmla="*/ 19 h 123"/>
                <a:gd name="T46" fmla="*/ 21 w 61"/>
                <a:gd name="T47" fmla="*/ 14 h 123"/>
                <a:gd name="T48" fmla="*/ 20 w 61"/>
                <a:gd name="T49" fmla="*/ 10 h 123"/>
                <a:gd name="T50" fmla="*/ 16 w 61"/>
                <a:gd name="T51" fmla="*/ 8 h 123"/>
                <a:gd name="T52" fmla="*/ 13 w 61"/>
                <a:gd name="T53" fmla="*/ 6 h 123"/>
                <a:gd name="T54" fmla="*/ 7 w 61"/>
                <a:gd name="T55" fmla="*/ 5 h 123"/>
                <a:gd name="T56" fmla="*/ 0 w 61"/>
                <a:gd name="T57" fmla="*/ 4 h 123"/>
                <a:gd name="T58" fmla="*/ 0 w 61"/>
                <a:gd name="T59" fmla="*/ 0 h 123"/>
                <a:gd name="T60" fmla="*/ 61 w 61"/>
                <a:gd name="T61" fmla="*/ 0 h 123"/>
                <a:gd name="T62" fmla="*/ 61 w 61"/>
                <a:gd name="T63" fmla="*/ 4 h 123"/>
                <a:gd name="T64" fmla="*/ 61 w 61"/>
                <a:gd name="T65" fmla="*/ 4 h 123"/>
                <a:gd name="T66" fmla="*/ 54 w 61"/>
                <a:gd name="T67" fmla="*/ 5 h 123"/>
                <a:gd name="T68" fmla="*/ 49 w 61"/>
                <a:gd name="T69" fmla="*/ 6 h 123"/>
                <a:gd name="T70" fmla="*/ 44 w 61"/>
                <a:gd name="T71" fmla="*/ 8 h 123"/>
                <a:gd name="T72" fmla="*/ 42 w 61"/>
                <a:gd name="T73" fmla="*/ 10 h 123"/>
                <a:gd name="T74" fmla="*/ 41 w 61"/>
                <a:gd name="T75" fmla="*/ 14 h 123"/>
                <a:gd name="T76" fmla="*/ 39 w 61"/>
                <a:gd name="T77" fmla="*/ 19 h 123"/>
                <a:gd name="T78" fmla="*/ 38 w 61"/>
                <a:gd name="T79" fmla="*/ 30 h 123"/>
                <a:gd name="T80" fmla="*/ 38 w 61"/>
                <a:gd name="T81" fmla="*/ 9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123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4073" y="2003"/>
              <a:ext cx="117" cy="129"/>
            </a:xfrm>
            <a:custGeom>
              <a:avLst/>
              <a:gdLst>
                <a:gd name="T0" fmla="*/ 112 w 117"/>
                <a:gd name="T1" fmla="*/ 0 h 129"/>
                <a:gd name="T2" fmla="*/ 114 w 117"/>
                <a:gd name="T3" fmla="*/ 0 h 129"/>
                <a:gd name="T4" fmla="*/ 117 w 117"/>
                <a:gd name="T5" fmla="*/ 35 h 129"/>
                <a:gd name="T6" fmla="*/ 114 w 117"/>
                <a:gd name="T7" fmla="*/ 35 h 129"/>
                <a:gd name="T8" fmla="*/ 114 w 117"/>
                <a:gd name="T9" fmla="*/ 35 h 129"/>
                <a:gd name="T10" fmla="*/ 111 w 117"/>
                <a:gd name="T11" fmla="*/ 28 h 129"/>
                <a:gd name="T12" fmla="*/ 109 w 117"/>
                <a:gd name="T13" fmla="*/ 22 h 129"/>
                <a:gd name="T14" fmla="*/ 105 w 117"/>
                <a:gd name="T15" fmla="*/ 18 h 129"/>
                <a:gd name="T16" fmla="*/ 101 w 117"/>
                <a:gd name="T17" fmla="*/ 15 h 129"/>
                <a:gd name="T18" fmla="*/ 96 w 117"/>
                <a:gd name="T19" fmla="*/ 13 h 129"/>
                <a:gd name="T20" fmla="*/ 90 w 117"/>
                <a:gd name="T21" fmla="*/ 12 h 129"/>
                <a:gd name="T22" fmla="*/ 78 w 117"/>
                <a:gd name="T23" fmla="*/ 12 h 129"/>
                <a:gd name="T24" fmla="*/ 66 w 117"/>
                <a:gd name="T25" fmla="*/ 12 h 129"/>
                <a:gd name="T26" fmla="*/ 66 w 117"/>
                <a:gd name="T27" fmla="*/ 95 h 129"/>
                <a:gd name="T28" fmla="*/ 66 w 117"/>
                <a:gd name="T29" fmla="*/ 95 h 129"/>
                <a:gd name="T30" fmla="*/ 67 w 117"/>
                <a:gd name="T31" fmla="*/ 109 h 129"/>
                <a:gd name="T32" fmla="*/ 68 w 117"/>
                <a:gd name="T33" fmla="*/ 114 h 129"/>
                <a:gd name="T34" fmla="*/ 70 w 117"/>
                <a:gd name="T35" fmla="*/ 118 h 129"/>
                <a:gd name="T36" fmla="*/ 73 w 117"/>
                <a:gd name="T37" fmla="*/ 121 h 129"/>
                <a:gd name="T38" fmla="*/ 78 w 117"/>
                <a:gd name="T39" fmla="*/ 124 h 129"/>
                <a:gd name="T40" fmla="*/ 83 w 117"/>
                <a:gd name="T41" fmla="*/ 125 h 129"/>
                <a:gd name="T42" fmla="*/ 91 w 117"/>
                <a:gd name="T43" fmla="*/ 126 h 129"/>
                <a:gd name="T44" fmla="*/ 91 w 117"/>
                <a:gd name="T45" fmla="*/ 129 h 129"/>
                <a:gd name="T46" fmla="*/ 25 w 117"/>
                <a:gd name="T47" fmla="*/ 129 h 129"/>
                <a:gd name="T48" fmla="*/ 25 w 117"/>
                <a:gd name="T49" fmla="*/ 126 h 129"/>
                <a:gd name="T50" fmla="*/ 25 w 117"/>
                <a:gd name="T51" fmla="*/ 126 h 129"/>
                <a:gd name="T52" fmla="*/ 33 w 117"/>
                <a:gd name="T53" fmla="*/ 125 h 129"/>
                <a:gd name="T54" fmla="*/ 40 w 117"/>
                <a:gd name="T55" fmla="*/ 124 h 129"/>
                <a:gd name="T56" fmla="*/ 44 w 117"/>
                <a:gd name="T57" fmla="*/ 121 h 129"/>
                <a:gd name="T58" fmla="*/ 46 w 117"/>
                <a:gd name="T59" fmla="*/ 118 h 129"/>
                <a:gd name="T60" fmla="*/ 49 w 117"/>
                <a:gd name="T61" fmla="*/ 114 h 129"/>
                <a:gd name="T62" fmla="*/ 50 w 117"/>
                <a:gd name="T63" fmla="*/ 109 h 129"/>
                <a:gd name="T64" fmla="*/ 50 w 117"/>
                <a:gd name="T65" fmla="*/ 95 h 129"/>
                <a:gd name="T66" fmla="*/ 50 w 117"/>
                <a:gd name="T67" fmla="*/ 12 h 129"/>
                <a:gd name="T68" fmla="*/ 40 w 117"/>
                <a:gd name="T69" fmla="*/ 12 h 129"/>
                <a:gd name="T70" fmla="*/ 40 w 117"/>
                <a:gd name="T71" fmla="*/ 12 h 129"/>
                <a:gd name="T72" fmla="*/ 26 w 117"/>
                <a:gd name="T73" fmla="*/ 12 h 129"/>
                <a:gd name="T74" fmla="*/ 20 w 117"/>
                <a:gd name="T75" fmla="*/ 13 h 129"/>
                <a:gd name="T76" fmla="*/ 15 w 117"/>
                <a:gd name="T77" fmla="*/ 15 h 129"/>
                <a:gd name="T78" fmla="*/ 12 w 117"/>
                <a:gd name="T79" fmla="*/ 18 h 129"/>
                <a:gd name="T80" fmla="*/ 8 w 117"/>
                <a:gd name="T81" fmla="*/ 22 h 129"/>
                <a:gd name="T82" fmla="*/ 5 w 117"/>
                <a:gd name="T83" fmla="*/ 28 h 129"/>
                <a:gd name="T84" fmla="*/ 3 w 117"/>
                <a:gd name="T85" fmla="*/ 35 h 129"/>
                <a:gd name="T86" fmla="*/ 0 w 117"/>
                <a:gd name="T87" fmla="*/ 35 h 129"/>
                <a:gd name="T88" fmla="*/ 3 w 117"/>
                <a:gd name="T89" fmla="*/ 0 h 129"/>
                <a:gd name="T90" fmla="*/ 4 w 117"/>
                <a:gd name="T91" fmla="*/ 0 h 129"/>
                <a:gd name="T92" fmla="*/ 6 w 117"/>
                <a:gd name="T93" fmla="*/ 3 h 129"/>
                <a:gd name="T94" fmla="*/ 6 w 117"/>
                <a:gd name="T95" fmla="*/ 3 h 129"/>
                <a:gd name="T96" fmla="*/ 8 w 117"/>
                <a:gd name="T97" fmla="*/ 5 h 129"/>
                <a:gd name="T98" fmla="*/ 11 w 117"/>
                <a:gd name="T99" fmla="*/ 6 h 129"/>
                <a:gd name="T100" fmla="*/ 16 w 117"/>
                <a:gd name="T101" fmla="*/ 6 h 129"/>
                <a:gd name="T102" fmla="*/ 100 w 117"/>
                <a:gd name="T103" fmla="*/ 6 h 129"/>
                <a:gd name="T104" fmla="*/ 100 w 117"/>
                <a:gd name="T105" fmla="*/ 6 h 129"/>
                <a:gd name="T106" fmla="*/ 105 w 117"/>
                <a:gd name="T107" fmla="*/ 6 h 129"/>
                <a:gd name="T108" fmla="*/ 108 w 117"/>
                <a:gd name="T109" fmla="*/ 5 h 129"/>
                <a:gd name="T110" fmla="*/ 111 w 117"/>
                <a:gd name="T111" fmla="*/ 3 h 129"/>
                <a:gd name="T112" fmla="*/ 112 w 117"/>
                <a:gd name="T1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129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4226" y="2009"/>
              <a:ext cx="116" cy="123"/>
            </a:xfrm>
            <a:custGeom>
              <a:avLst/>
              <a:gdLst>
                <a:gd name="T0" fmla="*/ 116 w 116"/>
                <a:gd name="T1" fmla="*/ 0 h 123"/>
                <a:gd name="T2" fmla="*/ 116 w 116"/>
                <a:gd name="T3" fmla="*/ 4 h 123"/>
                <a:gd name="T4" fmla="*/ 116 w 116"/>
                <a:gd name="T5" fmla="*/ 4 h 123"/>
                <a:gd name="T6" fmla="*/ 110 w 116"/>
                <a:gd name="T7" fmla="*/ 4 h 123"/>
                <a:gd name="T8" fmla="*/ 106 w 116"/>
                <a:gd name="T9" fmla="*/ 6 h 123"/>
                <a:gd name="T10" fmla="*/ 101 w 116"/>
                <a:gd name="T11" fmla="*/ 7 h 123"/>
                <a:gd name="T12" fmla="*/ 98 w 116"/>
                <a:gd name="T13" fmla="*/ 10 h 123"/>
                <a:gd name="T14" fmla="*/ 91 w 116"/>
                <a:gd name="T15" fmla="*/ 17 h 123"/>
                <a:gd name="T16" fmla="*/ 85 w 116"/>
                <a:gd name="T17" fmla="*/ 25 h 123"/>
                <a:gd name="T18" fmla="*/ 64 w 116"/>
                <a:gd name="T19" fmla="*/ 68 h 123"/>
                <a:gd name="T20" fmla="*/ 64 w 116"/>
                <a:gd name="T21" fmla="*/ 89 h 123"/>
                <a:gd name="T22" fmla="*/ 64 w 116"/>
                <a:gd name="T23" fmla="*/ 89 h 123"/>
                <a:gd name="T24" fmla="*/ 64 w 116"/>
                <a:gd name="T25" fmla="*/ 101 h 123"/>
                <a:gd name="T26" fmla="*/ 65 w 116"/>
                <a:gd name="T27" fmla="*/ 107 h 123"/>
                <a:gd name="T28" fmla="*/ 68 w 116"/>
                <a:gd name="T29" fmla="*/ 111 h 123"/>
                <a:gd name="T30" fmla="*/ 70 w 116"/>
                <a:gd name="T31" fmla="*/ 114 h 123"/>
                <a:gd name="T32" fmla="*/ 74 w 116"/>
                <a:gd name="T33" fmla="*/ 116 h 123"/>
                <a:gd name="T34" fmla="*/ 80 w 116"/>
                <a:gd name="T35" fmla="*/ 119 h 123"/>
                <a:gd name="T36" fmla="*/ 87 w 116"/>
                <a:gd name="T37" fmla="*/ 120 h 123"/>
                <a:gd name="T38" fmla="*/ 87 w 116"/>
                <a:gd name="T39" fmla="*/ 123 h 123"/>
                <a:gd name="T40" fmla="*/ 24 w 116"/>
                <a:gd name="T41" fmla="*/ 123 h 123"/>
                <a:gd name="T42" fmla="*/ 24 w 116"/>
                <a:gd name="T43" fmla="*/ 120 h 123"/>
                <a:gd name="T44" fmla="*/ 24 w 116"/>
                <a:gd name="T45" fmla="*/ 120 h 123"/>
                <a:gd name="T46" fmla="*/ 32 w 116"/>
                <a:gd name="T47" fmla="*/ 119 h 123"/>
                <a:gd name="T48" fmla="*/ 38 w 116"/>
                <a:gd name="T49" fmla="*/ 116 h 123"/>
                <a:gd name="T50" fmla="*/ 41 w 116"/>
                <a:gd name="T51" fmla="*/ 114 h 123"/>
                <a:gd name="T52" fmla="*/ 45 w 116"/>
                <a:gd name="T53" fmla="*/ 111 h 123"/>
                <a:gd name="T54" fmla="*/ 46 w 116"/>
                <a:gd name="T55" fmla="*/ 107 h 123"/>
                <a:gd name="T56" fmla="*/ 47 w 116"/>
                <a:gd name="T57" fmla="*/ 101 h 123"/>
                <a:gd name="T58" fmla="*/ 48 w 116"/>
                <a:gd name="T59" fmla="*/ 89 h 123"/>
                <a:gd name="T60" fmla="*/ 48 w 116"/>
                <a:gd name="T61" fmla="*/ 74 h 123"/>
                <a:gd name="T62" fmla="*/ 30 w 116"/>
                <a:gd name="T63" fmla="*/ 33 h 123"/>
                <a:gd name="T64" fmla="*/ 30 w 116"/>
                <a:gd name="T65" fmla="*/ 33 h 123"/>
                <a:gd name="T66" fmla="*/ 24 w 116"/>
                <a:gd name="T67" fmla="*/ 22 h 123"/>
                <a:gd name="T68" fmla="*/ 18 w 116"/>
                <a:gd name="T69" fmla="*/ 13 h 123"/>
                <a:gd name="T70" fmla="*/ 15 w 116"/>
                <a:gd name="T71" fmla="*/ 9 h 123"/>
                <a:gd name="T72" fmla="*/ 10 w 116"/>
                <a:gd name="T73" fmla="*/ 7 h 123"/>
                <a:gd name="T74" fmla="*/ 5 w 116"/>
                <a:gd name="T75" fmla="*/ 5 h 123"/>
                <a:gd name="T76" fmla="*/ 0 w 116"/>
                <a:gd name="T77" fmla="*/ 4 h 123"/>
                <a:gd name="T78" fmla="*/ 0 w 116"/>
                <a:gd name="T79" fmla="*/ 0 h 123"/>
                <a:gd name="T80" fmla="*/ 49 w 116"/>
                <a:gd name="T81" fmla="*/ 0 h 123"/>
                <a:gd name="T82" fmla="*/ 49 w 116"/>
                <a:gd name="T83" fmla="*/ 4 h 123"/>
                <a:gd name="T84" fmla="*/ 49 w 116"/>
                <a:gd name="T85" fmla="*/ 4 h 123"/>
                <a:gd name="T86" fmla="*/ 45 w 116"/>
                <a:gd name="T87" fmla="*/ 4 h 123"/>
                <a:gd name="T88" fmla="*/ 41 w 116"/>
                <a:gd name="T89" fmla="*/ 6 h 123"/>
                <a:gd name="T90" fmla="*/ 39 w 116"/>
                <a:gd name="T91" fmla="*/ 7 h 123"/>
                <a:gd name="T92" fmla="*/ 38 w 116"/>
                <a:gd name="T93" fmla="*/ 9 h 123"/>
                <a:gd name="T94" fmla="*/ 38 w 116"/>
                <a:gd name="T95" fmla="*/ 12 h 123"/>
                <a:gd name="T96" fmla="*/ 39 w 116"/>
                <a:gd name="T97" fmla="*/ 15 h 123"/>
                <a:gd name="T98" fmla="*/ 42 w 116"/>
                <a:gd name="T99" fmla="*/ 23 h 123"/>
                <a:gd name="T100" fmla="*/ 60 w 116"/>
                <a:gd name="T101" fmla="*/ 62 h 123"/>
                <a:gd name="T102" fmla="*/ 76 w 116"/>
                <a:gd name="T103" fmla="*/ 32 h 123"/>
                <a:gd name="T104" fmla="*/ 76 w 116"/>
                <a:gd name="T105" fmla="*/ 32 h 123"/>
                <a:gd name="T106" fmla="*/ 81 w 116"/>
                <a:gd name="T107" fmla="*/ 20 h 123"/>
                <a:gd name="T108" fmla="*/ 83 w 116"/>
                <a:gd name="T109" fmla="*/ 15 h 123"/>
                <a:gd name="T110" fmla="*/ 83 w 116"/>
                <a:gd name="T111" fmla="*/ 10 h 123"/>
                <a:gd name="T112" fmla="*/ 81 w 116"/>
                <a:gd name="T113" fmla="*/ 8 h 123"/>
                <a:gd name="T114" fmla="*/ 79 w 116"/>
                <a:gd name="T115" fmla="*/ 6 h 123"/>
                <a:gd name="T116" fmla="*/ 74 w 116"/>
                <a:gd name="T117" fmla="*/ 4 h 123"/>
                <a:gd name="T118" fmla="*/ 70 w 116"/>
                <a:gd name="T119" fmla="*/ 4 h 123"/>
                <a:gd name="T120" fmla="*/ 70 w 116"/>
                <a:gd name="T121" fmla="*/ 0 h 123"/>
                <a:gd name="T122" fmla="*/ 116 w 116"/>
                <a:gd name="T1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23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29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49263" y="1411288"/>
            <a:ext cx="8247062" cy="1587"/>
          </a:xfrm>
          <a:prstGeom prst="line">
            <a:avLst/>
          </a:prstGeom>
          <a:ln w="12700">
            <a:solidFill>
              <a:srgbClr val="DE6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COE_V158289.eps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9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07B172F3-DA38-4AB4-9A24-2A712508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  <p:sldLayoutId id="2147483649" r:id="rId4"/>
    <p:sldLayoutId id="2147483654" r:id="rId5"/>
    <p:sldLayoutId id="2147483657" r:id="rId6"/>
    <p:sldLayoutId id="2147483663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003263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burn.zoom.us/j/97924680593" TargetMode="External"/><Relationship Id="rId2" Type="http://schemas.openxmlformats.org/officeDocument/2006/relationships/hyperlink" Target="https://auburn.zoom.us/j/948110318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burn.zoom.us/j/925510151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 3220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Rodrigo Sardinas</a:t>
            </a:r>
          </a:p>
        </p:txBody>
      </p:sp>
    </p:spTree>
    <p:extLst>
      <p:ext uri="{BB962C8B-B14F-4D97-AF65-F5344CB8AC3E}">
        <p14:creationId xmlns:p14="http://schemas.microsoft.com/office/powerpoint/2010/main" val="15735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Early on Assignments!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Review the PPT (study notes)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“Come to Class” (at least watch the videos)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88BB6-4796-4FC7-B4F7-4CF35D9A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Office Hours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740A03-7AF8-4FC2-B95B-5823986A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848"/>
            <a:ext cx="8229600" cy="4905815"/>
          </a:xfrm>
        </p:spPr>
        <p:txBody>
          <a:bodyPr/>
          <a:lstStyle/>
          <a:p>
            <a:r>
              <a:rPr lang="en-US" dirty="0"/>
              <a:t>Virtual Classroom via Zoom </a:t>
            </a:r>
          </a:p>
          <a:p>
            <a:pPr lvl="1"/>
            <a:r>
              <a:rPr lang="en-US" dirty="0"/>
              <a:t>T/R 2 pm – 3:15 pm (3220-002)  </a:t>
            </a:r>
          </a:p>
          <a:p>
            <a:pPr lvl="1"/>
            <a:r>
              <a:rPr lang="en-US" u="sng" dirty="0">
                <a:solidFill>
                  <a:srgbClr val="0563C1"/>
                </a:solidFill>
                <a:effectLst/>
                <a:ea typeface="Malgun Gothic" panose="020B0503020000020004" pitchFamily="34" charset="-127"/>
                <a:hlinkClick r:id="rId2"/>
              </a:rPr>
              <a:t>https://auburn.zoom.us/j/94811031814</a:t>
            </a:r>
            <a:r>
              <a:rPr lang="en-US" u="sng" dirty="0">
                <a:solidFill>
                  <a:srgbClr val="0563C1"/>
                </a:solidFill>
                <a:effectLst/>
                <a:ea typeface="Malgun Gothic" panose="020B0503020000020004" pitchFamily="34" charset="-127"/>
              </a:rPr>
              <a:t> </a:t>
            </a:r>
          </a:p>
          <a:p>
            <a:pPr lvl="1"/>
            <a:r>
              <a:rPr lang="en-US" dirty="0"/>
              <a:t>T/R 3:30 pm – 4:45 pm (3220-001)</a:t>
            </a:r>
          </a:p>
          <a:p>
            <a:pPr lvl="1"/>
            <a:r>
              <a:rPr lang="en-US" dirty="0">
                <a:hlinkClick r:id="rId3"/>
              </a:rPr>
              <a:t>https://auburn.zoom.us/j/97924680593</a:t>
            </a:r>
            <a:r>
              <a:rPr lang="en-US" dirty="0"/>
              <a:t> </a:t>
            </a:r>
          </a:p>
          <a:p>
            <a:r>
              <a:rPr lang="en-US" dirty="0"/>
              <a:t>Virtual Office Hours</a:t>
            </a:r>
          </a:p>
          <a:p>
            <a:pPr lvl="1"/>
            <a:r>
              <a:rPr lang="en-US" dirty="0"/>
              <a:t>M/W 1 pm – 2 pm</a:t>
            </a:r>
          </a:p>
          <a:p>
            <a:pPr lvl="1"/>
            <a:r>
              <a:rPr lang="en-US" dirty="0">
                <a:hlinkClick r:id="rId4"/>
              </a:rPr>
              <a:t>https://auburn.zoom.us/j/92551015100</a:t>
            </a:r>
            <a:r>
              <a:rPr lang="en-US" dirty="0"/>
              <a:t> </a:t>
            </a:r>
          </a:p>
          <a:p>
            <a:r>
              <a:rPr lang="en-US" dirty="0"/>
              <a:t>Weekly/Monthly Meetup Outside of Regular Classroom Hours?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9F05-2CF3-4E45-AECF-6EF1899D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A73C-8503-4AEA-82D8-3E700A2A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917CE-0160-41B8-AEE2-02FBF25EF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A105F-CFA0-4518-A288-7152C412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57" y="1391331"/>
            <a:ext cx="5016661" cy="51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B890-0B1E-4756-949F-012F8E24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54B11-915B-4655-B2C8-F30412AF9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97455-FCDE-4F51-9169-FA0E36BF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46410"/>
              </p:ext>
            </p:extLst>
          </p:nvPr>
        </p:nvGraphicFramePr>
        <p:xfrm>
          <a:off x="947651" y="1562793"/>
          <a:ext cx="7290262" cy="3974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1277">
                  <a:extLst>
                    <a:ext uri="{9D8B030D-6E8A-4147-A177-3AD203B41FA5}">
                      <a16:colId xmlns:a16="http://schemas.microsoft.com/office/drawing/2014/main" val="1413952944"/>
                    </a:ext>
                  </a:extLst>
                </a:gridCol>
                <a:gridCol w="2162907">
                  <a:extLst>
                    <a:ext uri="{9D8B030D-6E8A-4147-A177-3AD203B41FA5}">
                      <a16:colId xmlns:a16="http://schemas.microsoft.com/office/drawing/2014/main" val="4040825331"/>
                    </a:ext>
                  </a:extLst>
                </a:gridCol>
                <a:gridCol w="2456078">
                  <a:extLst>
                    <a:ext uri="{9D8B030D-6E8A-4147-A177-3AD203B41FA5}">
                      <a16:colId xmlns:a16="http://schemas.microsoft.com/office/drawing/2014/main" val="3258257653"/>
                    </a:ext>
                  </a:extLst>
                </a:gridCol>
              </a:tblGrid>
              <a:tr h="755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Pop-Quiz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10%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Grading Scale</a:t>
                      </a:r>
                      <a:endParaRPr lang="en-US" sz="4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 90 – 100%</a:t>
                      </a:r>
                      <a:endParaRPr lang="en-US" sz="4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B  80 – 89%</a:t>
                      </a:r>
                      <a:endParaRPr lang="en-US" sz="4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  70 – 79%</a:t>
                      </a:r>
                      <a:endParaRPr lang="en-US" sz="4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  60 – 69%</a:t>
                      </a:r>
                      <a:endParaRPr lang="en-US" sz="4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F  &lt;60%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682662"/>
                  </a:ext>
                </a:extLst>
              </a:tr>
              <a:tr h="755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Assignments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40%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071861"/>
                  </a:ext>
                </a:extLst>
              </a:tr>
              <a:tr h="755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Mid-term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25%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918377"/>
                  </a:ext>
                </a:extLst>
              </a:tr>
              <a:tr h="1707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Final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25%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5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2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9943-C6E7-4358-96B5-43E2522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F9E8-AA2D-48E6-820F-7A306D4B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2631"/>
            <a:ext cx="8229600" cy="4525963"/>
          </a:xfrm>
        </p:spPr>
        <p:txBody>
          <a:bodyPr/>
          <a:lstStyle/>
          <a:p>
            <a:r>
              <a:rPr lang="en-US" dirty="0"/>
              <a:t>Pop Quizzes</a:t>
            </a:r>
          </a:p>
          <a:p>
            <a:pPr lvl="1"/>
            <a:r>
              <a:rPr lang="en-US" dirty="0"/>
              <a:t>Due Midnight</a:t>
            </a:r>
          </a:p>
          <a:p>
            <a:pPr lvl="1"/>
            <a:r>
              <a:rPr lang="en-US" dirty="0"/>
              <a:t>Timed</a:t>
            </a:r>
          </a:p>
          <a:p>
            <a:pPr lvl="1"/>
            <a:r>
              <a:rPr lang="en-US" dirty="0"/>
              <a:t>Available Day-of</a:t>
            </a:r>
          </a:p>
          <a:p>
            <a:pPr lvl="1"/>
            <a:r>
              <a:rPr lang="en-US" dirty="0"/>
              <a:t>Usually on Thursdays</a:t>
            </a:r>
          </a:p>
          <a:p>
            <a:r>
              <a:rPr lang="en-US" dirty="0" err="1"/>
              <a:t>Vocareum</a:t>
            </a:r>
            <a:endParaRPr lang="en-US" dirty="0"/>
          </a:p>
          <a:p>
            <a:pPr lvl="1"/>
            <a:r>
              <a:rPr lang="en-US" dirty="0"/>
              <a:t>Coding with immediate feedback</a:t>
            </a:r>
          </a:p>
          <a:p>
            <a:pPr lvl="1"/>
            <a:r>
              <a:rPr lang="en-US" dirty="0"/>
              <a:t>Applying what is learned in class</a:t>
            </a:r>
          </a:p>
          <a:p>
            <a:pPr lvl="1"/>
            <a:r>
              <a:rPr lang="en-US" dirty="0"/>
              <a:t>Usually 1 – 2 weeks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E7EE-9EEA-4408-AABA-80AABF6D4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9943-C6E7-4358-96B5-43E2522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F9E8-AA2D-48E6-820F-7A306D4B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5882"/>
            <a:ext cx="8229600" cy="4525963"/>
          </a:xfrm>
        </p:spPr>
        <p:txBody>
          <a:bodyPr/>
          <a:lstStyle/>
          <a:p>
            <a:r>
              <a:rPr lang="en-US" dirty="0"/>
              <a:t>Midterm/Final</a:t>
            </a:r>
          </a:p>
          <a:p>
            <a:pPr lvl="1"/>
            <a:r>
              <a:rPr lang="en-US" dirty="0"/>
              <a:t>Cumulative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/>
              <a:t>Book Material Only</a:t>
            </a:r>
            <a:endParaRPr lang="en-US" dirty="0"/>
          </a:p>
          <a:p>
            <a:pPr lvl="1"/>
            <a:r>
              <a:rPr lang="en-US" dirty="0"/>
              <a:t>Must complete during scheduled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CE7EE-9EEA-4408-AABA-80AABF6D4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172F3-DA38-4AB4-9A24-2A7125085E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212</Words>
  <Application>Microsoft Office PowerPoint</Application>
  <PresentationFormat>On-screen Show (4:3)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COMP 3220</vt:lpstr>
      <vt:lpstr>How do I win?</vt:lpstr>
      <vt:lpstr>Class and Office Hours</vt:lpstr>
      <vt:lpstr>Calendar</vt:lpstr>
      <vt:lpstr>Grading</vt:lpstr>
      <vt:lpstr>Grading Categories</vt:lpstr>
      <vt:lpstr>Grading Categories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Amanda</dc:creator>
  <cp:lastModifiedBy>rodrigo sardinas</cp:lastModifiedBy>
  <cp:revision>158</cp:revision>
  <dcterms:created xsi:type="dcterms:W3CDTF">2012-06-28T21:20:35Z</dcterms:created>
  <dcterms:modified xsi:type="dcterms:W3CDTF">2020-08-18T18:57:57Z</dcterms:modified>
</cp:coreProperties>
</file>