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522" r:id="rId3"/>
    <p:sldId id="531" r:id="rId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84436"/>
  </p:normalViewPr>
  <p:slideViewPr>
    <p:cSldViewPr snapToGrid="0" snapToObjects="1" showGuides="1">
      <p:cViewPr varScale="1">
        <p:scale>
          <a:sx n="106" d="100"/>
          <a:sy n="106" d="100"/>
        </p:scale>
        <p:origin x="696" y="17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5A8F3-AA62-AC48-A387-50F2EB05A328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BF9B3-2054-9342-AC05-FF25C8070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75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66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53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6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913"/>
            <a:ext cx="7772400" cy="53039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3252" y="2146429"/>
            <a:ext cx="4066505" cy="927806"/>
          </a:xfrm>
        </p:spPr>
        <p:txBody>
          <a:bodyPr>
            <a:normAutofit/>
          </a:bodyPr>
          <a:lstStyle>
            <a:lvl1pPr marL="0" indent="0" algn="ctr">
              <a:buNone/>
              <a:defRPr sz="2800" i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Names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17 May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bit.ly</a:t>
            </a:r>
            <a:r>
              <a:rPr lang="en-US" dirty="0" smtClean="0"/>
              <a:t> / joe_london_kaggle_2016a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824414">
            <a:off x="-1894247" y="3883786"/>
            <a:ext cx="9144000" cy="298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44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0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78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568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2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4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marL="0" marR="0" lvl="0" indent="0" rtl="0">
              <a:lnSpc>
                <a:spcPct val="207142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cap="none" spc="300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lang="en-US" sz="2800" b="1" i="0" u="none" strike="noStrike" cap="none" spc="300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GB" smtClean="0"/>
              <a:t>17 May 2016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659164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bit.ly / joe_london_kaggle_2016a</a:t>
            </a: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C8A4197-7A9D-5842-BD4B-E3CFC351F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71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38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925" y="935584"/>
            <a:ext cx="4946875" cy="123380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40149" y="2346171"/>
            <a:ext cx="4946650" cy="11636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740150" y="3738563"/>
            <a:ext cx="4946650" cy="1028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009" y="935584"/>
            <a:ext cx="0" cy="3831679"/>
          </a:xfrm>
          <a:prstGeom prst="line">
            <a:avLst/>
          </a:prstGeom>
          <a:ln w="57150" cmpd="sng">
            <a:solidFill>
              <a:srgbClr val="FBE9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3740150" y="2253605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740150" y="3628358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211138" y="935831"/>
            <a:ext cx="2913062" cy="1233488"/>
          </a:xfrm>
        </p:spPr>
        <p:txBody>
          <a:bodyPr>
            <a:normAutofit/>
          </a:bodyPr>
          <a:lstStyle>
            <a:lvl1pPr marL="0" indent="0" algn="ctr">
              <a:buNone/>
              <a:defRPr sz="4000" b="0" i="0"/>
            </a:lvl1pPr>
            <a:lvl2pPr marL="457200" indent="0" algn="ctr">
              <a:buNone/>
              <a:defRPr baseline="0"/>
            </a:lvl2pPr>
          </a:lstStyle>
          <a:p>
            <a:pPr lvl="0"/>
            <a:r>
              <a:rPr lang="en-US" dirty="0" smtClean="0"/>
              <a:t>Topic 1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211138" y="2346723"/>
            <a:ext cx="2913062" cy="1163240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2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 hasCustomPrompt="1"/>
          </p:nvPr>
        </p:nvSpPr>
        <p:spPr>
          <a:xfrm>
            <a:off x="211138" y="3738563"/>
            <a:ext cx="2913062" cy="1028700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6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1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8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3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3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85000"/>
                <a:alpha val="4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7100"/>
            <a:ext cx="8229600" cy="661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0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72" r:id="rId4"/>
    <p:sldLayoutId id="2147483663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49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200" b="1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Courier New"/>
        <a:buChar char="o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683"/>
            <a:ext cx="7772400" cy="953650"/>
          </a:xfrm>
        </p:spPr>
        <p:txBody>
          <a:bodyPr>
            <a:normAutofit/>
          </a:bodyPr>
          <a:lstStyle/>
          <a:p>
            <a:r>
              <a:rPr lang="en-US" b="0" dirty="0" smtClean="0"/>
              <a:t>Project “Deep Water”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7706" y="2037290"/>
            <a:ext cx="4240494" cy="1810810"/>
          </a:xfrm>
        </p:spPr>
        <p:txBody>
          <a:bodyPr>
            <a:normAutofit/>
          </a:bodyPr>
          <a:lstStyle/>
          <a:p>
            <a:r>
              <a:rPr lang="en-US" dirty="0" smtClean="0"/>
              <a:t>Jo-fai (Joe) Chow</a:t>
            </a:r>
          </a:p>
          <a:p>
            <a:r>
              <a:rPr lang="en-US" dirty="0" smtClean="0"/>
              <a:t>Data Scientist</a:t>
            </a:r>
            <a:endParaRPr lang="en-US" dirty="0"/>
          </a:p>
          <a:p>
            <a:r>
              <a:rPr lang="en-US" dirty="0" smtClean="0"/>
              <a:t>joe@h2o.ai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00" y="1831445"/>
            <a:ext cx="2222500" cy="222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39452" y="4244742"/>
            <a:ext cx="34650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Paris Machine Learning Meetup</a:t>
            </a:r>
          </a:p>
          <a:p>
            <a:pPr algn="ctr"/>
            <a:r>
              <a:rPr lang="en-US" dirty="0" smtClean="0"/>
              <a:t>Murex</a:t>
            </a:r>
          </a:p>
          <a:p>
            <a:pPr algn="ctr"/>
            <a:r>
              <a:rPr lang="en-US" dirty="0" smtClean="0"/>
              <a:t>21</a:t>
            </a:r>
            <a:r>
              <a:rPr lang="en-US" baseline="30000" dirty="0" smtClean="0"/>
              <a:t>st</a:t>
            </a:r>
            <a:r>
              <a:rPr lang="en-US" dirty="0" smtClean="0"/>
              <a:t> September,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6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This Talk (30 mins)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About H2O.ai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Demos</a:t>
            </a:r>
          </a:p>
          <a:p>
            <a:pPr lvl="2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Web Interface</a:t>
            </a:r>
          </a:p>
          <a:p>
            <a:pPr lvl="2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H2O Use Cases</a:t>
            </a:r>
          </a:p>
          <a:p>
            <a:pPr lvl="2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Why H2O?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Moving Forward</a:t>
            </a:r>
          </a:p>
          <a:p>
            <a:pPr lvl="2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New developments (e.g. Deep Water)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Second Talk (30 mins)</a:t>
            </a:r>
          </a:p>
          <a:p>
            <a:pPr lvl="1"/>
            <a:r>
              <a:rPr lang="en-US" dirty="0" smtClean="0"/>
              <a:t>Deep Water</a:t>
            </a:r>
          </a:p>
          <a:p>
            <a:pPr lvl="1"/>
            <a:r>
              <a:rPr lang="en-US" dirty="0" smtClean="0"/>
              <a:t>Demos</a:t>
            </a:r>
          </a:p>
          <a:p>
            <a:pPr lvl="2"/>
            <a:r>
              <a:rPr lang="en-US" dirty="0" smtClean="0"/>
              <a:t>H2O + </a:t>
            </a:r>
            <a:r>
              <a:rPr lang="en-US" dirty="0" err="1" smtClean="0"/>
              <a:t>mxnet</a:t>
            </a:r>
            <a:endParaRPr lang="en-US" dirty="0" smtClean="0"/>
          </a:p>
          <a:p>
            <a:pPr lvl="2"/>
            <a:r>
              <a:rPr lang="en-US" dirty="0" smtClean="0"/>
              <a:t>H2O + </a:t>
            </a:r>
            <a:r>
              <a:rPr lang="en-US" dirty="0" err="1" smtClean="0"/>
              <a:t>TensorFlow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Third Talk (45 mins)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H2O + Spark = Sparkling Water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Demos</a:t>
            </a:r>
          </a:p>
          <a:p>
            <a:pPr lvl="2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H2O + Spark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MLlib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3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46429"/>
            <a:ext cx="7953957" cy="927806"/>
          </a:xfrm>
        </p:spPr>
        <p:txBody>
          <a:bodyPr>
            <a:noAutofit/>
          </a:bodyPr>
          <a:lstStyle/>
          <a:p>
            <a:r>
              <a:rPr lang="en-US" sz="5400" dirty="0" smtClean="0"/>
              <a:t>About Deep Water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315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BE91F"/>
      </a:accent3>
      <a:accent4>
        <a:srgbClr val="EB6615"/>
      </a:accent4>
      <a:accent5>
        <a:srgbClr val="C76402"/>
      </a:accent5>
      <a:accent6>
        <a:srgbClr val="B523B4"/>
      </a:accent6>
      <a:hlink>
        <a:srgbClr val="FF6B26"/>
      </a:hlink>
      <a:folHlink>
        <a:srgbClr val="DE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10689</TotalTime>
  <Words>89</Words>
  <Application>Microsoft Macintosh PowerPoint</Application>
  <PresentationFormat>On-screen Show (16:9)</PresentationFormat>
  <Paragraphs>31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Courier New</vt:lpstr>
      <vt:lpstr>Times New Roman</vt:lpstr>
      <vt:lpstr>Arial</vt:lpstr>
      <vt:lpstr>Custom Design</vt:lpstr>
      <vt:lpstr>Project “Deep Water”</vt:lpstr>
      <vt:lpstr>Agenda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Chow, Jo</cp:lastModifiedBy>
  <cp:revision>801</cp:revision>
  <cp:lastPrinted>2016-09-01T23:03:45Z</cp:lastPrinted>
  <dcterms:created xsi:type="dcterms:W3CDTF">2015-09-15T15:26:47Z</dcterms:created>
  <dcterms:modified xsi:type="dcterms:W3CDTF">2016-09-19T22:44:27Z</dcterms:modified>
</cp:coreProperties>
</file>