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28D3456-A79E-46DA-BC17-7C8F33ADC1B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EB172F-1CC1-4CA4-AACA-531AED295E6E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E59F0A-DC14-4DA5-B32B-040764233259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9180067-8989-418E-B6F4-D5EE1C340A0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37880"/>
            <a:ext cx="7772040" cy="245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37880"/>
            <a:ext cx="7772040" cy="245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37880"/>
            <a:ext cx="7772040" cy="5299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 May 2016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bit.ly / joe_london_kaggle_2016a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Picture 9" descr=""/>
          <p:cNvPicPr/>
          <p:nvPr/>
        </p:nvPicPr>
        <p:blipFill>
          <a:blip r:embed="rId2"/>
          <a:stretch/>
        </p:blipFill>
        <p:spPr>
          <a:xfrm rot="824400">
            <a:off x="-1894320" y="3883680"/>
            <a:ext cx="9143640" cy="2988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</a:t>
            </a:r>
            <a:r>
              <a:rPr b="0" lang="en-GB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format</a:t>
            </a:r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</a:t>
            </a: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65376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-7200"/>
            <a:ext cx="8229240" cy="660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Arial"/>
              <a:buChar char="»"/>
            </a:pPr>
            <a:r>
              <a:rPr b="0" lang="en-GB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595959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595959"/>
              </a:buClr>
              <a:buFont typeface="Arial"/>
              <a:buChar char="»"/>
            </a:pPr>
            <a:r>
              <a:rPr b="0" lang="en-GB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GB" sz="2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 May 2016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bit.ly / joe_london_kaggle_2016a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3B2F4EDC-E739-4A6D-8C45-A0C1D7505766}" type="slidenum">
              <a:rPr b="0" lang="en-GB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31840"/>
            <a:ext cx="7772040" cy="953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“Deep Water”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217760" y="2037240"/>
            <a:ext cx="4240080" cy="18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Jo-fai (Joe) Chow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Scientist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joe@h2o.ai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/>
        </p:blipFill>
        <p:spPr>
          <a:xfrm>
            <a:off x="1397160" y="1831320"/>
            <a:ext cx="2222280" cy="2222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839320" y="4244760"/>
            <a:ext cx="34646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Paris Machine Learning Meetup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Murex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21</a:t>
            </a:r>
            <a:r>
              <a:rPr b="0" lang="en-GB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September, 2016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-7200"/>
            <a:ext cx="8229240" cy="660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32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d9d9d9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Talk (30 mins)</a:t>
            </a:r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d9d9d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H2O.ai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d9d9d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Demos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Interface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d9d9d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H2O Use Cases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H2O?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d9d9d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Moving Forward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developments (e.g. Deep Water)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Talk (30 mins)</a:t>
            </a:r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Water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Demos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H2O + mxnet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H2O + TensorFlow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d9d9d9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Talk (45 mins)</a:t>
            </a:r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d9d9d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H2O + Spark = Sparkling Water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d9d9d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Demos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d9d9d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H2O + Spark MLlib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A65379D8-788A-4A47-85DF-24C6DADD82C2}" type="slidenum">
              <a:rPr b="0" lang="en-GB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137880"/>
            <a:ext cx="7772040" cy="529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5800" y="2146320"/>
            <a:ext cx="7953480" cy="927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Deep Water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-7200"/>
            <a:ext cx="8229240" cy="660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24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Water: Next-Gen Deep Learning in H2O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 with existing GPU backends</a:t>
            </a:r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TensorFlow, mxnet, Caffe, Theano, etc.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Scalability and easy of use</a:t>
            </a:r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H2O ML platform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choices for users</a:t>
            </a:r>
            <a:endParaRPr b="0" lang="en-GB" sz="32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Convolutional NN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Image, video, speech, etc.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Recurrent NN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Sequences, time series, natural lang. processing, etc.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en-GB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Hybrid NN</a:t>
            </a:r>
            <a:endParaRPr b="0" lang="en-GB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Speech to text translation, image captioning, etc.</a:t>
            </a:r>
            <a:endParaRPr b="0" lang="en-GB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4495F96B-8ECD-41D7-B0F0-175D5AD35FE7}" type="slidenum">
              <a:rPr b="0" lang="en-GB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137880"/>
            <a:ext cx="7772040" cy="529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5800" y="2146320"/>
            <a:ext cx="7953480" cy="927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Time!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10703</TotalTime>
  <Application>LibreOffice/5.1.4.2$Linux_X86_64 LibreOffice_project/10m0$Build-2</Application>
  <Words>168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2015-09-15T15:26:47Z</dcterms:created>
  <dc:creator/>
  <dc:description/>
  <dc:language>en-GB</dc:language>
  <cp:lastModifiedBy/>
  <cp:lastPrinted>2016-09-01T23:03:45Z</cp:lastPrinted>
  <dcterms:modified xsi:type="dcterms:W3CDTF">2016-09-20T16:08:04Z</dcterms:modified>
  <cp:revision>811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