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1" r:id="rId3"/>
    <p:sldId id="270" r:id="rId4"/>
    <p:sldId id="273" r:id="rId5"/>
    <p:sldId id="274" r:id="rId6"/>
    <p:sldId id="272" r:id="rId7"/>
    <p:sldId id="276" r:id="rId8"/>
    <p:sldId id="275" r:id="rId9"/>
    <p:sldId id="260" r:id="rId10"/>
    <p:sldId id="277" r:id="rId11"/>
    <p:sldId id="280" r:id="rId12"/>
    <p:sldId id="296" r:id="rId13"/>
    <p:sldId id="300" r:id="rId14"/>
    <p:sldId id="301" r:id="rId15"/>
    <p:sldId id="297" r:id="rId16"/>
    <p:sldId id="292" r:id="rId17"/>
    <p:sldId id="295" r:id="rId18"/>
    <p:sldId id="303" r:id="rId19"/>
    <p:sldId id="298" r:id="rId20"/>
    <p:sldId id="278" r:id="rId21"/>
    <p:sldId id="287" r:id="rId22"/>
    <p:sldId id="304" r:id="rId23"/>
    <p:sldId id="305" r:id="rId24"/>
    <p:sldId id="306" r:id="rId25"/>
    <p:sldId id="307" r:id="rId26"/>
    <p:sldId id="279" r:id="rId27"/>
    <p:sldId id="288" r:id="rId28"/>
    <p:sldId id="291" r:id="rId29"/>
    <p:sldId id="290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2A38"/>
    <a:srgbClr val="A6A6A6"/>
    <a:srgbClr val="EF305F"/>
    <a:srgbClr val="FFAB0F"/>
    <a:srgbClr val="FFFFFF"/>
    <a:srgbClr val="ED7D31"/>
    <a:srgbClr val="00A8E5"/>
    <a:srgbClr val="00008B"/>
    <a:srgbClr val="FFAA0B"/>
    <a:srgbClr val="562A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9" autoAdjust="0"/>
    <p:restoredTop sz="94660"/>
  </p:normalViewPr>
  <p:slideViewPr>
    <p:cSldViewPr snapToGrid="0">
      <p:cViewPr varScale="1">
        <p:scale>
          <a:sx n="83" d="100"/>
          <a:sy n="83" d="100"/>
        </p:scale>
        <p:origin x="17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일본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  <c:pt idx="0">
                  <c:v>2019</c:v>
                </c:pt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673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C1-42A9-8712-D3AC3F60C3A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중국</c:v>
                </c:pt>
              </c:strCache>
            </c:strRef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  <c:pt idx="0">
                  <c:v>2019</c:v>
                </c:pt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574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6C1-42A9-8712-D3AC3F60C3A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1613505103"/>
        <c:axId val="1613506767"/>
      </c:barChart>
      <c:catAx>
        <c:axId val="16135051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13506767"/>
        <c:crosses val="autoZero"/>
        <c:auto val="0"/>
        <c:lblAlgn val="ctr"/>
        <c:lblOffset val="100"/>
        <c:noMultiLvlLbl val="0"/>
      </c:catAx>
      <c:valAx>
        <c:axId val="1613506767"/>
        <c:scaling>
          <c:orientation val="minMax"/>
          <c:min val="0"/>
        </c:scaling>
        <c:delete val="1"/>
        <c:axPos val="l"/>
        <c:numFmt formatCode="General" sourceLinked="1"/>
        <c:majorTickMark val="none"/>
        <c:minorTickMark val="none"/>
        <c:tickLblPos val="nextTo"/>
        <c:crossAx val="16135051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ko-KR"/>
              <a:t>일본의 프로그래밍 언어사용 변화</a:t>
            </a:r>
          </a:p>
        </c:rich>
      </c:tx>
      <c:layout>
        <c:manualLayout>
          <c:xMode val="edge"/>
          <c:yMode val="edge"/>
          <c:x val="0.1905290890962163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20073778321872451"/>
          <c:y val="0.13639461513320528"/>
          <c:w val="0.81750266219291823"/>
          <c:h val="0.73967398254958272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2021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Sheet1!$A$2:$A$12</c:f>
              <c:strCache>
                <c:ptCount val="11"/>
                <c:pt idx="0">
                  <c:v>Python</c:v>
                </c:pt>
                <c:pt idx="1">
                  <c:v>SQL</c:v>
                </c:pt>
                <c:pt idx="2">
                  <c:v>C</c:v>
                </c:pt>
                <c:pt idx="3">
                  <c:v>JAVA</c:v>
                </c:pt>
                <c:pt idx="4">
                  <c:v>C++</c:v>
                </c:pt>
                <c:pt idx="5">
                  <c:v>Javascript</c:v>
                </c:pt>
                <c:pt idx="6">
                  <c:v>MATLAB</c:v>
                </c:pt>
                <c:pt idx="7">
                  <c:v>Bash</c:v>
                </c:pt>
                <c:pt idx="8">
                  <c:v>TypeScript</c:v>
                </c:pt>
                <c:pt idx="9">
                  <c:v>Other</c:v>
                </c:pt>
                <c:pt idx="10">
                  <c:v>R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786</c:v>
                </c:pt>
                <c:pt idx="1">
                  <c:v>232</c:v>
                </c:pt>
                <c:pt idx="2">
                  <c:v>163</c:v>
                </c:pt>
                <c:pt idx="3">
                  <c:v>137</c:v>
                </c:pt>
                <c:pt idx="4">
                  <c:v>164</c:v>
                </c:pt>
                <c:pt idx="5">
                  <c:v>147</c:v>
                </c:pt>
                <c:pt idx="6">
                  <c:v>53</c:v>
                </c:pt>
                <c:pt idx="7">
                  <c:v>81</c:v>
                </c:pt>
                <c:pt idx="8">
                  <c:v>0</c:v>
                </c:pt>
                <c:pt idx="9">
                  <c:v>0</c:v>
                </c:pt>
                <c:pt idx="10">
                  <c:v>122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30-46D8-B83C-EF019831414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2019</c:v>
                </c:pt>
              </c:strCache>
            </c:strRef>
          </c:tx>
          <c:spPr>
            <a:ln w="31750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none"/>
          </c:marker>
          <c:cat>
            <c:strRef>
              <c:f>Sheet1!$A$2:$A$12</c:f>
              <c:strCache>
                <c:ptCount val="11"/>
                <c:pt idx="0">
                  <c:v>Python</c:v>
                </c:pt>
                <c:pt idx="1">
                  <c:v>SQL</c:v>
                </c:pt>
                <c:pt idx="2">
                  <c:v>C</c:v>
                </c:pt>
                <c:pt idx="3">
                  <c:v>JAVA</c:v>
                </c:pt>
                <c:pt idx="4">
                  <c:v>C++</c:v>
                </c:pt>
                <c:pt idx="5">
                  <c:v>Javascript</c:v>
                </c:pt>
                <c:pt idx="6">
                  <c:v>MATLAB</c:v>
                </c:pt>
                <c:pt idx="7">
                  <c:v>Bash</c:v>
                </c:pt>
                <c:pt idx="8">
                  <c:v>TypeScript</c:v>
                </c:pt>
                <c:pt idx="9">
                  <c:v>Other</c:v>
                </c:pt>
                <c:pt idx="10">
                  <c:v>R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442</c:v>
                </c:pt>
                <c:pt idx="1">
                  <c:v>150</c:v>
                </c:pt>
                <c:pt idx="2">
                  <c:v>70</c:v>
                </c:pt>
                <c:pt idx="3">
                  <c:v>56</c:v>
                </c:pt>
                <c:pt idx="4">
                  <c:v>79</c:v>
                </c:pt>
                <c:pt idx="5">
                  <c:v>73</c:v>
                </c:pt>
                <c:pt idx="6">
                  <c:v>37</c:v>
                </c:pt>
                <c:pt idx="7">
                  <c:v>64</c:v>
                </c:pt>
                <c:pt idx="8">
                  <c:v>11</c:v>
                </c:pt>
                <c:pt idx="9">
                  <c:v>64</c:v>
                </c:pt>
                <c:pt idx="10">
                  <c:v>121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B30-46D8-B83C-EF01983141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84001951"/>
        <c:axId val="1183996959"/>
      </c:radarChart>
      <c:catAx>
        <c:axId val="11840019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83996959"/>
        <c:crosses val="autoZero"/>
        <c:auto val="1"/>
        <c:lblAlgn val="ctr"/>
        <c:lblOffset val="100"/>
        <c:noMultiLvlLbl val="0"/>
      </c:catAx>
      <c:valAx>
        <c:axId val="1183996959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1840019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/>
              <a:t>머신러닝 프레임워크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4.8482815720996261E-2"/>
          <c:y val="0.12301922422792265"/>
          <c:w val="0.93971460917170757"/>
          <c:h val="0.6104209832002753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2021 일본</c:v>
                </c:pt>
              </c:strCache>
            </c:strRef>
          </c:tx>
          <c:spPr>
            <a:ln w="63500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Sheet1!$A$2:$A$20</c:f>
              <c:strCache>
                <c:ptCount val="19"/>
                <c:pt idx="0">
                  <c:v>Scikit-learn</c:v>
                </c:pt>
                <c:pt idx="1">
                  <c:v>TensarFlow</c:v>
                </c:pt>
                <c:pt idx="2">
                  <c:v>Kears</c:v>
                </c:pt>
                <c:pt idx="3">
                  <c:v>PyTorch</c:v>
                </c:pt>
                <c:pt idx="4">
                  <c:v>Fast.al</c:v>
                </c:pt>
                <c:pt idx="5">
                  <c:v>MXNet</c:v>
                </c:pt>
                <c:pt idx="6">
                  <c:v>Xgboost</c:v>
                </c:pt>
                <c:pt idx="7">
                  <c:v>LightGBM</c:v>
                </c:pt>
                <c:pt idx="8">
                  <c:v>CatBoost</c:v>
                </c:pt>
                <c:pt idx="9">
                  <c:v>Prophet</c:v>
                </c:pt>
                <c:pt idx="10">
                  <c:v>H20 3</c:v>
                </c:pt>
                <c:pt idx="11">
                  <c:v>Caret</c:v>
                </c:pt>
                <c:pt idx="12">
                  <c:v>Tldymodels</c:v>
                </c:pt>
                <c:pt idx="13">
                  <c:v>JAX</c:v>
                </c:pt>
                <c:pt idx="14">
                  <c:v>PyTorch Lightning</c:v>
                </c:pt>
                <c:pt idx="15">
                  <c:v>Huggingface</c:v>
                </c:pt>
                <c:pt idx="16">
                  <c:v>None</c:v>
                </c:pt>
                <c:pt idx="17">
                  <c:v>RandomForest</c:v>
                </c:pt>
                <c:pt idx="18">
                  <c:v>Spark Mlib</c:v>
                </c:pt>
              </c:strCache>
            </c:strRef>
          </c:cat>
          <c:val>
            <c:numRef>
              <c:f>Sheet1!$B$2:$B$20</c:f>
              <c:numCache>
                <c:formatCode>General</c:formatCode>
                <c:ptCount val="19"/>
                <c:pt idx="0">
                  <c:v>548</c:v>
                </c:pt>
                <c:pt idx="1">
                  <c:v>305</c:v>
                </c:pt>
                <c:pt idx="2">
                  <c:v>301</c:v>
                </c:pt>
                <c:pt idx="3">
                  <c:v>282</c:v>
                </c:pt>
                <c:pt idx="4">
                  <c:v>270</c:v>
                </c:pt>
                <c:pt idx="5">
                  <c:v>270</c:v>
                </c:pt>
                <c:pt idx="6">
                  <c:v>83</c:v>
                </c:pt>
                <c:pt idx="7">
                  <c:v>58</c:v>
                </c:pt>
                <c:pt idx="8">
                  <c:v>54</c:v>
                </c:pt>
                <c:pt idx="9">
                  <c:v>44</c:v>
                </c:pt>
                <c:pt idx="10">
                  <c:v>25</c:v>
                </c:pt>
                <c:pt idx="11">
                  <c:v>14</c:v>
                </c:pt>
                <c:pt idx="12">
                  <c:v>13</c:v>
                </c:pt>
                <c:pt idx="13">
                  <c:v>10</c:v>
                </c:pt>
                <c:pt idx="14">
                  <c:v>6</c:v>
                </c:pt>
                <c:pt idx="15">
                  <c:v>6</c:v>
                </c:pt>
                <c:pt idx="16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666-4457-9C64-B5658DA9350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2021 중국</c:v>
                </c:pt>
              </c:strCache>
            </c:strRef>
          </c:tx>
          <c:spPr>
            <a:ln w="63500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Sheet1!$A$2:$A$20</c:f>
              <c:strCache>
                <c:ptCount val="19"/>
                <c:pt idx="0">
                  <c:v>Scikit-learn</c:v>
                </c:pt>
                <c:pt idx="1">
                  <c:v>TensarFlow</c:v>
                </c:pt>
                <c:pt idx="2">
                  <c:v>Kears</c:v>
                </c:pt>
                <c:pt idx="3">
                  <c:v>PyTorch</c:v>
                </c:pt>
                <c:pt idx="4">
                  <c:v>Fast.al</c:v>
                </c:pt>
                <c:pt idx="5">
                  <c:v>MXNet</c:v>
                </c:pt>
                <c:pt idx="6">
                  <c:v>Xgboost</c:v>
                </c:pt>
                <c:pt idx="7">
                  <c:v>LightGBM</c:v>
                </c:pt>
                <c:pt idx="8">
                  <c:v>CatBoost</c:v>
                </c:pt>
                <c:pt idx="9">
                  <c:v>Prophet</c:v>
                </c:pt>
                <c:pt idx="10">
                  <c:v>H20 3</c:v>
                </c:pt>
                <c:pt idx="11">
                  <c:v>Caret</c:v>
                </c:pt>
                <c:pt idx="12">
                  <c:v>Tldymodels</c:v>
                </c:pt>
                <c:pt idx="13">
                  <c:v>JAX</c:v>
                </c:pt>
                <c:pt idx="14">
                  <c:v>PyTorch Lightning</c:v>
                </c:pt>
                <c:pt idx="15">
                  <c:v>Huggingface</c:v>
                </c:pt>
                <c:pt idx="16">
                  <c:v>None</c:v>
                </c:pt>
                <c:pt idx="17">
                  <c:v>RandomForest</c:v>
                </c:pt>
                <c:pt idx="18">
                  <c:v>Spark Mlib</c:v>
                </c:pt>
              </c:strCache>
            </c:strRef>
          </c:cat>
          <c:val>
            <c:numRef>
              <c:f>Sheet1!$C$2:$C$20</c:f>
              <c:numCache>
                <c:formatCode>General</c:formatCode>
                <c:ptCount val="19"/>
                <c:pt idx="0">
                  <c:v>339</c:v>
                </c:pt>
                <c:pt idx="1">
                  <c:v>228</c:v>
                </c:pt>
                <c:pt idx="2">
                  <c:v>286</c:v>
                </c:pt>
                <c:pt idx="3">
                  <c:v>201</c:v>
                </c:pt>
                <c:pt idx="4">
                  <c:v>109</c:v>
                </c:pt>
                <c:pt idx="5">
                  <c:v>63</c:v>
                </c:pt>
                <c:pt idx="6">
                  <c:v>47</c:v>
                </c:pt>
                <c:pt idx="7">
                  <c:v>33</c:v>
                </c:pt>
                <c:pt idx="8">
                  <c:v>22</c:v>
                </c:pt>
                <c:pt idx="9">
                  <c:v>18</c:v>
                </c:pt>
                <c:pt idx="10">
                  <c:v>16</c:v>
                </c:pt>
                <c:pt idx="11">
                  <c:v>15</c:v>
                </c:pt>
                <c:pt idx="12">
                  <c:v>14</c:v>
                </c:pt>
                <c:pt idx="13">
                  <c:v>8</c:v>
                </c:pt>
                <c:pt idx="14">
                  <c:v>6</c:v>
                </c:pt>
                <c:pt idx="15">
                  <c:v>5</c:v>
                </c:pt>
                <c:pt idx="16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666-4457-9C64-B5658DA9350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2019 일본</c:v>
                </c:pt>
              </c:strCache>
            </c:strRef>
          </c:tx>
          <c:spPr>
            <a:ln w="38100" cap="rnd">
              <a:solidFill>
                <a:schemeClr val="accent1">
                  <a:lumMod val="75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Sheet1!$A$2:$A$20</c:f>
              <c:strCache>
                <c:ptCount val="19"/>
                <c:pt idx="0">
                  <c:v>Scikit-learn</c:v>
                </c:pt>
                <c:pt idx="1">
                  <c:v>TensarFlow</c:v>
                </c:pt>
                <c:pt idx="2">
                  <c:v>Kears</c:v>
                </c:pt>
                <c:pt idx="3">
                  <c:v>PyTorch</c:v>
                </c:pt>
                <c:pt idx="4">
                  <c:v>Fast.al</c:v>
                </c:pt>
                <c:pt idx="5">
                  <c:v>MXNet</c:v>
                </c:pt>
                <c:pt idx="6">
                  <c:v>Xgboost</c:v>
                </c:pt>
                <c:pt idx="7">
                  <c:v>LightGBM</c:v>
                </c:pt>
                <c:pt idx="8">
                  <c:v>CatBoost</c:v>
                </c:pt>
                <c:pt idx="9">
                  <c:v>Prophet</c:v>
                </c:pt>
                <c:pt idx="10">
                  <c:v>H20 3</c:v>
                </c:pt>
                <c:pt idx="11">
                  <c:v>Caret</c:v>
                </c:pt>
                <c:pt idx="12">
                  <c:v>Tldymodels</c:v>
                </c:pt>
                <c:pt idx="13">
                  <c:v>JAX</c:v>
                </c:pt>
                <c:pt idx="14">
                  <c:v>PyTorch Lightning</c:v>
                </c:pt>
                <c:pt idx="15">
                  <c:v>Huggingface</c:v>
                </c:pt>
                <c:pt idx="16">
                  <c:v>None</c:v>
                </c:pt>
                <c:pt idx="17">
                  <c:v>RandomForest</c:v>
                </c:pt>
                <c:pt idx="18">
                  <c:v>Spark Mlib</c:v>
                </c:pt>
              </c:strCache>
            </c:strRef>
          </c:cat>
          <c:val>
            <c:numRef>
              <c:f>Sheet1!$D$2:$D$20</c:f>
              <c:numCache>
                <c:formatCode>General</c:formatCode>
                <c:ptCount val="19"/>
                <c:pt idx="0">
                  <c:v>345</c:v>
                </c:pt>
                <c:pt idx="1">
                  <c:v>247</c:v>
                </c:pt>
                <c:pt idx="2">
                  <c:v>215</c:v>
                </c:pt>
                <c:pt idx="3">
                  <c:v>150</c:v>
                </c:pt>
                <c:pt idx="4">
                  <c:v>11</c:v>
                </c:pt>
                <c:pt idx="6">
                  <c:v>161</c:v>
                </c:pt>
                <c:pt idx="7">
                  <c:v>23</c:v>
                </c:pt>
                <c:pt idx="11">
                  <c:v>128</c:v>
                </c:pt>
                <c:pt idx="16">
                  <c:v>7</c:v>
                </c:pt>
                <c:pt idx="17">
                  <c:v>204</c:v>
                </c:pt>
                <c:pt idx="18">
                  <c:v>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66-4457-9C64-B5658DA9350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2019 중국</c:v>
                </c:pt>
              </c:strCache>
            </c:strRef>
          </c:tx>
          <c:spPr>
            <a:ln w="38100" cap="rnd">
              <a:solidFill>
                <a:schemeClr val="accent2">
                  <a:lumMod val="75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Sheet1!$A$2:$A$20</c:f>
              <c:strCache>
                <c:ptCount val="19"/>
                <c:pt idx="0">
                  <c:v>Scikit-learn</c:v>
                </c:pt>
                <c:pt idx="1">
                  <c:v>TensarFlow</c:v>
                </c:pt>
                <c:pt idx="2">
                  <c:v>Kears</c:v>
                </c:pt>
                <c:pt idx="3">
                  <c:v>PyTorch</c:v>
                </c:pt>
                <c:pt idx="4">
                  <c:v>Fast.al</c:v>
                </c:pt>
                <c:pt idx="5">
                  <c:v>MXNet</c:v>
                </c:pt>
                <c:pt idx="6">
                  <c:v>Xgboost</c:v>
                </c:pt>
                <c:pt idx="7">
                  <c:v>LightGBM</c:v>
                </c:pt>
                <c:pt idx="8">
                  <c:v>CatBoost</c:v>
                </c:pt>
                <c:pt idx="9">
                  <c:v>Prophet</c:v>
                </c:pt>
                <c:pt idx="10">
                  <c:v>H20 3</c:v>
                </c:pt>
                <c:pt idx="11">
                  <c:v>Caret</c:v>
                </c:pt>
                <c:pt idx="12">
                  <c:v>Tldymodels</c:v>
                </c:pt>
                <c:pt idx="13">
                  <c:v>JAX</c:v>
                </c:pt>
                <c:pt idx="14">
                  <c:v>PyTorch Lightning</c:v>
                </c:pt>
                <c:pt idx="15">
                  <c:v>Huggingface</c:v>
                </c:pt>
                <c:pt idx="16">
                  <c:v>None</c:v>
                </c:pt>
                <c:pt idx="17">
                  <c:v>RandomForest</c:v>
                </c:pt>
                <c:pt idx="18">
                  <c:v>Spark Mlib</c:v>
                </c:pt>
              </c:strCache>
            </c:strRef>
          </c:cat>
          <c:val>
            <c:numRef>
              <c:f>Sheet1!$E$2:$E$20</c:f>
              <c:numCache>
                <c:formatCode>General</c:formatCode>
                <c:ptCount val="19"/>
                <c:pt idx="0">
                  <c:v>251</c:v>
                </c:pt>
                <c:pt idx="1">
                  <c:v>212</c:v>
                </c:pt>
                <c:pt idx="2">
                  <c:v>177</c:v>
                </c:pt>
                <c:pt idx="3">
                  <c:v>114</c:v>
                </c:pt>
                <c:pt idx="4">
                  <c:v>13</c:v>
                </c:pt>
                <c:pt idx="6">
                  <c:v>148</c:v>
                </c:pt>
                <c:pt idx="7">
                  <c:v>30</c:v>
                </c:pt>
                <c:pt idx="11">
                  <c:v>95</c:v>
                </c:pt>
                <c:pt idx="17">
                  <c:v>161</c:v>
                </c:pt>
                <c:pt idx="18">
                  <c:v>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66-4457-9C64-B5658DA9350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2132904608"/>
        <c:axId val="2132881728"/>
      </c:lineChart>
      <c:catAx>
        <c:axId val="2132904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32881728"/>
        <c:crosses val="autoZero"/>
        <c:auto val="1"/>
        <c:lblAlgn val="ctr"/>
        <c:lblOffset val="100"/>
        <c:noMultiLvlLbl val="0"/>
      </c:catAx>
      <c:valAx>
        <c:axId val="2132881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32904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8661805954513188"/>
          <c:y val="0.25132505938791289"/>
          <c:w val="0.44307289378527254"/>
          <c:h val="4.768023188021822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일본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  <c:pt idx="0">
                  <c:v>2021</c:v>
                </c:pt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921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C1-42A9-8712-D3AC3F60C3A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중국</c:v>
                </c:pt>
              </c:strCache>
            </c:strRef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  <c:pt idx="0">
                  <c:v>2021</c:v>
                </c:pt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814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6C1-42A9-8712-D3AC3F60C3A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1613505103"/>
        <c:axId val="1613506767"/>
      </c:barChart>
      <c:catAx>
        <c:axId val="16135051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13506767"/>
        <c:crosses val="autoZero"/>
        <c:auto val="1"/>
        <c:lblAlgn val="ctr"/>
        <c:lblOffset val="100"/>
        <c:noMultiLvlLbl val="0"/>
      </c:catAx>
      <c:valAx>
        <c:axId val="1613506767"/>
        <c:scaling>
          <c:orientation val="minMax"/>
          <c:min val="0"/>
        </c:scaling>
        <c:delete val="1"/>
        <c:axPos val="l"/>
        <c:numFmt formatCode="General" sourceLinked="1"/>
        <c:majorTickMark val="none"/>
        <c:minorTickMark val="none"/>
        <c:tickLblPos val="nextTo"/>
        <c:crossAx val="16135051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/>
              <a:t>일본의 라이브러리</a:t>
            </a:r>
            <a:r>
              <a:rPr lang="en-US"/>
              <a:t>, </a:t>
            </a:r>
            <a:r>
              <a:rPr lang="ko-KR"/>
              <a:t>툴 사용 현황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2021_JP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Sheet1!$A$2:$A$13</c:f>
              <c:strCache>
                <c:ptCount val="12"/>
                <c:pt idx="0">
                  <c:v>Matplotlib</c:v>
                </c:pt>
                <c:pt idx="1">
                  <c:v>Seaborn</c:v>
                </c:pt>
                <c:pt idx="2">
                  <c:v>Plotly / Plotly Express</c:v>
                </c:pt>
                <c:pt idx="3">
                  <c:v>Ggplot / ggplot2</c:v>
                </c:pt>
                <c:pt idx="4">
                  <c:v>Shiny</c:v>
                </c:pt>
                <c:pt idx="5">
                  <c:v>D3 js</c:v>
                </c:pt>
                <c:pt idx="6">
                  <c:v>Altair</c:v>
                </c:pt>
                <c:pt idx="7">
                  <c:v>Bokeh</c:v>
                </c:pt>
                <c:pt idx="8">
                  <c:v>Geoplotlib</c:v>
                </c:pt>
                <c:pt idx="9">
                  <c:v>Leaflet / Folium</c:v>
                </c:pt>
                <c:pt idx="10">
                  <c:v>None</c:v>
                </c:pt>
                <c:pt idx="11">
                  <c:v>Other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660</c:v>
                </c:pt>
                <c:pt idx="1">
                  <c:v>412</c:v>
                </c:pt>
                <c:pt idx="2">
                  <c:v>115</c:v>
                </c:pt>
                <c:pt idx="3">
                  <c:v>74</c:v>
                </c:pt>
                <c:pt idx="4">
                  <c:v>15</c:v>
                </c:pt>
                <c:pt idx="5">
                  <c:v>27</c:v>
                </c:pt>
                <c:pt idx="6">
                  <c:v>5</c:v>
                </c:pt>
                <c:pt idx="7">
                  <c:v>21</c:v>
                </c:pt>
                <c:pt idx="8">
                  <c:v>6</c:v>
                </c:pt>
                <c:pt idx="9">
                  <c:v>11</c:v>
                </c:pt>
                <c:pt idx="10">
                  <c:v>137</c:v>
                </c:pt>
                <c:pt idx="11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73-4A35-9868-1873D5E7D80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2019_JP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Sheet1!$A$2:$A$13</c:f>
              <c:strCache>
                <c:ptCount val="12"/>
                <c:pt idx="0">
                  <c:v>Matplotlib</c:v>
                </c:pt>
                <c:pt idx="1">
                  <c:v>Seaborn</c:v>
                </c:pt>
                <c:pt idx="2">
                  <c:v>Plotly / Plotly Express</c:v>
                </c:pt>
                <c:pt idx="3">
                  <c:v>Ggplot / ggplot2</c:v>
                </c:pt>
                <c:pt idx="4">
                  <c:v>Shiny</c:v>
                </c:pt>
                <c:pt idx="5">
                  <c:v>D3 js</c:v>
                </c:pt>
                <c:pt idx="6">
                  <c:v>Altair</c:v>
                </c:pt>
                <c:pt idx="7">
                  <c:v>Bokeh</c:v>
                </c:pt>
                <c:pt idx="8">
                  <c:v>Geoplotlib</c:v>
                </c:pt>
                <c:pt idx="9">
                  <c:v>Leaflet / Folium</c:v>
                </c:pt>
                <c:pt idx="10">
                  <c:v>None</c:v>
                </c:pt>
                <c:pt idx="11">
                  <c:v>Other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367</c:v>
                </c:pt>
                <c:pt idx="1">
                  <c:v>247</c:v>
                </c:pt>
                <c:pt idx="2">
                  <c:v>61</c:v>
                </c:pt>
                <c:pt idx="3">
                  <c:v>79</c:v>
                </c:pt>
                <c:pt idx="4">
                  <c:v>15</c:v>
                </c:pt>
                <c:pt idx="5">
                  <c:v>28</c:v>
                </c:pt>
                <c:pt idx="6">
                  <c:v>2</c:v>
                </c:pt>
                <c:pt idx="7">
                  <c:v>25</c:v>
                </c:pt>
                <c:pt idx="8">
                  <c:v>5</c:v>
                </c:pt>
                <c:pt idx="9">
                  <c:v>5</c:v>
                </c:pt>
                <c:pt idx="10">
                  <c:v>36</c:v>
                </c:pt>
                <c:pt idx="11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473-4A35-9868-1873D5E7D80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열1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Sheet1!$A$2:$A$13</c:f>
              <c:strCache>
                <c:ptCount val="12"/>
                <c:pt idx="0">
                  <c:v>Matplotlib</c:v>
                </c:pt>
                <c:pt idx="1">
                  <c:v>Seaborn</c:v>
                </c:pt>
                <c:pt idx="2">
                  <c:v>Plotly / Plotly Express</c:v>
                </c:pt>
                <c:pt idx="3">
                  <c:v>Ggplot / ggplot2</c:v>
                </c:pt>
                <c:pt idx="4">
                  <c:v>Shiny</c:v>
                </c:pt>
                <c:pt idx="5">
                  <c:v>D3 js</c:v>
                </c:pt>
                <c:pt idx="6">
                  <c:v>Altair</c:v>
                </c:pt>
                <c:pt idx="7">
                  <c:v>Bokeh</c:v>
                </c:pt>
                <c:pt idx="8">
                  <c:v>Geoplotlib</c:v>
                </c:pt>
                <c:pt idx="9">
                  <c:v>Leaflet / Folium</c:v>
                </c:pt>
                <c:pt idx="10">
                  <c:v>None</c:v>
                </c:pt>
                <c:pt idx="11">
                  <c:v>Other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</c:numCache>
            </c:numRef>
          </c:val>
          <c:extLst>
            <c:ext xmlns:c16="http://schemas.microsoft.com/office/drawing/2014/chart" uri="{C3380CC4-5D6E-409C-BE32-E72D297353CC}">
              <c16:uniqueId val="{00000002-A473-4A35-9868-1873D5E7D8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204961088"/>
        <c:axId val="1204952768"/>
      </c:barChart>
      <c:catAx>
        <c:axId val="12049610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04952768"/>
        <c:crosses val="autoZero"/>
        <c:auto val="1"/>
        <c:lblAlgn val="ctr"/>
        <c:lblOffset val="100"/>
        <c:noMultiLvlLbl val="0"/>
      </c:catAx>
      <c:valAx>
        <c:axId val="12049527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04961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/>
              <a:t>중국의 라이브러리</a:t>
            </a:r>
            <a:r>
              <a:rPr lang="en-US"/>
              <a:t>, </a:t>
            </a:r>
            <a:r>
              <a:rPr lang="ko-KR"/>
              <a:t>툴 사용 현황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2021_CN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Sheet1!$A$2:$A$13</c:f>
              <c:strCache>
                <c:ptCount val="12"/>
                <c:pt idx="0">
                  <c:v>Matplotlib</c:v>
                </c:pt>
                <c:pt idx="1">
                  <c:v>Seaborn</c:v>
                </c:pt>
                <c:pt idx="2">
                  <c:v>Plotly / Plotly Express</c:v>
                </c:pt>
                <c:pt idx="3">
                  <c:v>Ggplot / ggplot2</c:v>
                </c:pt>
                <c:pt idx="4">
                  <c:v>Shiny</c:v>
                </c:pt>
                <c:pt idx="5">
                  <c:v>D3 js</c:v>
                </c:pt>
                <c:pt idx="6">
                  <c:v>Altair</c:v>
                </c:pt>
                <c:pt idx="7">
                  <c:v>Bokeh</c:v>
                </c:pt>
                <c:pt idx="8">
                  <c:v>Geoplotlib</c:v>
                </c:pt>
                <c:pt idx="9">
                  <c:v>Leaflet / Folium</c:v>
                </c:pt>
                <c:pt idx="10">
                  <c:v>None</c:v>
                </c:pt>
                <c:pt idx="11">
                  <c:v>Other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491</c:v>
                </c:pt>
                <c:pt idx="1">
                  <c:v>215</c:v>
                </c:pt>
                <c:pt idx="2">
                  <c:v>75</c:v>
                </c:pt>
                <c:pt idx="3">
                  <c:v>72</c:v>
                </c:pt>
                <c:pt idx="4">
                  <c:v>13</c:v>
                </c:pt>
                <c:pt idx="5">
                  <c:v>30</c:v>
                </c:pt>
                <c:pt idx="6">
                  <c:v>4</c:v>
                </c:pt>
                <c:pt idx="7">
                  <c:v>15</c:v>
                </c:pt>
                <c:pt idx="8">
                  <c:v>16</c:v>
                </c:pt>
                <c:pt idx="9">
                  <c:v>13</c:v>
                </c:pt>
                <c:pt idx="10">
                  <c:v>155</c:v>
                </c:pt>
                <c:pt idx="11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68-4116-BD4C-DBEF0F3725F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2019_CN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Sheet1!$A$2:$A$13</c:f>
              <c:strCache>
                <c:ptCount val="12"/>
                <c:pt idx="0">
                  <c:v>Matplotlib</c:v>
                </c:pt>
                <c:pt idx="1">
                  <c:v>Seaborn</c:v>
                </c:pt>
                <c:pt idx="2">
                  <c:v>Plotly / Plotly Express</c:v>
                </c:pt>
                <c:pt idx="3">
                  <c:v>Ggplot / ggplot2</c:v>
                </c:pt>
                <c:pt idx="4">
                  <c:v>Shiny</c:v>
                </c:pt>
                <c:pt idx="5">
                  <c:v>D3 js</c:v>
                </c:pt>
                <c:pt idx="6">
                  <c:v>Altair</c:v>
                </c:pt>
                <c:pt idx="7">
                  <c:v>Bokeh</c:v>
                </c:pt>
                <c:pt idx="8">
                  <c:v>Geoplotlib</c:v>
                </c:pt>
                <c:pt idx="9">
                  <c:v>Leaflet / Folium</c:v>
                </c:pt>
                <c:pt idx="10">
                  <c:v>None</c:v>
                </c:pt>
                <c:pt idx="11">
                  <c:v>Other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321</c:v>
                </c:pt>
                <c:pt idx="1">
                  <c:v>160</c:v>
                </c:pt>
                <c:pt idx="2">
                  <c:v>50</c:v>
                </c:pt>
                <c:pt idx="3">
                  <c:v>54</c:v>
                </c:pt>
                <c:pt idx="4">
                  <c:v>6</c:v>
                </c:pt>
                <c:pt idx="5">
                  <c:v>24</c:v>
                </c:pt>
                <c:pt idx="6">
                  <c:v>1</c:v>
                </c:pt>
                <c:pt idx="7">
                  <c:v>6</c:v>
                </c:pt>
                <c:pt idx="8">
                  <c:v>7</c:v>
                </c:pt>
                <c:pt idx="9">
                  <c:v>3</c:v>
                </c:pt>
                <c:pt idx="10">
                  <c:v>22</c:v>
                </c:pt>
                <c:pt idx="11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68-4116-BD4C-DBEF0F3725F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열1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Sheet1!$A$2:$A$13</c:f>
              <c:strCache>
                <c:ptCount val="12"/>
                <c:pt idx="0">
                  <c:v>Matplotlib</c:v>
                </c:pt>
                <c:pt idx="1">
                  <c:v>Seaborn</c:v>
                </c:pt>
                <c:pt idx="2">
                  <c:v>Plotly / Plotly Express</c:v>
                </c:pt>
                <c:pt idx="3">
                  <c:v>Ggplot / ggplot2</c:v>
                </c:pt>
                <c:pt idx="4">
                  <c:v>Shiny</c:v>
                </c:pt>
                <c:pt idx="5">
                  <c:v>D3 js</c:v>
                </c:pt>
                <c:pt idx="6">
                  <c:v>Altair</c:v>
                </c:pt>
                <c:pt idx="7">
                  <c:v>Bokeh</c:v>
                </c:pt>
                <c:pt idx="8">
                  <c:v>Geoplotlib</c:v>
                </c:pt>
                <c:pt idx="9">
                  <c:v>Leaflet / Folium</c:v>
                </c:pt>
                <c:pt idx="10">
                  <c:v>None</c:v>
                </c:pt>
                <c:pt idx="11">
                  <c:v>Other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</c:numCache>
            </c:numRef>
          </c:val>
          <c:extLst>
            <c:ext xmlns:c16="http://schemas.microsoft.com/office/drawing/2014/chart" uri="{C3380CC4-5D6E-409C-BE32-E72D297353CC}">
              <c16:uniqueId val="{00000002-2B68-4116-BD4C-DBEF0F3725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204961088"/>
        <c:axId val="1204952768"/>
      </c:barChart>
      <c:catAx>
        <c:axId val="12049610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04952768"/>
        <c:crosses val="autoZero"/>
        <c:auto val="1"/>
        <c:lblAlgn val="ctr"/>
        <c:lblOffset val="100"/>
        <c:noMultiLvlLbl val="0"/>
      </c:catAx>
      <c:valAx>
        <c:axId val="1204952768"/>
        <c:scaling>
          <c:orientation val="minMax"/>
          <c:max val="7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04961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/>
              <a:t>일본의 라이브러리</a:t>
            </a:r>
            <a:r>
              <a:rPr lang="en-US"/>
              <a:t>, </a:t>
            </a:r>
            <a:r>
              <a:rPr lang="ko-KR"/>
              <a:t>툴 사용 현황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2021_JP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Sheet1!$A$2:$A$13</c:f>
              <c:strCache>
                <c:ptCount val="12"/>
                <c:pt idx="0">
                  <c:v>Matplotlib</c:v>
                </c:pt>
                <c:pt idx="1">
                  <c:v>Seaborn</c:v>
                </c:pt>
                <c:pt idx="2">
                  <c:v>Plotly / Plotly Express</c:v>
                </c:pt>
                <c:pt idx="3">
                  <c:v>Ggplot / ggplot2</c:v>
                </c:pt>
                <c:pt idx="4">
                  <c:v>Shiny</c:v>
                </c:pt>
                <c:pt idx="5">
                  <c:v>D3 js</c:v>
                </c:pt>
                <c:pt idx="6">
                  <c:v>Altair</c:v>
                </c:pt>
                <c:pt idx="7">
                  <c:v>Bokeh</c:v>
                </c:pt>
                <c:pt idx="8">
                  <c:v>Geoplotlib</c:v>
                </c:pt>
                <c:pt idx="9">
                  <c:v>Leaflet / Folium</c:v>
                </c:pt>
                <c:pt idx="10">
                  <c:v>None</c:v>
                </c:pt>
                <c:pt idx="11">
                  <c:v>Other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660</c:v>
                </c:pt>
                <c:pt idx="1">
                  <c:v>412</c:v>
                </c:pt>
                <c:pt idx="2">
                  <c:v>115</c:v>
                </c:pt>
                <c:pt idx="3">
                  <c:v>74</c:v>
                </c:pt>
                <c:pt idx="4">
                  <c:v>15</c:v>
                </c:pt>
                <c:pt idx="5">
                  <c:v>27</c:v>
                </c:pt>
                <c:pt idx="6">
                  <c:v>5</c:v>
                </c:pt>
                <c:pt idx="7">
                  <c:v>21</c:v>
                </c:pt>
                <c:pt idx="8">
                  <c:v>6</c:v>
                </c:pt>
                <c:pt idx="9">
                  <c:v>11</c:v>
                </c:pt>
                <c:pt idx="10">
                  <c:v>137</c:v>
                </c:pt>
                <c:pt idx="11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73-4A35-9868-1873D5E7D80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2019_JP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Sheet1!$A$2:$A$13</c:f>
              <c:strCache>
                <c:ptCount val="12"/>
                <c:pt idx="0">
                  <c:v>Matplotlib</c:v>
                </c:pt>
                <c:pt idx="1">
                  <c:v>Seaborn</c:v>
                </c:pt>
                <c:pt idx="2">
                  <c:v>Plotly / Plotly Express</c:v>
                </c:pt>
                <c:pt idx="3">
                  <c:v>Ggplot / ggplot2</c:v>
                </c:pt>
                <c:pt idx="4">
                  <c:v>Shiny</c:v>
                </c:pt>
                <c:pt idx="5">
                  <c:v>D3 js</c:v>
                </c:pt>
                <c:pt idx="6">
                  <c:v>Altair</c:v>
                </c:pt>
                <c:pt idx="7">
                  <c:v>Bokeh</c:v>
                </c:pt>
                <c:pt idx="8">
                  <c:v>Geoplotlib</c:v>
                </c:pt>
                <c:pt idx="9">
                  <c:v>Leaflet / Folium</c:v>
                </c:pt>
                <c:pt idx="10">
                  <c:v>None</c:v>
                </c:pt>
                <c:pt idx="11">
                  <c:v>Other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367</c:v>
                </c:pt>
                <c:pt idx="1">
                  <c:v>247</c:v>
                </c:pt>
                <c:pt idx="2">
                  <c:v>61</c:v>
                </c:pt>
                <c:pt idx="3">
                  <c:v>79</c:v>
                </c:pt>
                <c:pt idx="4">
                  <c:v>15</c:v>
                </c:pt>
                <c:pt idx="5">
                  <c:v>28</c:v>
                </c:pt>
                <c:pt idx="6">
                  <c:v>2</c:v>
                </c:pt>
                <c:pt idx="7">
                  <c:v>25</c:v>
                </c:pt>
                <c:pt idx="8">
                  <c:v>5</c:v>
                </c:pt>
                <c:pt idx="9">
                  <c:v>5</c:v>
                </c:pt>
                <c:pt idx="10">
                  <c:v>36</c:v>
                </c:pt>
                <c:pt idx="11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473-4A35-9868-1873D5E7D80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열1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Sheet1!$A$2:$A$13</c:f>
              <c:strCache>
                <c:ptCount val="12"/>
                <c:pt idx="0">
                  <c:v>Matplotlib</c:v>
                </c:pt>
                <c:pt idx="1">
                  <c:v>Seaborn</c:v>
                </c:pt>
                <c:pt idx="2">
                  <c:v>Plotly / Plotly Express</c:v>
                </c:pt>
                <c:pt idx="3">
                  <c:v>Ggplot / ggplot2</c:v>
                </c:pt>
                <c:pt idx="4">
                  <c:v>Shiny</c:v>
                </c:pt>
                <c:pt idx="5">
                  <c:v>D3 js</c:v>
                </c:pt>
                <c:pt idx="6">
                  <c:v>Altair</c:v>
                </c:pt>
                <c:pt idx="7">
                  <c:v>Bokeh</c:v>
                </c:pt>
                <c:pt idx="8">
                  <c:v>Geoplotlib</c:v>
                </c:pt>
                <c:pt idx="9">
                  <c:v>Leaflet / Folium</c:v>
                </c:pt>
                <c:pt idx="10">
                  <c:v>None</c:v>
                </c:pt>
                <c:pt idx="11">
                  <c:v>Other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</c:numCache>
            </c:numRef>
          </c:val>
          <c:extLst>
            <c:ext xmlns:c16="http://schemas.microsoft.com/office/drawing/2014/chart" uri="{C3380CC4-5D6E-409C-BE32-E72D297353CC}">
              <c16:uniqueId val="{00000002-A473-4A35-9868-1873D5E7D8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204961088"/>
        <c:axId val="1204952768"/>
      </c:barChart>
      <c:catAx>
        <c:axId val="12049610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04952768"/>
        <c:crosses val="autoZero"/>
        <c:auto val="1"/>
        <c:lblAlgn val="ctr"/>
        <c:lblOffset val="100"/>
        <c:noMultiLvlLbl val="0"/>
      </c:catAx>
      <c:valAx>
        <c:axId val="12049527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04961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/>
              <a:t>중국의 라이브러리</a:t>
            </a:r>
            <a:r>
              <a:rPr lang="en-US"/>
              <a:t>, </a:t>
            </a:r>
            <a:r>
              <a:rPr lang="ko-KR"/>
              <a:t>툴 사용 현황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2021_CN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Sheet1!$A$2:$A$13</c:f>
              <c:strCache>
                <c:ptCount val="12"/>
                <c:pt idx="0">
                  <c:v>Matplotlib</c:v>
                </c:pt>
                <c:pt idx="1">
                  <c:v>Seaborn</c:v>
                </c:pt>
                <c:pt idx="2">
                  <c:v>Plotly / Plotly Express</c:v>
                </c:pt>
                <c:pt idx="3">
                  <c:v>Ggplot / ggplot2</c:v>
                </c:pt>
                <c:pt idx="4">
                  <c:v>Shiny</c:v>
                </c:pt>
                <c:pt idx="5">
                  <c:v>D3 js</c:v>
                </c:pt>
                <c:pt idx="6">
                  <c:v>Altair</c:v>
                </c:pt>
                <c:pt idx="7">
                  <c:v>Bokeh</c:v>
                </c:pt>
                <c:pt idx="8">
                  <c:v>Geoplotlib</c:v>
                </c:pt>
                <c:pt idx="9">
                  <c:v>Leaflet / Folium</c:v>
                </c:pt>
                <c:pt idx="10">
                  <c:v>None</c:v>
                </c:pt>
                <c:pt idx="11">
                  <c:v>Other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491</c:v>
                </c:pt>
                <c:pt idx="1">
                  <c:v>215</c:v>
                </c:pt>
                <c:pt idx="2">
                  <c:v>75</c:v>
                </c:pt>
                <c:pt idx="3">
                  <c:v>72</c:v>
                </c:pt>
                <c:pt idx="4">
                  <c:v>13</c:v>
                </c:pt>
                <c:pt idx="5">
                  <c:v>30</c:v>
                </c:pt>
                <c:pt idx="6">
                  <c:v>4</c:v>
                </c:pt>
                <c:pt idx="7">
                  <c:v>15</c:v>
                </c:pt>
                <c:pt idx="8">
                  <c:v>16</c:v>
                </c:pt>
                <c:pt idx="9">
                  <c:v>13</c:v>
                </c:pt>
                <c:pt idx="10">
                  <c:v>155</c:v>
                </c:pt>
                <c:pt idx="11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68-4116-BD4C-DBEF0F3725F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2019_CN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Sheet1!$A$2:$A$13</c:f>
              <c:strCache>
                <c:ptCount val="12"/>
                <c:pt idx="0">
                  <c:v>Matplotlib</c:v>
                </c:pt>
                <c:pt idx="1">
                  <c:v>Seaborn</c:v>
                </c:pt>
                <c:pt idx="2">
                  <c:v>Plotly / Plotly Express</c:v>
                </c:pt>
                <c:pt idx="3">
                  <c:v>Ggplot / ggplot2</c:v>
                </c:pt>
                <c:pt idx="4">
                  <c:v>Shiny</c:v>
                </c:pt>
                <c:pt idx="5">
                  <c:v>D3 js</c:v>
                </c:pt>
                <c:pt idx="6">
                  <c:v>Altair</c:v>
                </c:pt>
                <c:pt idx="7">
                  <c:v>Bokeh</c:v>
                </c:pt>
                <c:pt idx="8">
                  <c:v>Geoplotlib</c:v>
                </c:pt>
                <c:pt idx="9">
                  <c:v>Leaflet / Folium</c:v>
                </c:pt>
                <c:pt idx="10">
                  <c:v>None</c:v>
                </c:pt>
                <c:pt idx="11">
                  <c:v>Other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321</c:v>
                </c:pt>
                <c:pt idx="1">
                  <c:v>160</c:v>
                </c:pt>
                <c:pt idx="2">
                  <c:v>50</c:v>
                </c:pt>
                <c:pt idx="3">
                  <c:v>54</c:v>
                </c:pt>
                <c:pt idx="4">
                  <c:v>6</c:v>
                </c:pt>
                <c:pt idx="5">
                  <c:v>24</c:v>
                </c:pt>
                <c:pt idx="6">
                  <c:v>1</c:v>
                </c:pt>
                <c:pt idx="7">
                  <c:v>6</c:v>
                </c:pt>
                <c:pt idx="8">
                  <c:v>7</c:v>
                </c:pt>
                <c:pt idx="9">
                  <c:v>3</c:v>
                </c:pt>
                <c:pt idx="10">
                  <c:v>22</c:v>
                </c:pt>
                <c:pt idx="11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68-4116-BD4C-DBEF0F3725F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열1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Sheet1!$A$2:$A$13</c:f>
              <c:strCache>
                <c:ptCount val="12"/>
                <c:pt idx="0">
                  <c:v>Matplotlib</c:v>
                </c:pt>
                <c:pt idx="1">
                  <c:v>Seaborn</c:v>
                </c:pt>
                <c:pt idx="2">
                  <c:v>Plotly / Plotly Express</c:v>
                </c:pt>
                <c:pt idx="3">
                  <c:v>Ggplot / ggplot2</c:v>
                </c:pt>
                <c:pt idx="4">
                  <c:v>Shiny</c:v>
                </c:pt>
                <c:pt idx="5">
                  <c:v>D3 js</c:v>
                </c:pt>
                <c:pt idx="6">
                  <c:v>Altair</c:v>
                </c:pt>
                <c:pt idx="7">
                  <c:v>Bokeh</c:v>
                </c:pt>
                <c:pt idx="8">
                  <c:v>Geoplotlib</c:v>
                </c:pt>
                <c:pt idx="9">
                  <c:v>Leaflet / Folium</c:v>
                </c:pt>
                <c:pt idx="10">
                  <c:v>None</c:v>
                </c:pt>
                <c:pt idx="11">
                  <c:v>Other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</c:numCache>
            </c:numRef>
          </c:val>
          <c:extLst>
            <c:ext xmlns:c16="http://schemas.microsoft.com/office/drawing/2014/chart" uri="{C3380CC4-5D6E-409C-BE32-E72D297353CC}">
              <c16:uniqueId val="{00000002-2B68-4116-BD4C-DBEF0F3725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204961088"/>
        <c:axId val="1204952768"/>
      </c:barChart>
      <c:catAx>
        <c:axId val="12049610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04952768"/>
        <c:crosses val="autoZero"/>
        <c:auto val="1"/>
        <c:lblAlgn val="ctr"/>
        <c:lblOffset val="100"/>
        <c:noMultiLvlLbl val="0"/>
      </c:catAx>
      <c:valAx>
        <c:axId val="1204952768"/>
        <c:scaling>
          <c:orientation val="minMax"/>
          <c:max val="7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04961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sz="1400" dirty="0"/>
              <a:t>일본의 주요 라이브러리</a:t>
            </a:r>
            <a:r>
              <a:rPr lang="en-US" sz="1400" dirty="0"/>
              <a:t>, </a:t>
            </a:r>
            <a:r>
              <a:rPr lang="ko-KR" sz="1400" dirty="0"/>
              <a:t>툴 사용 현황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2019_JP</c:v>
                </c:pt>
              </c:strCache>
            </c:strRef>
          </c:tx>
          <c:spPr>
            <a:solidFill>
              <a:srgbClr val="FDB0C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Matplotlib</c:v>
                </c:pt>
                <c:pt idx="1">
                  <c:v>Seaborn</c:v>
                </c:pt>
                <c:pt idx="2">
                  <c:v>Plotly / Plotly Express</c:v>
                </c:pt>
                <c:pt idx="3">
                  <c:v>Ggplot / ggplot2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367</c:v>
                </c:pt>
                <c:pt idx="1">
                  <c:v>247</c:v>
                </c:pt>
                <c:pt idx="2">
                  <c:v>61</c:v>
                </c:pt>
                <c:pt idx="3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73-4A35-9868-1873D5E7D80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2021_JP</c:v>
                </c:pt>
              </c:strCache>
            </c:strRef>
          </c:tx>
          <c:spPr>
            <a:solidFill>
              <a:srgbClr val="FD4659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Matplotlib</c:v>
                </c:pt>
                <c:pt idx="1">
                  <c:v>Seaborn</c:v>
                </c:pt>
                <c:pt idx="2">
                  <c:v>Plotly / Plotly Express</c:v>
                </c:pt>
                <c:pt idx="3">
                  <c:v>Ggplot / ggplot2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660</c:v>
                </c:pt>
                <c:pt idx="1">
                  <c:v>412</c:v>
                </c:pt>
                <c:pt idx="2">
                  <c:v>115</c:v>
                </c:pt>
                <c:pt idx="3">
                  <c:v>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A86-4280-B0FE-2CEAC7C2A6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04961088"/>
        <c:axId val="1204952768"/>
      </c:barChart>
      <c:catAx>
        <c:axId val="1204961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04952768"/>
        <c:crosses val="autoZero"/>
        <c:auto val="1"/>
        <c:lblAlgn val="ctr"/>
        <c:lblOffset val="100"/>
        <c:noMultiLvlLbl val="0"/>
      </c:catAx>
      <c:valAx>
        <c:axId val="1204952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04961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dirty="0"/>
              <a:t>중국의 주요 라이브러리</a:t>
            </a:r>
            <a:r>
              <a:rPr lang="en-US" altLang="ko-KR" sz="1400" dirty="0"/>
              <a:t>,</a:t>
            </a:r>
            <a:r>
              <a:rPr lang="en-US" altLang="ko-KR" sz="1400" baseline="0" dirty="0"/>
              <a:t> </a:t>
            </a:r>
            <a:r>
              <a:rPr lang="ko-KR" altLang="en-US" sz="1400" baseline="0" dirty="0"/>
              <a:t>툴 사용 현황</a:t>
            </a:r>
            <a:endParaRPr lang="ko-KR" altLang="en-US" sz="14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2019_CN</c:v>
                </c:pt>
              </c:strCache>
            </c:strRef>
          </c:tx>
          <c:spPr>
            <a:solidFill>
              <a:srgbClr val="FFDB8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Matplotlib</c:v>
                </c:pt>
                <c:pt idx="1">
                  <c:v>Seaborn</c:v>
                </c:pt>
                <c:pt idx="2">
                  <c:v>Plotly / Plotly Express</c:v>
                </c:pt>
                <c:pt idx="3">
                  <c:v>Ggplot / ggplot2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321</c:v>
                </c:pt>
                <c:pt idx="1">
                  <c:v>160</c:v>
                </c:pt>
                <c:pt idx="2">
                  <c:v>50</c:v>
                </c:pt>
                <c:pt idx="3">
                  <c:v>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48-4D15-9229-7DD0D6507A9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2021_CN</c:v>
                </c:pt>
              </c:strCache>
            </c:strRef>
          </c:tx>
          <c:spPr>
            <a:solidFill>
              <a:srgbClr val="FFAB0F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Matplotlib</c:v>
                </c:pt>
                <c:pt idx="1">
                  <c:v>Seaborn</c:v>
                </c:pt>
                <c:pt idx="2">
                  <c:v>Plotly / Plotly Express</c:v>
                </c:pt>
                <c:pt idx="3">
                  <c:v>Ggplot / ggplot2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491</c:v>
                </c:pt>
                <c:pt idx="1">
                  <c:v>215</c:v>
                </c:pt>
                <c:pt idx="2">
                  <c:v>75</c:v>
                </c:pt>
                <c:pt idx="3">
                  <c:v>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848-4D15-9229-7DD0D6507A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04961088"/>
        <c:axId val="1204952768"/>
      </c:barChart>
      <c:catAx>
        <c:axId val="1204961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04952768"/>
        <c:crosses val="autoZero"/>
        <c:auto val="1"/>
        <c:lblAlgn val="ctr"/>
        <c:lblOffset val="100"/>
        <c:noMultiLvlLbl val="0"/>
      </c:catAx>
      <c:valAx>
        <c:axId val="1204952768"/>
        <c:scaling>
          <c:orientation val="minMax"/>
          <c:max val="7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04961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ko-KR"/>
              <a:t>중국의 프로그래밍 언어사용 변화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2021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Sheet1!$A$2:$A$12</c:f>
              <c:strCache>
                <c:ptCount val="11"/>
                <c:pt idx="0">
                  <c:v>Python</c:v>
                </c:pt>
                <c:pt idx="1">
                  <c:v>SQL</c:v>
                </c:pt>
                <c:pt idx="2">
                  <c:v>C</c:v>
                </c:pt>
                <c:pt idx="3">
                  <c:v>JAVA</c:v>
                </c:pt>
                <c:pt idx="4">
                  <c:v>C++</c:v>
                </c:pt>
                <c:pt idx="5">
                  <c:v>Javascript</c:v>
                </c:pt>
                <c:pt idx="6">
                  <c:v>MATLAB</c:v>
                </c:pt>
                <c:pt idx="7">
                  <c:v>Bash</c:v>
                </c:pt>
                <c:pt idx="8">
                  <c:v>TypeScript</c:v>
                </c:pt>
                <c:pt idx="9">
                  <c:v>Other</c:v>
                </c:pt>
                <c:pt idx="10">
                  <c:v>R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737</c:v>
                </c:pt>
                <c:pt idx="1">
                  <c:v>215</c:v>
                </c:pt>
                <c:pt idx="2">
                  <c:v>225</c:v>
                </c:pt>
                <c:pt idx="3">
                  <c:v>212</c:v>
                </c:pt>
                <c:pt idx="4">
                  <c:v>267</c:v>
                </c:pt>
                <c:pt idx="5">
                  <c:v>86</c:v>
                </c:pt>
                <c:pt idx="6">
                  <c:v>169</c:v>
                </c:pt>
                <c:pt idx="7">
                  <c:v>31</c:v>
                </c:pt>
                <c:pt idx="8">
                  <c:v>0</c:v>
                </c:pt>
                <c:pt idx="9">
                  <c:v>0</c:v>
                </c:pt>
                <c:pt idx="10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B5-4F69-A410-101CC04FC2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2019</c:v>
                </c:pt>
              </c:strCache>
            </c:strRef>
          </c:tx>
          <c:spPr>
            <a:ln w="31750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none"/>
          </c:marker>
          <c:cat>
            <c:strRef>
              <c:f>Sheet1!$A$2:$A$12</c:f>
              <c:strCache>
                <c:ptCount val="11"/>
                <c:pt idx="0">
                  <c:v>Python</c:v>
                </c:pt>
                <c:pt idx="1">
                  <c:v>SQL</c:v>
                </c:pt>
                <c:pt idx="2">
                  <c:v>C</c:v>
                </c:pt>
                <c:pt idx="3">
                  <c:v>JAVA</c:v>
                </c:pt>
                <c:pt idx="4">
                  <c:v>C++</c:v>
                </c:pt>
                <c:pt idx="5">
                  <c:v>Javascript</c:v>
                </c:pt>
                <c:pt idx="6">
                  <c:v>MATLAB</c:v>
                </c:pt>
                <c:pt idx="7">
                  <c:v>Bash</c:v>
                </c:pt>
                <c:pt idx="8">
                  <c:v>TypeScript</c:v>
                </c:pt>
                <c:pt idx="9">
                  <c:v>Other</c:v>
                </c:pt>
                <c:pt idx="10">
                  <c:v>R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375</c:v>
                </c:pt>
                <c:pt idx="1">
                  <c:v>117</c:v>
                </c:pt>
                <c:pt idx="2">
                  <c:v>66</c:v>
                </c:pt>
                <c:pt idx="3">
                  <c:v>73</c:v>
                </c:pt>
                <c:pt idx="4">
                  <c:v>98</c:v>
                </c:pt>
                <c:pt idx="5">
                  <c:v>38</c:v>
                </c:pt>
                <c:pt idx="6">
                  <c:v>67</c:v>
                </c:pt>
                <c:pt idx="7">
                  <c:v>36</c:v>
                </c:pt>
                <c:pt idx="8">
                  <c:v>5</c:v>
                </c:pt>
                <c:pt idx="9">
                  <c:v>12</c:v>
                </c:pt>
                <c:pt idx="10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8B5-4F69-A410-101CC04FC2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82220543"/>
        <c:axId val="1182223039"/>
      </c:radarChart>
      <c:catAx>
        <c:axId val="11822205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82223039"/>
        <c:crosses val="autoZero"/>
        <c:auto val="1"/>
        <c:lblAlgn val="ctr"/>
        <c:lblOffset val="100"/>
        <c:noMultiLvlLbl val="0"/>
      </c:catAx>
      <c:valAx>
        <c:axId val="1182223039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1822205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925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347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537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254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563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08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26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796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80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747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95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383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3D58F82A-0BE3-4A9F-B381-3D8410BC1287}"/>
              </a:ext>
            </a:extLst>
          </p:cNvPr>
          <p:cNvGrpSpPr/>
          <p:nvPr/>
        </p:nvGrpSpPr>
        <p:grpSpPr>
          <a:xfrm>
            <a:off x="81482" y="2137229"/>
            <a:ext cx="12110518" cy="2282231"/>
            <a:chOff x="0" y="0"/>
            <a:chExt cx="12192000" cy="61912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4BB5AB67-392C-41CD-9375-45A9AEE5CCFF}"/>
                </a:ext>
              </a:extLst>
            </p:cNvPr>
            <p:cNvSpPr/>
            <p:nvPr/>
          </p:nvSpPr>
          <p:spPr>
            <a:xfrm>
              <a:off x="0" y="0"/>
              <a:ext cx="12192000" cy="142875"/>
            </a:xfrm>
            <a:prstGeom prst="rect">
              <a:avLst/>
            </a:prstGeom>
            <a:solidFill>
              <a:srgbClr val="3A2B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8D3EBC7-4957-443E-8EE5-21E636778975}"/>
                </a:ext>
              </a:extLst>
            </p:cNvPr>
            <p:cNvSpPr/>
            <p:nvPr/>
          </p:nvSpPr>
          <p:spPr>
            <a:xfrm>
              <a:off x="0" y="142875"/>
              <a:ext cx="12192000" cy="142875"/>
            </a:xfrm>
            <a:prstGeom prst="rect">
              <a:avLst/>
            </a:prstGeom>
            <a:solidFill>
              <a:srgbClr val="4929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3CF0203-EBF7-4211-A33E-A722083F8FD4}"/>
                </a:ext>
              </a:extLst>
            </p:cNvPr>
            <p:cNvSpPr/>
            <p:nvPr/>
          </p:nvSpPr>
          <p:spPr>
            <a:xfrm>
              <a:off x="0" y="285750"/>
              <a:ext cx="12192000" cy="142875"/>
            </a:xfrm>
            <a:prstGeom prst="rect">
              <a:avLst/>
            </a:prstGeom>
            <a:solidFill>
              <a:srgbClr val="562A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187BDF7-18E2-48A9-B5E5-01790BF0C75E}"/>
                </a:ext>
              </a:extLst>
            </p:cNvPr>
            <p:cNvSpPr/>
            <p:nvPr/>
          </p:nvSpPr>
          <p:spPr>
            <a:xfrm>
              <a:off x="0" y="428625"/>
              <a:ext cx="12192000" cy="190497"/>
            </a:xfrm>
            <a:prstGeom prst="rect">
              <a:avLst/>
            </a:prstGeom>
            <a:solidFill>
              <a:srgbClr val="602A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0D32602-4C2D-40B4-A49A-796BBAA5EE86}"/>
              </a:ext>
            </a:extLst>
          </p:cNvPr>
          <p:cNvSpPr/>
          <p:nvPr/>
        </p:nvSpPr>
        <p:spPr>
          <a:xfrm>
            <a:off x="9327472" y="4978476"/>
            <a:ext cx="2713637" cy="187952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권도근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defRPr/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김태용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defRPr/>
            </a:pPr>
            <a:r>
              <a:rPr lang="ko-KR" altLang="en-US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전우정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defRPr/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정승원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defRPr/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김재원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978893" y="2221075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000" b="1" i="1" kern="0" dirty="0">
                <a:solidFill>
                  <a:prstClr val="white"/>
                </a:solidFill>
              </a:rPr>
              <a:t>일본과 중국 </a:t>
            </a:r>
            <a:endParaRPr lang="en-US" altLang="ko-KR" sz="4000" b="1" i="1" kern="0" dirty="0">
              <a:solidFill>
                <a:prstClr val="white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4000" b="1" i="1" kern="0" dirty="0" err="1">
                <a:solidFill>
                  <a:prstClr val="white"/>
                </a:solidFill>
              </a:rPr>
              <a:t>캐글러의</a:t>
            </a:r>
            <a:r>
              <a:rPr lang="ko-KR" altLang="en-US" sz="4000" b="1" i="1" kern="0" dirty="0">
                <a:solidFill>
                  <a:prstClr val="white"/>
                </a:solidFill>
              </a:rPr>
              <a:t> 최신 트렌드</a:t>
            </a:r>
            <a:endParaRPr lang="en-US" altLang="ko-KR" sz="4000" b="1" i="1" kern="0" dirty="0">
              <a:solidFill>
                <a:prstClr val="white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1B7C09E9-3C3A-4427-96CC-008B6034A9C0}"/>
              </a:ext>
            </a:extLst>
          </p:cNvPr>
          <p:cNvSpPr/>
          <p:nvPr/>
        </p:nvSpPr>
        <p:spPr>
          <a:xfrm>
            <a:off x="11747141" y="5918237"/>
            <a:ext cx="180000" cy="180000"/>
          </a:xfrm>
          <a:prstGeom prst="ellipse">
            <a:avLst/>
          </a:prstGeom>
          <a:solidFill>
            <a:srgbClr val="EF2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841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사각형: 둥근 위쪽 모서리 20">
            <a:extLst>
              <a:ext uri="{FF2B5EF4-FFF2-40B4-BE49-F238E27FC236}">
                <a16:creationId xmlns:a16="http://schemas.microsoft.com/office/drawing/2014/main" id="{B98B1840-7414-43B9-916B-22FE1AB03B29}"/>
              </a:ext>
            </a:extLst>
          </p:cNvPr>
          <p:cNvSpPr/>
          <p:nvPr/>
        </p:nvSpPr>
        <p:spPr>
          <a:xfrm>
            <a:off x="177800" y="163160"/>
            <a:ext cx="11836400" cy="6513573"/>
          </a:xfrm>
          <a:prstGeom prst="round2SameRect">
            <a:avLst>
              <a:gd name="adj1" fmla="val 2366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D58F82A-0BE3-4A9F-B381-3D8410BC1287}"/>
              </a:ext>
            </a:extLst>
          </p:cNvPr>
          <p:cNvGrpSpPr/>
          <p:nvPr/>
        </p:nvGrpSpPr>
        <p:grpSpPr>
          <a:xfrm>
            <a:off x="177800" y="172214"/>
            <a:ext cx="11836400" cy="619122"/>
            <a:chOff x="0" y="0"/>
            <a:chExt cx="12192000" cy="61912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4BB5AB67-392C-41CD-9375-45A9AEE5CCFF}"/>
                </a:ext>
              </a:extLst>
            </p:cNvPr>
            <p:cNvSpPr/>
            <p:nvPr/>
          </p:nvSpPr>
          <p:spPr>
            <a:xfrm>
              <a:off x="0" y="0"/>
              <a:ext cx="12192000" cy="1428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3A2B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8D3EBC7-4957-443E-8EE5-21E636778975}"/>
                </a:ext>
              </a:extLst>
            </p:cNvPr>
            <p:cNvSpPr/>
            <p:nvPr/>
          </p:nvSpPr>
          <p:spPr>
            <a:xfrm>
              <a:off x="0" y="142875"/>
              <a:ext cx="12192000" cy="142875"/>
            </a:xfrm>
            <a:prstGeom prst="rect">
              <a:avLst/>
            </a:prstGeom>
            <a:solidFill>
              <a:srgbClr val="4929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3CF0203-EBF7-4211-A33E-A722083F8FD4}"/>
                </a:ext>
              </a:extLst>
            </p:cNvPr>
            <p:cNvSpPr/>
            <p:nvPr/>
          </p:nvSpPr>
          <p:spPr>
            <a:xfrm>
              <a:off x="0" y="285750"/>
              <a:ext cx="12192000" cy="142875"/>
            </a:xfrm>
            <a:prstGeom prst="rect">
              <a:avLst/>
            </a:prstGeom>
            <a:solidFill>
              <a:srgbClr val="562A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187BDF7-18E2-48A9-B5E5-01790BF0C75E}"/>
                </a:ext>
              </a:extLst>
            </p:cNvPr>
            <p:cNvSpPr/>
            <p:nvPr/>
          </p:nvSpPr>
          <p:spPr>
            <a:xfrm>
              <a:off x="0" y="428625"/>
              <a:ext cx="12192000" cy="190497"/>
            </a:xfrm>
            <a:prstGeom prst="rect">
              <a:avLst/>
            </a:prstGeom>
            <a:solidFill>
              <a:srgbClr val="602A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0D32602-4C2D-40B4-A49A-796BBAA5EE86}"/>
              </a:ext>
            </a:extLst>
          </p:cNvPr>
          <p:cNvSpPr/>
          <p:nvPr/>
        </p:nvSpPr>
        <p:spPr>
          <a:xfrm>
            <a:off x="479425" y="344736"/>
            <a:ext cx="908050" cy="2648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B7C09E9-3C3A-4427-96CC-008B6034A9C0}"/>
              </a:ext>
            </a:extLst>
          </p:cNvPr>
          <p:cNvSpPr/>
          <p:nvPr/>
        </p:nvSpPr>
        <p:spPr>
          <a:xfrm>
            <a:off x="1146175" y="387871"/>
            <a:ext cx="180000" cy="180000"/>
          </a:xfrm>
          <a:prstGeom prst="ellipse">
            <a:avLst/>
          </a:prstGeom>
          <a:solidFill>
            <a:srgbClr val="EF2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7A0EA2-015F-43B5-9E60-E74A283687F1}"/>
              </a:ext>
            </a:extLst>
          </p:cNvPr>
          <p:cNvSpPr txBox="1"/>
          <p:nvPr/>
        </p:nvSpPr>
        <p:spPr>
          <a:xfrm>
            <a:off x="1625600" y="292047"/>
            <a:ext cx="477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b="1" i="1" kern="0" dirty="0">
                <a:solidFill>
                  <a:prstClr val="white"/>
                </a:solidFill>
              </a:rPr>
              <a:t>AGE</a:t>
            </a:r>
            <a:r>
              <a:rPr lang="ko-KR" altLang="en-US" b="1" i="1" kern="0" dirty="0">
                <a:solidFill>
                  <a:prstClr val="white"/>
                </a:solidFill>
              </a:rPr>
              <a:t> </a:t>
            </a:r>
            <a:endParaRPr lang="ko-KR" altLang="en-US" sz="3200" kern="0" dirty="0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2357AC2-A3E1-45FD-8ED2-7AB2ADB3D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71" y="1571768"/>
            <a:ext cx="3385715" cy="4685393"/>
          </a:xfrm>
          <a:prstGeom prst="rect">
            <a:avLst/>
          </a:prstGeom>
        </p:spPr>
      </p:pic>
      <p:sp>
        <p:nvSpPr>
          <p:cNvPr id="22" name="자유형 45">
            <a:extLst>
              <a:ext uri="{FF2B5EF4-FFF2-40B4-BE49-F238E27FC236}">
                <a16:creationId xmlns:a16="http://schemas.microsoft.com/office/drawing/2014/main" id="{437BC40F-0AB7-4E49-AB4A-C8E20C022DBF}"/>
              </a:ext>
            </a:extLst>
          </p:cNvPr>
          <p:cNvSpPr/>
          <p:nvPr/>
        </p:nvSpPr>
        <p:spPr>
          <a:xfrm>
            <a:off x="2209800" y="1159723"/>
            <a:ext cx="4829572" cy="1858679"/>
          </a:xfrm>
          <a:custGeom>
            <a:avLst/>
            <a:gdLst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11574 w 1921397"/>
              <a:gd name="connsiteY2" fmla="*/ 1759351 h 1759351"/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8399 w 1921397"/>
              <a:gd name="connsiteY2" fmla="*/ 1759351 h 1759351"/>
              <a:gd name="connsiteX0" fmla="*/ 2030726 w 2030726"/>
              <a:gd name="connsiteY0" fmla="*/ 0 h 2734904"/>
              <a:gd name="connsiteX1" fmla="*/ 0 w 2030726"/>
              <a:gd name="connsiteY1" fmla="*/ 2283492 h 2734904"/>
              <a:gd name="connsiteX2" fmla="*/ 8399 w 2030726"/>
              <a:gd name="connsiteY2" fmla="*/ 2734904 h 2734904"/>
              <a:gd name="connsiteX0" fmla="*/ 2022327 w 2022327"/>
              <a:gd name="connsiteY0" fmla="*/ 0 h 2734904"/>
              <a:gd name="connsiteX1" fmla="*/ 11 w 2022327"/>
              <a:gd name="connsiteY1" fmla="*/ 1383629 h 2734904"/>
              <a:gd name="connsiteX2" fmla="*/ 0 w 2022327"/>
              <a:gd name="connsiteY2" fmla="*/ 2734904 h 2734904"/>
              <a:gd name="connsiteX0" fmla="*/ 2674956 w 2674956"/>
              <a:gd name="connsiteY0" fmla="*/ 9125152 h 9140585"/>
              <a:gd name="connsiteX1" fmla="*/ 11 w 2674956"/>
              <a:gd name="connsiteY1" fmla="*/ 15433 h 9140585"/>
              <a:gd name="connsiteX2" fmla="*/ 0 w 2674956"/>
              <a:gd name="connsiteY2" fmla="*/ 1366708 h 9140585"/>
              <a:gd name="connsiteX0" fmla="*/ 2674956 w 2674956"/>
              <a:gd name="connsiteY0" fmla="*/ 10771982 h 10785290"/>
              <a:gd name="connsiteX1" fmla="*/ 395754 w 2674956"/>
              <a:gd name="connsiteY1" fmla="*/ 13309 h 10785290"/>
              <a:gd name="connsiteX2" fmla="*/ 0 w 2674956"/>
              <a:gd name="connsiteY2" fmla="*/ 3013538 h 10785290"/>
              <a:gd name="connsiteX0" fmla="*/ 2674956 w 2674956"/>
              <a:gd name="connsiteY0" fmla="*/ 10957658 h 10969496"/>
              <a:gd name="connsiteX1" fmla="*/ 395754 w 2674956"/>
              <a:gd name="connsiteY1" fmla="*/ 198985 h 10969496"/>
              <a:gd name="connsiteX2" fmla="*/ 0 w 2674956"/>
              <a:gd name="connsiteY2" fmla="*/ 3199214 h 10969496"/>
              <a:gd name="connsiteX0" fmla="*/ 2674956 w 2674956"/>
              <a:gd name="connsiteY0" fmla="*/ 10957658 h 10969496"/>
              <a:gd name="connsiteX1" fmla="*/ 395754 w 2674956"/>
              <a:gd name="connsiteY1" fmla="*/ 198985 h 10969496"/>
              <a:gd name="connsiteX2" fmla="*/ 0 w 2674956"/>
              <a:gd name="connsiteY2" fmla="*/ 3199214 h 10969496"/>
              <a:gd name="connsiteX0" fmla="*/ 2640242 w 2640242"/>
              <a:gd name="connsiteY0" fmla="*/ 10957658 h 10969496"/>
              <a:gd name="connsiteX1" fmla="*/ 361040 w 2640242"/>
              <a:gd name="connsiteY1" fmla="*/ 198985 h 10969496"/>
              <a:gd name="connsiteX2" fmla="*/ 0 w 2640242"/>
              <a:gd name="connsiteY2" fmla="*/ 2299784 h 10969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0242" h="10969496">
                <a:moveTo>
                  <a:pt x="2640242" y="10957658"/>
                </a:moveTo>
                <a:cubicBezTo>
                  <a:pt x="1966137" y="11418868"/>
                  <a:pt x="833802" y="-1761277"/>
                  <a:pt x="361040" y="198985"/>
                </a:cubicBezTo>
                <a:cubicBezTo>
                  <a:pt x="48607" y="1773694"/>
                  <a:pt x="4" y="1849359"/>
                  <a:pt x="0" y="2299784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prstDash val="dash"/>
            <a:headEnd type="oval" w="med" len="med"/>
            <a:tailEnd type="oval" w="med" len="me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699272 w 3699272"/>
                      <a:gd name="connsiteY0" fmla="*/ 0 h 463404"/>
                      <a:gd name="connsiteX1" fmla="*/ 20 w 3699272"/>
                      <a:gd name="connsiteY1" fmla="*/ 234443 h 463404"/>
                      <a:gd name="connsiteX2" fmla="*/ 0 w 3699272"/>
                      <a:gd name="connsiteY2" fmla="*/ 463404 h 4634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699272" h="463404" extrusionOk="0">
                        <a:moveTo>
                          <a:pt x="3699272" y="0"/>
                        </a:moveTo>
                        <a:cubicBezTo>
                          <a:pt x="2862993" y="-65883"/>
                          <a:pt x="1196829" y="42350"/>
                          <a:pt x="20" y="234443"/>
                        </a:cubicBezTo>
                        <a:cubicBezTo>
                          <a:pt x="7926" y="312429"/>
                          <a:pt x="-10703" y="387424"/>
                          <a:pt x="0" y="463404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5DBA15F-1328-4937-9D43-BD9EFF099118}"/>
              </a:ext>
            </a:extLst>
          </p:cNvPr>
          <p:cNvSpPr/>
          <p:nvPr/>
        </p:nvSpPr>
        <p:spPr>
          <a:xfrm>
            <a:off x="1790700" y="1571768"/>
            <a:ext cx="787400" cy="815832"/>
          </a:xfrm>
          <a:prstGeom prst="ellipse">
            <a:avLst/>
          </a:prstGeom>
          <a:noFill/>
          <a:ln>
            <a:solidFill>
              <a:srgbClr val="A6A6A6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EAC2AB9-F636-441F-8341-425D25A9AB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6891"/>
          <a:stretch/>
        </p:blipFill>
        <p:spPr>
          <a:xfrm>
            <a:off x="2765129" y="2094142"/>
            <a:ext cx="1544088" cy="819228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7228658" y="2690716"/>
            <a:ext cx="4629261" cy="655372"/>
            <a:chOff x="7228658" y="2690716"/>
            <a:chExt cx="4629261" cy="655372"/>
          </a:xfrm>
        </p:grpSpPr>
        <p:grpSp>
          <p:nvGrpSpPr>
            <p:cNvPr id="15" name="그룹 14"/>
            <p:cNvGrpSpPr/>
            <p:nvPr/>
          </p:nvGrpSpPr>
          <p:grpSpPr>
            <a:xfrm>
              <a:off x="7228658" y="2894158"/>
              <a:ext cx="477088" cy="248488"/>
              <a:chOff x="9786551" y="2269703"/>
              <a:chExt cx="813855" cy="423891"/>
            </a:xfrm>
          </p:grpSpPr>
          <p:sp>
            <p:nvSpPr>
              <p:cNvPr id="16" name="모서리가 둥근 직사각형 15"/>
              <p:cNvSpPr/>
              <p:nvPr/>
            </p:nvSpPr>
            <p:spPr>
              <a:xfrm>
                <a:off x="9786551" y="2302476"/>
                <a:ext cx="808035" cy="358346"/>
              </a:xfrm>
              <a:prstGeom prst="roundRect">
                <a:avLst>
                  <a:gd name="adj" fmla="val 50000"/>
                </a:avLst>
              </a:prstGeom>
              <a:solidFill>
                <a:srgbClr val="EF2F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10176515" y="2269703"/>
                <a:ext cx="423891" cy="4238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397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82279FE-D2EA-4605-8677-6EF33C4B76F2}"/>
                </a:ext>
              </a:extLst>
            </p:cNvPr>
            <p:cNvSpPr/>
            <p:nvPr/>
          </p:nvSpPr>
          <p:spPr>
            <a:xfrm>
              <a:off x="7930934" y="2690716"/>
              <a:ext cx="3926985" cy="6553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8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젊은 층의 점유율 </a:t>
              </a:r>
              <a:endPara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5" name="위쪽 화살표 4"/>
          <p:cNvSpPr/>
          <p:nvPr/>
        </p:nvSpPr>
        <p:spPr>
          <a:xfrm>
            <a:off x="10900468" y="2690716"/>
            <a:ext cx="497206" cy="729230"/>
          </a:xfrm>
          <a:prstGeom prst="upArrow">
            <a:avLst/>
          </a:prstGeom>
          <a:solidFill>
            <a:srgbClr val="00B0F0"/>
          </a:solidFill>
          <a:effectLst>
            <a:innerShdw blurRad="63500" dist="50800" dir="2220000">
              <a:prstClr val="black">
                <a:alpha val="50000"/>
              </a:prstClr>
            </a:inn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7228658" y="4094905"/>
            <a:ext cx="4629261" cy="655372"/>
            <a:chOff x="7228658" y="2690716"/>
            <a:chExt cx="4629261" cy="655372"/>
          </a:xfrm>
        </p:grpSpPr>
        <p:grpSp>
          <p:nvGrpSpPr>
            <p:cNvPr id="26" name="그룹 25"/>
            <p:cNvGrpSpPr/>
            <p:nvPr/>
          </p:nvGrpSpPr>
          <p:grpSpPr>
            <a:xfrm>
              <a:off x="7228658" y="2894158"/>
              <a:ext cx="477088" cy="248488"/>
              <a:chOff x="9786551" y="2269703"/>
              <a:chExt cx="813855" cy="423891"/>
            </a:xfrm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9786551" y="2302476"/>
                <a:ext cx="808035" cy="358346"/>
              </a:xfrm>
              <a:prstGeom prst="roundRect">
                <a:avLst>
                  <a:gd name="adj" fmla="val 50000"/>
                </a:avLst>
              </a:prstGeom>
              <a:solidFill>
                <a:srgbClr val="EF2F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10176515" y="2269703"/>
                <a:ext cx="423891" cy="4238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397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82279FE-D2EA-4605-8677-6EF33C4B76F2}"/>
                </a:ext>
              </a:extLst>
            </p:cNvPr>
            <p:cNvSpPr/>
            <p:nvPr/>
          </p:nvSpPr>
          <p:spPr>
            <a:xfrm>
              <a:off x="7930934" y="2690716"/>
              <a:ext cx="3926985" cy="6553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8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다양한 연령층 </a:t>
              </a:r>
              <a:endPara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30" name="위쪽 화살표 29"/>
          <p:cNvSpPr/>
          <p:nvPr/>
        </p:nvSpPr>
        <p:spPr>
          <a:xfrm>
            <a:off x="10900468" y="4057976"/>
            <a:ext cx="497206" cy="729230"/>
          </a:xfrm>
          <a:prstGeom prst="upArrow">
            <a:avLst/>
          </a:prstGeom>
          <a:solidFill>
            <a:srgbClr val="00B0F0"/>
          </a:solidFill>
          <a:effectLst>
            <a:innerShdw blurRad="63500" dist="50800" dir="2220000">
              <a:prstClr val="black">
                <a:alpha val="50000"/>
              </a:prstClr>
            </a:inn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228658" y="1503416"/>
            <a:ext cx="3781087" cy="584775"/>
          </a:xfrm>
          <a:prstGeom prst="rect">
            <a:avLst/>
          </a:prstGeom>
          <a:solidFill>
            <a:srgbClr val="562A37"/>
          </a:solidFill>
          <a:effectLst>
            <a:softEdge rad="25400"/>
          </a:effectLst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FFFFFF"/>
                </a:solidFill>
              </a:rPr>
              <a:t>일본의 나이 분포도</a:t>
            </a:r>
          </a:p>
        </p:txBody>
      </p:sp>
    </p:spTree>
    <p:extLst>
      <p:ext uri="{BB962C8B-B14F-4D97-AF65-F5344CB8AC3E}">
        <p14:creationId xmlns:p14="http://schemas.microsoft.com/office/powerpoint/2010/main" val="3856250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사각형: 둥근 위쪽 모서리 20">
            <a:extLst>
              <a:ext uri="{FF2B5EF4-FFF2-40B4-BE49-F238E27FC236}">
                <a16:creationId xmlns:a16="http://schemas.microsoft.com/office/drawing/2014/main" id="{B98B1840-7414-43B9-916B-22FE1AB03B29}"/>
              </a:ext>
            </a:extLst>
          </p:cNvPr>
          <p:cNvSpPr/>
          <p:nvPr/>
        </p:nvSpPr>
        <p:spPr>
          <a:xfrm>
            <a:off x="177800" y="163160"/>
            <a:ext cx="11836400" cy="6513573"/>
          </a:xfrm>
          <a:prstGeom prst="round2SameRect">
            <a:avLst>
              <a:gd name="adj1" fmla="val 2366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D58F82A-0BE3-4A9F-B381-3D8410BC1287}"/>
              </a:ext>
            </a:extLst>
          </p:cNvPr>
          <p:cNvGrpSpPr/>
          <p:nvPr/>
        </p:nvGrpSpPr>
        <p:grpSpPr>
          <a:xfrm>
            <a:off x="177800" y="172214"/>
            <a:ext cx="11836400" cy="619122"/>
            <a:chOff x="0" y="0"/>
            <a:chExt cx="12192000" cy="61912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4BB5AB67-392C-41CD-9375-45A9AEE5CCFF}"/>
                </a:ext>
              </a:extLst>
            </p:cNvPr>
            <p:cNvSpPr/>
            <p:nvPr/>
          </p:nvSpPr>
          <p:spPr>
            <a:xfrm>
              <a:off x="0" y="0"/>
              <a:ext cx="12192000" cy="1428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3A2B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8D3EBC7-4957-443E-8EE5-21E636778975}"/>
                </a:ext>
              </a:extLst>
            </p:cNvPr>
            <p:cNvSpPr/>
            <p:nvPr/>
          </p:nvSpPr>
          <p:spPr>
            <a:xfrm>
              <a:off x="0" y="142875"/>
              <a:ext cx="12192000" cy="142875"/>
            </a:xfrm>
            <a:prstGeom prst="rect">
              <a:avLst/>
            </a:prstGeom>
            <a:solidFill>
              <a:srgbClr val="4929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3CF0203-EBF7-4211-A33E-A722083F8FD4}"/>
                </a:ext>
              </a:extLst>
            </p:cNvPr>
            <p:cNvSpPr/>
            <p:nvPr/>
          </p:nvSpPr>
          <p:spPr>
            <a:xfrm>
              <a:off x="0" y="285750"/>
              <a:ext cx="12192000" cy="142875"/>
            </a:xfrm>
            <a:prstGeom prst="rect">
              <a:avLst/>
            </a:prstGeom>
            <a:solidFill>
              <a:srgbClr val="562A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187BDF7-18E2-48A9-B5E5-01790BF0C75E}"/>
                </a:ext>
              </a:extLst>
            </p:cNvPr>
            <p:cNvSpPr/>
            <p:nvPr/>
          </p:nvSpPr>
          <p:spPr>
            <a:xfrm>
              <a:off x="0" y="428625"/>
              <a:ext cx="12192000" cy="190497"/>
            </a:xfrm>
            <a:prstGeom prst="rect">
              <a:avLst/>
            </a:prstGeom>
            <a:solidFill>
              <a:srgbClr val="602A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0D32602-4C2D-40B4-A49A-796BBAA5EE86}"/>
              </a:ext>
            </a:extLst>
          </p:cNvPr>
          <p:cNvSpPr/>
          <p:nvPr/>
        </p:nvSpPr>
        <p:spPr>
          <a:xfrm>
            <a:off x="479425" y="344736"/>
            <a:ext cx="908050" cy="2648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B7C09E9-3C3A-4427-96CC-008B6034A9C0}"/>
              </a:ext>
            </a:extLst>
          </p:cNvPr>
          <p:cNvSpPr/>
          <p:nvPr/>
        </p:nvSpPr>
        <p:spPr>
          <a:xfrm>
            <a:off x="1146175" y="387871"/>
            <a:ext cx="180000" cy="180000"/>
          </a:xfrm>
          <a:prstGeom prst="ellipse">
            <a:avLst/>
          </a:prstGeom>
          <a:solidFill>
            <a:srgbClr val="EF2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7A0EA2-015F-43B5-9E60-E74A283687F1}"/>
              </a:ext>
            </a:extLst>
          </p:cNvPr>
          <p:cNvSpPr txBox="1"/>
          <p:nvPr/>
        </p:nvSpPr>
        <p:spPr>
          <a:xfrm>
            <a:off x="1625600" y="292047"/>
            <a:ext cx="477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b="1" i="1" kern="0" dirty="0">
                <a:solidFill>
                  <a:prstClr val="white"/>
                </a:solidFill>
              </a:rPr>
              <a:t>AGE</a:t>
            </a:r>
            <a:r>
              <a:rPr lang="ko-KR" altLang="en-US" b="1" i="1" kern="0" dirty="0">
                <a:solidFill>
                  <a:prstClr val="white"/>
                </a:solidFill>
              </a:rPr>
              <a:t> </a:t>
            </a:r>
            <a:endParaRPr lang="ko-KR" altLang="en-US" sz="3200" kern="0" dirty="0">
              <a:solidFill>
                <a:prstClr val="white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5C8F111-3630-4688-8AFA-9BEB4236C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988" y="1520968"/>
            <a:ext cx="3833712" cy="5293608"/>
          </a:xfrm>
          <a:prstGeom prst="rect">
            <a:avLst/>
          </a:prstGeom>
        </p:spPr>
      </p:pic>
      <p:sp>
        <p:nvSpPr>
          <p:cNvPr id="22" name="자유형 45">
            <a:extLst>
              <a:ext uri="{FF2B5EF4-FFF2-40B4-BE49-F238E27FC236}">
                <a16:creationId xmlns:a16="http://schemas.microsoft.com/office/drawing/2014/main" id="{437BC40F-0AB7-4E49-AB4A-C8E20C022DBF}"/>
              </a:ext>
            </a:extLst>
          </p:cNvPr>
          <p:cNvSpPr/>
          <p:nvPr/>
        </p:nvSpPr>
        <p:spPr>
          <a:xfrm>
            <a:off x="1902645" y="896328"/>
            <a:ext cx="5136728" cy="2121863"/>
          </a:xfrm>
          <a:custGeom>
            <a:avLst/>
            <a:gdLst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11574 w 1921397"/>
              <a:gd name="connsiteY2" fmla="*/ 1759351 h 1759351"/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8399 w 1921397"/>
              <a:gd name="connsiteY2" fmla="*/ 1759351 h 1759351"/>
              <a:gd name="connsiteX0" fmla="*/ 2030726 w 2030726"/>
              <a:gd name="connsiteY0" fmla="*/ 0 h 2734904"/>
              <a:gd name="connsiteX1" fmla="*/ 0 w 2030726"/>
              <a:gd name="connsiteY1" fmla="*/ 2283492 h 2734904"/>
              <a:gd name="connsiteX2" fmla="*/ 8399 w 2030726"/>
              <a:gd name="connsiteY2" fmla="*/ 2734904 h 2734904"/>
              <a:gd name="connsiteX0" fmla="*/ 2022327 w 2022327"/>
              <a:gd name="connsiteY0" fmla="*/ 0 h 2734904"/>
              <a:gd name="connsiteX1" fmla="*/ 11 w 2022327"/>
              <a:gd name="connsiteY1" fmla="*/ 1383629 h 2734904"/>
              <a:gd name="connsiteX2" fmla="*/ 0 w 2022327"/>
              <a:gd name="connsiteY2" fmla="*/ 2734904 h 2734904"/>
              <a:gd name="connsiteX0" fmla="*/ 2674956 w 2674956"/>
              <a:gd name="connsiteY0" fmla="*/ 9125152 h 9140585"/>
              <a:gd name="connsiteX1" fmla="*/ 11 w 2674956"/>
              <a:gd name="connsiteY1" fmla="*/ 15433 h 9140585"/>
              <a:gd name="connsiteX2" fmla="*/ 0 w 2674956"/>
              <a:gd name="connsiteY2" fmla="*/ 1366708 h 9140585"/>
              <a:gd name="connsiteX0" fmla="*/ 2674956 w 2674956"/>
              <a:gd name="connsiteY0" fmla="*/ 10771982 h 10785290"/>
              <a:gd name="connsiteX1" fmla="*/ 395754 w 2674956"/>
              <a:gd name="connsiteY1" fmla="*/ 13309 h 10785290"/>
              <a:gd name="connsiteX2" fmla="*/ 0 w 2674956"/>
              <a:gd name="connsiteY2" fmla="*/ 3013538 h 10785290"/>
              <a:gd name="connsiteX0" fmla="*/ 2674956 w 2674956"/>
              <a:gd name="connsiteY0" fmla="*/ 10957658 h 10969496"/>
              <a:gd name="connsiteX1" fmla="*/ 395754 w 2674956"/>
              <a:gd name="connsiteY1" fmla="*/ 198985 h 10969496"/>
              <a:gd name="connsiteX2" fmla="*/ 0 w 2674956"/>
              <a:gd name="connsiteY2" fmla="*/ 3199214 h 10969496"/>
              <a:gd name="connsiteX0" fmla="*/ 2674956 w 2674956"/>
              <a:gd name="connsiteY0" fmla="*/ 10957658 h 10969496"/>
              <a:gd name="connsiteX1" fmla="*/ 395754 w 2674956"/>
              <a:gd name="connsiteY1" fmla="*/ 198985 h 10969496"/>
              <a:gd name="connsiteX2" fmla="*/ 0 w 2674956"/>
              <a:gd name="connsiteY2" fmla="*/ 3199214 h 10969496"/>
              <a:gd name="connsiteX0" fmla="*/ 2640242 w 2640242"/>
              <a:gd name="connsiteY0" fmla="*/ 10957658 h 10969496"/>
              <a:gd name="connsiteX1" fmla="*/ 361040 w 2640242"/>
              <a:gd name="connsiteY1" fmla="*/ 198985 h 10969496"/>
              <a:gd name="connsiteX2" fmla="*/ 0 w 2640242"/>
              <a:gd name="connsiteY2" fmla="*/ 2299784 h 10969496"/>
              <a:gd name="connsiteX0" fmla="*/ 2904071 w 2904071"/>
              <a:gd name="connsiteY0" fmla="*/ 10957658 h 10969496"/>
              <a:gd name="connsiteX1" fmla="*/ 624869 w 2904071"/>
              <a:gd name="connsiteY1" fmla="*/ 198985 h 10969496"/>
              <a:gd name="connsiteX2" fmla="*/ 0 w 2904071"/>
              <a:gd name="connsiteY2" fmla="*/ 1250449 h 10969496"/>
              <a:gd name="connsiteX0" fmla="*/ 2923252 w 2923252"/>
              <a:gd name="connsiteY0" fmla="*/ 12586269 h 12596815"/>
              <a:gd name="connsiteX1" fmla="*/ 220535 w 2923252"/>
              <a:gd name="connsiteY1" fmla="*/ 178641 h 12596815"/>
              <a:gd name="connsiteX2" fmla="*/ 19181 w 2923252"/>
              <a:gd name="connsiteY2" fmla="*/ 2879060 h 12596815"/>
              <a:gd name="connsiteX0" fmla="*/ 2936999 w 2936999"/>
              <a:gd name="connsiteY0" fmla="*/ 12586269 h 12596815"/>
              <a:gd name="connsiteX1" fmla="*/ 234282 w 2936999"/>
              <a:gd name="connsiteY1" fmla="*/ 178641 h 12596815"/>
              <a:gd name="connsiteX2" fmla="*/ 12099 w 2936999"/>
              <a:gd name="connsiteY2" fmla="*/ 3478680 h 12596815"/>
              <a:gd name="connsiteX0" fmla="*/ 2928719 w 2928719"/>
              <a:gd name="connsiteY0" fmla="*/ 11623372 h 11634644"/>
              <a:gd name="connsiteX1" fmla="*/ 260716 w 2928719"/>
              <a:gd name="connsiteY1" fmla="*/ 190126 h 11634644"/>
              <a:gd name="connsiteX2" fmla="*/ 3819 w 2928719"/>
              <a:gd name="connsiteY2" fmla="*/ 2515783 h 11634644"/>
              <a:gd name="connsiteX0" fmla="*/ 2851800 w 2851800"/>
              <a:gd name="connsiteY0" fmla="*/ 11623372 h 11634644"/>
              <a:gd name="connsiteX1" fmla="*/ 183797 w 2851800"/>
              <a:gd name="connsiteY1" fmla="*/ 190126 h 11634644"/>
              <a:gd name="connsiteX2" fmla="*/ 51872 w 2851800"/>
              <a:gd name="connsiteY2" fmla="*/ 3190355 h 11634644"/>
              <a:gd name="connsiteX0" fmla="*/ 2808159 w 2808159"/>
              <a:gd name="connsiteY0" fmla="*/ 12512149 h 12522748"/>
              <a:gd name="connsiteX1" fmla="*/ 244299 w 2808159"/>
              <a:gd name="connsiteY1" fmla="*/ 179473 h 12522748"/>
              <a:gd name="connsiteX2" fmla="*/ 8231 w 2808159"/>
              <a:gd name="connsiteY2" fmla="*/ 4079132 h 12522748"/>
              <a:gd name="connsiteX0" fmla="*/ 2808159 w 2808159"/>
              <a:gd name="connsiteY0" fmla="*/ 12512149 h 12522748"/>
              <a:gd name="connsiteX1" fmla="*/ 244299 w 2808159"/>
              <a:gd name="connsiteY1" fmla="*/ 179473 h 12522748"/>
              <a:gd name="connsiteX2" fmla="*/ 8231 w 2808159"/>
              <a:gd name="connsiteY2" fmla="*/ 3554465 h 1252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08159" h="12522748">
                <a:moveTo>
                  <a:pt x="2808159" y="12512149"/>
                </a:moveTo>
                <a:cubicBezTo>
                  <a:pt x="2134054" y="12973359"/>
                  <a:pt x="717061" y="-1780789"/>
                  <a:pt x="244299" y="179473"/>
                </a:cubicBezTo>
                <a:cubicBezTo>
                  <a:pt x="-68134" y="1754182"/>
                  <a:pt x="8235" y="3104040"/>
                  <a:pt x="8231" y="3554465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prstDash val="dash"/>
            <a:headEnd type="oval" w="med" len="med"/>
            <a:tailEnd type="oval" w="med" len="me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699272 w 3699272"/>
                      <a:gd name="connsiteY0" fmla="*/ 0 h 463404"/>
                      <a:gd name="connsiteX1" fmla="*/ 20 w 3699272"/>
                      <a:gd name="connsiteY1" fmla="*/ 234443 h 463404"/>
                      <a:gd name="connsiteX2" fmla="*/ 0 w 3699272"/>
                      <a:gd name="connsiteY2" fmla="*/ 463404 h 4634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699272" h="463404" extrusionOk="0">
                        <a:moveTo>
                          <a:pt x="3699272" y="0"/>
                        </a:moveTo>
                        <a:cubicBezTo>
                          <a:pt x="2862993" y="-65883"/>
                          <a:pt x="1196829" y="42350"/>
                          <a:pt x="20" y="234443"/>
                        </a:cubicBezTo>
                        <a:cubicBezTo>
                          <a:pt x="7926" y="312429"/>
                          <a:pt x="-10703" y="387424"/>
                          <a:pt x="0" y="463404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5DBA15F-1328-4937-9D43-BD9EFF099118}"/>
              </a:ext>
            </a:extLst>
          </p:cNvPr>
          <p:cNvSpPr/>
          <p:nvPr/>
        </p:nvSpPr>
        <p:spPr>
          <a:xfrm>
            <a:off x="1491275" y="1520968"/>
            <a:ext cx="787400" cy="815832"/>
          </a:xfrm>
          <a:prstGeom prst="ellipse">
            <a:avLst/>
          </a:prstGeom>
          <a:noFill/>
          <a:ln>
            <a:solidFill>
              <a:srgbClr val="A6A6A6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35ACA47-2B7F-4ABA-BEB7-F8AC8663CE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764" t="-17150" r="-12013" b="18228"/>
          <a:stretch/>
        </p:blipFill>
        <p:spPr>
          <a:xfrm>
            <a:off x="2653968" y="2199580"/>
            <a:ext cx="1682438" cy="767174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7228658" y="2690716"/>
            <a:ext cx="4629261" cy="655372"/>
            <a:chOff x="7228658" y="2690716"/>
            <a:chExt cx="4629261" cy="655372"/>
          </a:xfrm>
        </p:grpSpPr>
        <p:grpSp>
          <p:nvGrpSpPr>
            <p:cNvPr id="23" name="그룹 22"/>
            <p:cNvGrpSpPr/>
            <p:nvPr/>
          </p:nvGrpSpPr>
          <p:grpSpPr>
            <a:xfrm>
              <a:off x="7228658" y="2894158"/>
              <a:ext cx="477088" cy="248488"/>
              <a:chOff x="9786551" y="2269703"/>
              <a:chExt cx="813855" cy="423891"/>
            </a:xfrm>
          </p:grpSpPr>
          <p:sp>
            <p:nvSpPr>
              <p:cNvPr id="25" name="모서리가 둥근 직사각형 24"/>
              <p:cNvSpPr/>
              <p:nvPr/>
            </p:nvSpPr>
            <p:spPr>
              <a:xfrm>
                <a:off x="9786551" y="2302476"/>
                <a:ext cx="808035" cy="358346"/>
              </a:xfrm>
              <a:prstGeom prst="roundRect">
                <a:avLst>
                  <a:gd name="adj" fmla="val 50000"/>
                </a:avLst>
              </a:prstGeom>
              <a:solidFill>
                <a:srgbClr val="FFA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10176515" y="2269703"/>
                <a:ext cx="423891" cy="4238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397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82279FE-D2EA-4605-8677-6EF33C4B76F2}"/>
                </a:ext>
              </a:extLst>
            </p:cNvPr>
            <p:cNvSpPr/>
            <p:nvPr/>
          </p:nvSpPr>
          <p:spPr>
            <a:xfrm>
              <a:off x="7930934" y="2690716"/>
              <a:ext cx="3926985" cy="6553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8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젊은 층의 점유율 </a:t>
              </a:r>
              <a:endPara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7233387" y="4095703"/>
            <a:ext cx="4629261" cy="655372"/>
            <a:chOff x="7228658" y="2690716"/>
            <a:chExt cx="4629261" cy="655372"/>
          </a:xfrm>
        </p:grpSpPr>
        <p:grpSp>
          <p:nvGrpSpPr>
            <p:cNvPr id="28" name="그룹 27"/>
            <p:cNvGrpSpPr/>
            <p:nvPr/>
          </p:nvGrpSpPr>
          <p:grpSpPr>
            <a:xfrm>
              <a:off x="7228658" y="2894158"/>
              <a:ext cx="477088" cy="248488"/>
              <a:chOff x="9786551" y="2269703"/>
              <a:chExt cx="813855" cy="423891"/>
            </a:xfrm>
          </p:grpSpPr>
          <p:sp>
            <p:nvSpPr>
              <p:cNvPr id="30" name="모서리가 둥근 직사각형 29"/>
              <p:cNvSpPr/>
              <p:nvPr/>
            </p:nvSpPr>
            <p:spPr>
              <a:xfrm>
                <a:off x="9786551" y="2302476"/>
                <a:ext cx="808035" cy="358346"/>
              </a:xfrm>
              <a:prstGeom prst="roundRect">
                <a:avLst>
                  <a:gd name="adj" fmla="val 50000"/>
                </a:avLst>
              </a:prstGeom>
              <a:solidFill>
                <a:srgbClr val="FFA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10176515" y="2269703"/>
                <a:ext cx="423891" cy="4238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397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82279FE-D2EA-4605-8677-6EF33C4B76F2}"/>
                </a:ext>
              </a:extLst>
            </p:cNvPr>
            <p:cNvSpPr/>
            <p:nvPr/>
          </p:nvSpPr>
          <p:spPr>
            <a:xfrm>
              <a:off x="7930934" y="2690716"/>
              <a:ext cx="3926985" cy="6553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8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18-34</a:t>
              </a:r>
              <a:r>
                <a:rPr lang="ko-KR" altLang="en-US" sz="28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세  </a:t>
              </a:r>
              <a:endPara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9507074" y="4022471"/>
            <a:ext cx="16725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rgbClr val="FF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90%</a:t>
            </a:r>
          </a:p>
        </p:txBody>
      </p:sp>
      <p:sp>
        <p:nvSpPr>
          <p:cNvPr id="34" name="위쪽 화살표 33"/>
          <p:cNvSpPr/>
          <p:nvPr/>
        </p:nvSpPr>
        <p:spPr>
          <a:xfrm>
            <a:off x="10900468" y="2690716"/>
            <a:ext cx="497206" cy="729230"/>
          </a:xfrm>
          <a:prstGeom prst="upArrow">
            <a:avLst/>
          </a:prstGeom>
          <a:solidFill>
            <a:srgbClr val="00B0F0"/>
          </a:solidFill>
          <a:effectLst>
            <a:innerShdw blurRad="63500" dist="50800" dir="2220000">
              <a:prstClr val="black">
                <a:alpha val="50000"/>
              </a:prstClr>
            </a:inn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228658" y="1503416"/>
            <a:ext cx="3781087" cy="584775"/>
          </a:xfrm>
          <a:prstGeom prst="rect">
            <a:avLst/>
          </a:prstGeom>
          <a:solidFill>
            <a:srgbClr val="562A37"/>
          </a:solidFill>
          <a:effectLst>
            <a:softEdge rad="25400"/>
          </a:effectLst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FFFFFF"/>
                </a:solidFill>
              </a:rPr>
              <a:t>중국의 나이 분포도</a:t>
            </a:r>
          </a:p>
        </p:txBody>
      </p:sp>
    </p:spTree>
    <p:extLst>
      <p:ext uri="{BB962C8B-B14F-4D97-AF65-F5344CB8AC3E}">
        <p14:creationId xmlns:p14="http://schemas.microsoft.com/office/powerpoint/2010/main" val="2103517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사각형: 둥근 위쪽 모서리 20">
            <a:extLst>
              <a:ext uri="{FF2B5EF4-FFF2-40B4-BE49-F238E27FC236}">
                <a16:creationId xmlns:a16="http://schemas.microsoft.com/office/drawing/2014/main" id="{B98B1840-7414-43B9-916B-22FE1AB03B29}"/>
              </a:ext>
            </a:extLst>
          </p:cNvPr>
          <p:cNvSpPr/>
          <p:nvPr/>
        </p:nvSpPr>
        <p:spPr>
          <a:xfrm>
            <a:off x="177800" y="163160"/>
            <a:ext cx="11836400" cy="6513573"/>
          </a:xfrm>
          <a:prstGeom prst="round2SameRect">
            <a:avLst>
              <a:gd name="adj1" fmla="val 2366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D58F82A-0BE3-4A9F-B381-3D8410BC1287}"/>
              </a:ext>
            </a:extLst>
          </p:cNvPr>
          <p:cNvGrpSpPr/>
          <p:nvPr/>
        </p:nvGrpSpPr>
        <p:grpSpPr>
          <a:xfrm>
            <a:off x="177800" y="172214"/>
            <a:ext cx="11836400" cy="619122"/>
            <a:chOff x="0" y="0"/>
            <a:chExt cx="12192000" cy="61912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4BB5AB67-392C-41CD-9375-45A9AEE5CCFF}"/>
                </a:ext>
              </a:extLst>
            </p:cNvPr>
            <p:cNvSpPr/>
            <p:nvPr/>
          </p:nvSpPr>
          <p:spPr>
            <a:xfrm>
              <a:off x="0" y="0"/>
              <a:ext cx="12192000" cy="1428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3A2B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8D3EBC7-4957-443E-8EE5-21E636778975}"/>
                </a:ext>
              </a:extLst>
            </p:cNvPr>
            <p:cNvSpPr/>
            <p:nvPr/>
          </p:nvSpPr>
          <p:spPr>
            <a:xfrm>
              <a:off x="0" y="142875"/>
              <a:ext cx="12192000" cy="142875"/>
            </a:xfrm>
            <a:prstGeom prst="rect">
              <a:avLst/>
            </a:prstGeom>
            <a:solidFill>
              <a:srgbClr val="4929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3CF0203-EBF7-4211-A33E-A722083F8FD4}"/>
                </a:ext>
              </a:extLst>
            </p:cNvPr>
            <p:cNvSpPr/>
            <p:nvPr/>
          </p:nvSpPr>
          <p:spPr>
            <a:xfrm>
              <a:off x="0" y="285750"/>
              <a:ext cx="12192000" cy="142875"/>
            </a:xfrm>
            <a:prstGeom prst="rect">
              <a:avLst/>
            </a:prstGeom>
            <a:solidFill>
              <a:srgbClr val="562A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187BDF7-18E2-48A9-B5E5-01790BF0C75E}"/>
                </a:ext>
              </a:extLst>
            </p:cNvPr>
            <p:cNvSpPr/>
            <p:nvPr/>
          </p:nvSpPr>
          <p:spPr>
            <a:xfrm>
              <a:off x="0" y="428625"/>
              <a:ext cx="12192000" cy="190497"/>
            </a:xfrm>
            <a:prstGeom prst="rect">
              <a:avLst/>
            </a:prstGeom>
            <a:solidFill>
              <a:srgbClr val="602A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0D32602-4C2D-40B4-A49A-796BBAA5EE86}"/>
              </a:ext>
            </a:extLst>
          </p:cNvPr>
          <p:cNvSpPr/>
          <p:nvPr/>
        </p:nvSpPr>
        <p:spPr>
          <a:xfrm>
            <a:off x="479425" y="344736"/>
            <a:ext cx="908050" cy="2648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B7C09E9-3C3A-4427-96CC-008B6034A9C0}"/>
              </a:ext>
            </a:extLst>
          </p:cNvPr>
          <p:cNvSpPr/>
          <p:nvPr/>
        </p:nvSpPr>
        <p:spPr>
          <a:xfrm>
            <a:off x="1146175" y="387871"/>
            <a:ext cx="180000" cy="180000"/>
          </a:xfrm>
          <a:prstGeom prst="ellipse">
            <a:avLst/>
          </a:prstGeom>
          <a:solidFill>
            <a:srgbClr val="EF2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7A0EA2-015F-43B5-9E60-E74A283687F1}"/>
              </a:ext>
            </a:extLst>
          </p:cNvPr>
          <p:cNvSpPr txBox="1"/>
          <p:nvPr/>
        </p:nvSpPr>
        <p:spPr>
          <a:xfrm>
            <a:off x="1625600" y="292047"/>
            <a:ext cx="477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b="1" i="1" kern="0" dirty="0">
                <a:solidFill>
                  <a:prstClr val="white"/>
                </a:solidFill>
              </a:rPr>
              <a:t>Libraries or Tool</a:t>
            </a:r>
            <a:r>
              <a:rPr lang="ko-KR" altLang="en-US" b="1" i="1" kern="0" dirty="0">
                <a:solidFill>
                  <a:prstClr val="white"/>
                </a:solidFill>
              </a:rPr>
              <a:t> </a:t>
            </a:r>
            <a:endParaRPr lang="ko-KR" altLang="en-US" sz="3200" kern="0" dirty="0">
              <a:solidFill>
                <a:prstClr val="white"/>
              </a:solidFill>
            </a:endParaRPr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B3A3490C-A2A9-48F6-B399-75E9DBB688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331555"/>
              </p:ext>
            </p:extLst>
          </p:nvPr>
        </p:nvGraphicFramePr>
        <p:xfrm>
          <a:off x="479425" y="934211"/>
          <a:ext cx="4889529" cy="5465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EC8D834E-81B8-491E-A3D8-3CB159D2A9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9367891"/>
              </p:ext>
            </p:extLst>
          </p:nvPr>
        </p:nvGraphicFramePr>
        <p:xfrm>
          <a:off x="6400800" y="934211"/>
          <a:ext cx="4889529" cy="5465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09171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사각형: 둥근 위쪽 모서리 20">
            <a:extLst>
              <a:ext uri="{FF2B5EF4-FFF2-40B4-BE49-F238E27FC236}">
                <a16:creationId xmlns:a16="http://schemas.microsoft.com/office/drawing/2014/main" id="{B98B1840-7414-43B9-916B-22FE1AB03B29}"/>
              </a:ext>
            </a:extLst>
          </p:cNvPr>
          <p:cNvSpPr/>
          <p:nvPr/>
        </p:nvSpPr>
        <p:spPr>
          <a:xfrm>
            <a:off x="177800" y="163160"/>
            <a:ext cx="11836400" cy="6513573"/>
          </a:xfrm>
          <a:prstGeom prst="round2SameRect">
            <a:avLst>
              <a:gd name="adj1" fmla="val 2366"/>
              <a:gd name="adj2" fmla="val 0"/>
            </a:avLst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65100" dist="381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D58F82A-0BE3-4A9F-B381-3D8410BC1287}"/>
              </a:ext>
            </a:extLst>
          </p:cNvPr>
          <p:cNvGrpSpPr/>
          <p:nvPr/>
        </p:nvGrpSpPr>
        <p:grpSpPr>
          <a:xfrm>
            <a:off x="177800" y="172214"/>
            <a:ext cx="11836400" cy="619122"/>
            <a:chOff x="0" y="0"/>
            <a:chExt cx="12192000" cy="61912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4BB5AB67-392C-41CD-9375-45A9AEE5CCFF}"/>
                </a:ext>
              </a:extLst>
            </p:cNvPr>
            <p:cNvSpPr/>
            <p:nvPr/>
          </p:nvSpPr>
          <p:spPr>
            <a:xfrm>
              <a:off x="0" y="0"/>
              <a:ext cx="12192000" cy="1428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3A2B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8D3EBC7-4957-443E-8EE5-21E636778975}"/>
                </a:ext>
              </a:extLst>
            </p:cNvPr>
            <p:cNvSpPr/>
            <p:nvPr/>
          </p:nvSpPr>
          <p:spPr>
            <a:xfrm>
              <a:off x="0" y="142875"/>
              <a:ext cx="12192000" cy="142875"/>
            </a:xfrm>
            <a:prstGeom prst="rect">
              <a:avLst/>
            </a:prstGeom>
            <a:solidFill>
              <a:srgbClr val="4929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3CF0203-EBF7-4211-A33E-A722083F8FD4}"/>
                </a:ext>
              </a:extLst>
            </p:cNvPr>
            <p:cNvSpPr/>
            <p:nvPr/>
          </p:nvSpPr>
          <p:spPr>
            <a:xfrm>
              <a:off x="0" y="285750"/>
              <a:ext cx="12192000" cy="142875"/>
            </a:xfrm>
            <a:prstGeom prst="rect">
              <a:avLst/>
            </a:prstGeom>
            <a:solidFill>
              <a:srgbClr val="562A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187BDF7-18E2-48A9-B5E5-01790BF0C75E}"/>
                </a:ext>
              </a:extLst>
            </p:cNvPr>
            <p:cNvSpPr/>
            <p:nvPr/>
          </p:nvSpPr>
          <p:spPr>
            <a:xfrm>
              <a:off x="0" y="428625"/>
              <a:ext cx="12192000" cy="190497"/>
            </a:xfrm>
            <a:prstGeom prst="rect">
              <a:avLst/>
            </a:prstGeom>
            <a:solidFill>
              <a:srgbClr val="602A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0D32602-4C2D-40B4-A49A-796BBAA5EE86}"/>
              </a:ext>
            </a:extLst>
          </p:cNvPr>
          <p:cNvSpPr/>
          <p:nvPr/>
        </p:nvSpPr>
        <p:spPr>
          <a:xfrm>
            <a:off x="479425" y="344736"/>
            <a:ext cx="908050" cy="2648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B7C09E9-3C3A-4427-96CC-008B6034A9C0}"/>
              </a:ext>
            </a:extLst>
          </p:cNvPr>
          <p:cNvSpPr/>
          <p:nvPr/>
        </p:nvSpPr>
        <p:spPr>
          <a:xfrm>
            <a:off x="1146175" y="387871"/>
            <a:ext cx="180000" cy="180000"/>
          </a:xfrm>
          <a:prstGeom prst="ellipse">
            <a:avLst/>
          </a:prstGeom>
          <a:solidFill>
            <a:srgbClr val="EF2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7A0EA2-015F-43B5-9E60-E74A283687F1}"/>
              </a:ext>
            </a:extLst>
          </p:cNvPr>
          <p:cNvSpPr txBox="1"/>
          <p:nvPr/>
        </p:nvSpPr>
        <p:spPr>
          <a:xfrm>
            <a:off x="1625600" y="292047"/>
            <a:ext cx="477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b="1" i="1" kern="0" dirty="0">
                <a:solidFill>
                  <a:prstClr val="white"/>
                </a:solidFill>
              </a:rPr>
              <a:t>Libraries or Tool</a:t>
            </a:r>
            <a:r>
              <a:rPr lang="ko-KR" altLang="en-US" b="1" i="1" kern="0" dirty="0">
                <a:solidFill>
                  <a:prstClr val="white"/>
                </a:solidFill>
              </a:rPr>
              <a:t> </a:t>
            </a:r>
            <a:endParaRPr lang="ko-KR" altLang="en-US" sz="3200" kern="0" dirty="0">
              <a:solidFill>
                <a:prstClr val="white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420A1A-0A44-4479-B52E-9A1784DC6B4D}"/>
              </a:ext>
            </a:extLst>
          </p:cNvPr>
          <p:cNvSpPr/>
          <p:nvPr/>
        </p:nvSpPr>
        <p:spPr>
          <a:xfrm>
            <a:off x="391391" y="4470400"/>
            <a:ext cx="5207000" cy="1929636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accent5">
                <a:satMod val="175000"/>
                <a:alpha val="40000"/>
              </a:schemeClr>
            </a:glow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65F8A98-8F24-4888-9195-9667D7CCA5BD}"/>
              </a:ext>
            </a:extLst>
          </p:cNvPr>
          <p:cNvSpPr/>
          <p:nvPr/>
        </p:nvSpPr>
        <p:spPr>
          <a:xfrm>
            <a:off x="6400800" y="4470400"/>
            <a:ext cx="5207000" cy="1929636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accent5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B3A3490C-A2A9-48F6-B399-75E9DBB688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7245046"/>
              </p:ext>
            </p:extLst>
          </p:nvPr>
        </p:nvGraphicFramePr>
        <p:xfrm>
          <a:off x="479425" y="934211"/>
          <a:ext cx="4889529" cy="5465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EC8D834E-81B8-491E-A3D8-3CB159D2A9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1498359"/>
              </p:ext>
            </p:extLst>
          </p:nvPr>
        </p:nvGraphicFramePr>
        <p:xfrm>
          <a:off x="6400800" y="934211"/>
          <a:ext cx="4889529" cy="5465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75DB393-2407-4F26-B583-1FE58D54931C}"/>
              </a:ext>
            </a:extLst>
          </p:cNvPr>
          <p:cNvCxnSpPr>
            <a:cxnSpLocks/>
          </p:cNvCxnSpPr>
          <p:nvPr/>
        </p:nvCxnSpPr>
        <p:spPr>
          <a:xfrm flipV="1">
            <a:off x="3648364" y="3302129"/>
            <a:ext cx="926207" cy="977774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  <a:effectLst>
            <a:softEdge rad="3175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4B66E854-BA8F-47C2-BD80-93A545909BB8}"/>
              </a:ext>
            </a:extLst>
          </p:cNvPr>
          <p:cNvCxnSpPr>
            <a:cxnSpLocks/>
          </p:cNvCxnSpPr>
          <p:nvPr/>
        </p:nvCxnSpPr>
        <p:spPr>
          <a:xfrm flipH="1" flipV="1">
            <a:off x="7251701" y="3269710"/>
            <a:ext cx="835026" cy="923993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  <a:effectLst>
            <a:softEdge rad="3175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5E9AC25C-A3D2-4D9B-AF34-26D28FDF6A5C}"/>
              </a:ext>
            </a:extLst>
          </p:cNvPr>
          <p:cNvSpPr/>
          <p:nvPr/>
        </p:nvSpPr>
        <p:spPr>
          <a:xfrm>
            <a:off x="4398979" y="1951326"/>
            <a:ext cx="2971797" cy="1175509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가장 큰 변화</a:t>
            </a:r>
          </a:p>
        </p:txBody>
      </p:sp>
    </p:spTree>
    <p:extLst>
      <p:ext uri="{BB962C8B-B14F-4D97-AF65-F5344CB8AC3E}">
        <p14:creationId xmlns:p14="http://schemas.microsoft.com/office/powerpoint/2010/main" val="1357881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사각형: 둥근 위쪽 모서리 20">
            <a:extLst>
              <a:ext uri="{FF2B5EF4-FFF2-40B4-BE49-F238E27FC236}">
                <a16:creationId xmlns:a16="http://schemas.microsoft.com/office/drawing/2014/main" id="{B98B1840-7414-43B9-916B-22FE1AB03B29}"/>
              </a:ext>
            </a:extLst>
          </p:cNvPr>
          <p:cNvSpPr/>
          <p:nvPr/>
        </p:nvSpPr>
        <p:spPr>
          <a:xfrm>
            <a:off x="177800" y="243651"/>
            <a:ext cx="11836400" cy="6513573"/>
          </a:xfrm>
          <a:prstGeom prst="round2SameRect">
            <a:avLst>
              <a:gd name="adj1" fmla="val 2366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D58F82A-0BE3-4A9F-B381-3D8410BC1287}"/>
              </a:ext>
            </a:extLst>
          </p:cNvPr>
          <p:cNvGrpSpPr/>
          <p:nvPr/>
        </p:nvGrpSpPr>
        <p:grpSpPr>
          <a:xfrm>
            <a:off x="177800" y="172214"/>
            <a:ext cx="11836400" cy="619122"/>
            <a:chOff x="0" y="0"/>
            <a:chExt cx="12192000" cy="61912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4BB5AB67-392C-41CD-9375-45A9AEE5CCFF}"/>
                </a:ext>
              </a:extLst>
            </p:cNvPr>
            <p:cNvSpPr/>
            <p:nvPr/>
          </p:nvSpPr>
          <p:spPr>
            <a:xfrm>
              <a:off x="0" y="0"/>
              <a:ext cx="12192000" cy="1428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3A2B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8D3EBC7-4957-443E-8EE5-21E636778975}"/>
                </a:ext>
              </a:extLst>
            </p:cNvPr>
            <p:cNvSpPr/>
            <p:nvPr/>
          </p:nvSpPr>
          <p:spPr>
            <a:xfrm>
              <a:off x="0" y="142875"/>
              <a:ext cx="12192000" cy="142875"/>
            </a:xfrm>
            <a:prstGeom prst="rect">
              <a:avLst/>
            </a:prstGeom>
            <a:solidFill>
              <a:srgbClr val="4929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3CF0203-EBF7-4211-A33E-A722083F8FD4}"/>
                </a:ext>
              </a:extLst>
            </p:cNvPr>
            <p:cNvSpPr/>
            <p:nvPr/>
          </p:nvSpPr>
          <p:spPr>
            <a:xfrm>
              <a:off x="0" y="285750"/>
              <a:ext cx="12192000" cy="142875"/>
            </a:xfrm>
            <a:prstGeom prst="rect">
              <a:avLst/>
            </a:prstGeom>
            <a:solidFill>
              <a:srgbClr val="562A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187BDF7-18E2-48A9-B5E5-01790BF0C75E}"/>
                </a:ext>
              </a:extLst>
            </p:cNvPr>
            <p:cNvSpPr/>
            <p:nvPr/>
          </p:nvSpPr>
          <p:spPr>
            <a:xfrm>
              <a:off x="0" y="428625"/>
              <a:ext cx="12192000" cy="190497"/>
            </a:xfrm>
            <a:prstGeom prst="rect">
              <a:avLst/>
            </a:prstGeom>
            <a:solidFill>
              <a:srgbClr val="602A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0D32602-4C2D-40B4-A49A-796BBAA5EE86}"/>
              </a:ext>
            </a:extLst>
          </p:cNvPr>
          <p:cNvSpPr/>
          <p:nvPr/>
        </p:nvSpPr>
        <p:spPr>
          <a:xfrm>
            <a:off x="479425" y="344736"/>
            <a:ext cx="908050" cy="2648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B7C09E9-3C3A-4427-96CC-008B6034A9C0}"/>
              </a:ext>
            </a:extLst>
          </p:cNvPr>
          <p:cNvSpPr/>
          <p:nvPr/>
        </p:nvSpPr>
        <p:spPr>
          <a:xfrm>
            <a:off x="1146175" y="387871"/>
            <a:ext cx="180000" cy="180000"/>
          </a:xfrm>
          <a:prstGeom prst="ellipse">
            <a:avLst/>
          </a:prstGeom>
          <a:solidFill>
            <a:srgbClr val="EF2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7A0EA2-015F-43B5-9E60-E74A283687F1}"/>
              </a:ext>
            </a:extLst>
          </p:cNvPr>
          <p:cNvSpPr txBox="1"/>
          <p:nvPr/>
        </p:nvSpPr>
        <p:spPr>
          <a:xfrm>
            <a:off x="1625600" y="292047"/>
            <a:ext cx="477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b="1" i="1" kern="0" dirty="0">
                <a:solidFill>
                  <a:prstClr val="white"/>
                </a:solidFill>
              </a:rPr>
              <a:t>Libraries or Tool</a:t>
            </a:r>
            <a:r>
              <a:rPr lang="ko-KR" altLang="en-US" b="1" i="1" kern="0" dirty="0">
                <a:solidFill>
                  <a:prstClr val="white"/>
                </a:solidFill>
              </a:rPr>
              <a:t> </a:t>
            </a:r>
            <a:endParaRPr lang="ko-KR" altLang="en-US" sz="3200" kern="0" dirty="0">
              <a:solidFill>
                <a:prstClr val="white"/>
              </a:solidFill>
            </a:endParaRPr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B3A3490C-A2A9-48F6-B399-75E9DBB68898}"/>
              </a:ext>
            </a:extLst>
          </p:cNvPr>
          <p:cNvGraphicFramePr/>
          <p:nvPr/>
        </p:nvGraphicFramePr>
        <p:xfrm>
          <a:off x="479425" y="934211"/>
          <a:ext cx="4889529" cy="5465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3" name="그룹 12">
            <a:extLst>
              <a:ext uri="{FF2B5EF4-FFF2-40B4-BE49-F238E27FC236}">
                <a16:creationId xmlns:a16="http://schemas.microsoft.com/office/drawing/2014/main" id="{D6F12AA0-7B42-4237-B06E-C57558A946BC}"/>
              </a:ext>
            </a:extLst>
          </p:cNvPr>
          <p:cNvGrpSpPr/>
          <p:nvPr/>
        </p:nvGrpSpPr>
        <p:grpSpPr>
          <a:xfrm>
            <a:off x="7228658" y="1319851"/>
            <a:ext cx="4629261" cy="793001"/>
            <a:chOff x="7228658" y="2690716"/>
            <a:chExt cx="4629261" cy="655372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1CF3A065-7AFE-40C0-ACE7-543EC72EE737}"/>
                </a:ext>
              </a:extLst>
            </p:cNvPr>
            <p:cNvGrpSpPr/>
            <p:nvPr/>
          </p:nvGrpSpPr>
          <p:grpSpPr>
            <a:xfrm>
              <a:off x="7228658" y="2894159"/>
              <a:ext cx="477088" cy="248488"/>
              <a:chOff x="9786551" y="2269705"/>
              <a:chExt cx="813855" cy="423891"/>
            </a:xfrm>
          </p:grpSpPr>
          <p:sp>
            <p:nvSpPr>
              <p:cNvPr id="16" name="모서리가 둥근 직사각형 24">
                <a:extLst>
                  <a:ext uri="{FF2B5EF4-FFF2-40B4-BE49-F238E27FC236}">
                    <a16:creationId xmlns:a16="http://schemas.microsoft.com/office/drawing/2014/main" id="{A86923FF-E12D-4CDA-A7C4-18CC637082C4}"/>
                  </a:ext>
                </a:extLst>
              </p:cNvPr>
              <p:cNvSpPr/>
              <p:nvPr/>
            </p:nvSpPr>
            <p:spPr>
              <a:xfrm>
                <a:off x="9786551" y="2302475"/>
                <a:ext cx="808035" cy="358346"/>
              </a:xfrm>
              <a:prstGeom prst="roundRect">
                <a:avLst>
                  <a:gd name="adj" fmla="val 50000"/>
                </a:avLst>
              </a:prstGeom>
              <a:solidFill>
                <a:srgbClr val="EF2F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40000" lnSpcReduction="20000"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BB9ABEDC-A019-41E6-8464-9DAAE034FC82}"/>
                  </a:ext>
                </a:extLst>
              </p:cNvPr>
              <p:cNvSpPr/>
              <p:nvPr/>
            </p:nvSpPr>
            <p:spPr>
              <a:xfrm>
                <a:off x="10176515" y="2269705"/>
                <a:ext cx="423891" cy="4238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397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47500" lnSpcReduction="20000"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C2B6EAF-FA6A-4ABE-B28D-D2ECC9E6ED02}"/>
                </a:ext>
              </a:extLst>
            </p:cNvPr>
            <p:cNvSpPr/>
            <p:nvPr/>
          </p:nvSpPr>
          <p:spPr>
            <a:xfrm>
              <a:off x="7930934" y="2690716"/>
              <a:ext cx="3926985" cy="655372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8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Matplotlib</a:t>
              </a:r>
              <a:r>
                <a:rPr lang="ko-KR" altLang="en-US" sz="28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endPara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CB82D3E-A5E5-448B-8E34-D2CB80BDBEC0}"/>
              </a:ext>
            </a:extLst>
          </p:cNvPr>
          <p:cNvGrpSpPr/>
          <p:nvPr/>
        </p:nvGrpSpPr>
        <p:grpSpPr>
          <a:xfrm>
            <a:off x="7228658" y="2542832"/>
            <a:ext cx="4629261" cy="793001"/>
            <a:chOff x="7228658" y="2690716"/>
            <a:chExt cx="4629261" cy="655372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0E309B37-F0E8-4B3A-89A4-E9184982C99B}"/>
                </a:ext>
              </a:extLst>
            </p:cNvPr>
            <p:cNvGrpSpPr/>
            <p:nvPr/>
          </p:nvGrpSpPr>
          <p:grpSpPr>
            <a:xfrm>
              <a:off x="7228658" y="2894159"/>
              <a:ext cx="477088" cy="248488"/>
              <a:chOff x="9786551" y="2269705"/>
              <a:chExt cx="813855" cy="423891"/>
            </a:xfrm>
          </p:grpSpPr>
          <p:sp>
            <p:nvSpPr>
              <p:cNvPr id="31" name="모서리가 둥근 직사각형 24">
                <a:extLst>
                  <a:ext uri="{FF2B5EF4-FFF2-40B4-BE49-F238E27FC236}">
                    <a16:creationId xmlns:a16="http://schemas.microsoft.com/office/drawing/2014/main" id="{9D86F2F1-5A91-47D0-B335-EA0C44B11BDC}"/>
                  </a:ext>
                </a:extLst>
              </p:cNvPr>
              <p:cNvSpPr/>
              <p:nvPr/>
            </p:nvSpPr>
            <p:spPr>
              <a:xfrm>
                <a:off x="9786551" y="2302475"/>
                <a:ext cx="808035" cy="358346"/>
              </a:xfrm>
              <a:prstGeom prst="roundRect">
                <a:avLst>
                  <a:gd name="adj" fmla="val 50000"/>
                </a:avLst>
              </a:prstGeom>
              <a:solidFill>
                <a:srgbClr val="EF2F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40000" lnSpcReduction="20000"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D913CF7C-2768-4580-84C7-B88896FE59BB}"/>
                  </a:ext>
                </a:extLst>
              </p:cNvPr>
              <p:cNvSpPr/>
              <p:nvPr/>
            </p:nvSpPr>
            <p:spPr>
              <a:xfrm>
                <a:off x="10176515" y="2269705"/>
                <a:ext cx="423891" cy="4238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397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47500" lnSpcReduction="20000"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F048AFD-FADD-4B9C-81BD-ECA5D5605155}"/>
                </a:ext>
              </a:extLst>
            </p:cNvPr>
            <p:cNvSpPr/>
            <p:nvPr/>
          </p:nvSpPr>
          <p:spPr>
            <a:xfrm>
              <a:off x="7930934" y="2690716"/>
              <a:ext cx="3926985" cy="655372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8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Seaborn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B298044-90CB-4899-AFE3-65E5E0FAFE99}"/>
              </a:ext>
            </a:extLst>
          </p:cNvPr>
          <p:cNvGrpSpPr/>
          <p:nvPr/>
        </p:nvGrpSpPr>
        <p:grpSpPr>
          <a:xfrm>
            <a:off x="7228658" y="3679992"/>
            <a:ext cx="4629261" cy="793001"/>
            <a:chOff x="7228658" y="2690716"/>
            <a:chExt cx="4629261" cy="655372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AA9CFB6F-79ED-4522-9A3C-6881467E5814}"/>
                </a:ext>
              </a:extLst>
            </p:cNvPr>
            <p:cNvGrpSpPr/>
            <p:nvPr/>
          </p:nvGrpSpPr>
          <p:grpSpPr>
            <a:xfrm>
              <a:off x="7228658" y="2894159"/>
              <a:ext cx="477088" cy="248488"/>
              <a:chOff x="9786551" y="2269705"/>
              <a:chExt cx="813855" cy="423891"/>
            </a:xfrm>
          </p:grpSpPr>
          <p:sp>
            <p:nvSpPr>
              <p:cNvPr id="36" name="모서리가 둥근 직사각형 24">
                <a:extLst>
                  <a:ext uri="{FF2B5EF4-FFF2-40B4-BE49-F238E27FC236}">
                    <a16:creationId xmlns:a16="http://schemas.microsoft.com/office/drawing/2014/main" id="{3F9CA571-74BE-4299-9C00-9A5847D10A80}"/>
                  </a:ext>
                </a:extLst>
              </p:cNvPr>
              <p:cNvSpPr/>
              <p:nvPr/>
            </p:nvSpPr>
            <p:spPr>
              <a:xfrm>
                <a:off x="9786551" y="2302475"/>
                <a:ext cx="808035" cy="358346"/>
              </a:xfrm>
              <a:prstGeom prst="roundRect">
                <a:avLst>
                  <a:gd name="adj" fmla="val 50000"/>
                </a:avLst>
              </a:prstGeom>
              <a:solidFill>
                <a:srgbClr val="EF2F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40000" lnSpcReduction="20000"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D122B744-B83E-464A-87F2-7D6D0D6EE4EF}"/>
                  </a:ext>
                </a:extLst>
              </p:cNvPr>
              <p:cNvSpPr/>
              <p:nvPr/>
            </p:nvSpPr>
            <p:spPr>
              <a:xfrm>
                <a:off x="10176515" y="2269705"/>
                <a:ext cx="423891" cy="4238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397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47500" lnSpcReduction="20000"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1D59E45F-DF7C-4368-9E8D-0D2FDC4FB6F3}"/>
                </a:ext>
              </a:extLst>
            </p:cNvPr>
            <p:cNvSpPr/>
            <p:nvPr/>
          </p:nvSpPr>
          <p:spPr>
            <a:xfrm>
              <a:off x="7930934" y="2690716"/>
              <a:ext cx="3926985" cy="655372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800" b="1" dirty="0" err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Plotly</a:t>
              </a:r>
              <a:endPara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3E3337F7-B49B-4D17-9D7B-323328360485}"/>
              </a:ext>
            </a:extLst>
          </p:cNvPr>
          <p:cNvGrpSpPr/>
          <p:nvPr/>
        </p:nvGrpSpPr>
        <p:grpSpPr>
          <a:xfrm>
            <a:off x="7228658" y="4967803"/>
            <a:ext cx="4629261" cy="793001"/>
            <a:chOff x="7228658" y="2690716"/>
            <a:chExt cx="4629261" cy="655372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ED2463F3-845C-425E-BE8E-BCDA9C2A80D0}"/>
                </a:ext>
              </a:extLst>
            </p:cNvPr>
            <p:cNvGrpSpPr/>
            <p:nvPr/>
          </p:nvGrpSpPr>
          <p:grpSpPr>
            <a:xfrm>
              <a:off x="7228658" y="2894159"/>
              <a:ext cx="477088" cy="248488"/>
              <a:chOff x="9786551" y="2269705"/>
              <a:chExt cx="813855" cy="423891"/>
            </a:xfrm>
          </p:grpSpPr>
          <p:sp>
            <p:nvSpPr>
              <p:cNvPr id="47" name="모서리가 둥근 직사각형 24">
                <a:extLst>
                  <a:ext uri="{FF2B5EF4-FFF2-40B4-BE49-F238E27FC236}">
                    <a16:creationId xmlns:a16="http://schemas.microsoft.com/office/drawing/2014/main" id="{86BB4FA4-1B71-4D2F-A007-2E0605E12096}"/>
                  </a:ext>
                </a:extLst>
              </p:cNvPr>
              <p:cNvSpPr/>
              <p:nvPr/>
            </p:nvSpPr>
            <p:spPr>
              <a:xfrm>
                <a:off x="9786551" y="2302475"/>
                <a:ext cx="808035" cy="358346"/>
              </a:xfrm>
              <a:prstGeom prst="roundRect">
                <a:avLst>
                  <a:gd name="adj" fmla="val 50000"/>
                </a:avLst>
              </a:prstGeom>
              <a:solidFill>
                <a:srgbClr val="EF2F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40000" lnSpcReduction="20000"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C3C394B1-5348-4F0B-A033-5FE0C2140524}"/>
                  </a:ext>
                </a:extLst>
              </p:cNvPr>
              <p:cNvSpPr/>
              <p:nvPr/>
            </p:nvSpPr>
            <p:spPr>
              <a:xfrm>
                <a:off x="10176515" y="2269705"/>
                <a:ext cx="423891" cy="4238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397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47500" lnSpcReduction="20000"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F4BD1943-F055-41A1-9426-DE4A5FE5029F}"/>
                </a:ext>
              </a:extLst>
            </p:cNvPr>
            <p:cNvSpPr/>
            <p:nvPr/>
          </p:nvSpPr>
          <p:spPr>
            <a:xfrm>
              <a:off x="7930934" y="2690716"/>
              <a:ext cx="3926985" cy="655372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800" b="1" dirty="0" err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Ggplot</a:t>
              </a:r>
              <a:endPara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49" name="위쪽 화살표 33">
            <a:extLst>
              <a:ext uri="{FF2B5EF4-FFF2-40B4-BE49-F238E27FC236}">
                <a16:creationId xmlns:a16="http://schemas.microsoft.com/office/drawing/2014/main" id="{1DC257C9-5F11-4D27-B824-2CFF3D7E33DB}"/>
              </a:ext>
            </a:extLst>
          </p:cNvPr>
          <p:cNvSpPr/>
          <p:nvPr/>
        </p:nvSpPr>
        <p:spPr>
          <a:xfrm>
            <a:off x="10015711" y="2550429"/>
            <a:ext cx="497206" cy="729230"/>
          </a:xfrm>
          <a:prstGeom prst="upArrow">
            <a:avLst/>
          </a:prstGeom>
          <a:solidFill>
            <a:srgbClr val="00B0F0"/>
          </a:solidFill>
          <a:effectLst>
            <a:innerShdw blurRad="63500" dist="50800" dir="2220000">
              <a:prstClr val="black">
                <a:alpha val="50000"/>
              </a:prstClr>
            </a:inn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위쪽 화살표 33">
            <a:extLst>
              <a:ext uri="{FF2B5EF4-FFF2-40B4-BE49-F238E27FC236}">
                <a16:creationId xmlns:a16="http://schemas.microsoft.com/office/drawing/2014/main" id="{EB022C5C-B475-4DFD-A7AF-82B4D7A75CC2}"/>
              </a:ext>
            </a:extLst>
          </p:cNvPr>
          <p:cNvSpPr/>
          <p:nvPr/>
        </p:nvSpPr>
        <p:spPr>
          <a:xfrm>
            <a:off x="10015711" y="1319851"/>
            <a:ext cx="497206" cy="729230"/>
          </a:xfrm>
          <a:prstGeom prst="upArrow">
            <a:avLst/>
          </a:prstGeom>
          <a:solidFill>
            <a:srgbClr val="00B0F0"/>
          </a:solidFill>
          <a:effectLst>
            <a:innerShdw blurRad="63500" dist="50800" dir="2220000">
              <a:prstClr val="black">
                <a:alpha val="50000"/>
              </a:prstClr>
            </a:inn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위쪽 화살표 33">
            <a:extLst>
              <a:ext uri="{FF2B5EF4-FFF2-40B4-BE49-F238E27FC236}">
                <a16:creationId xmlns:a16="http://schemas.microsoft.com/office/drawing/2014/main" id="{E50A4DFB-35F5-475C-83BF-8DF41BF97A01}"/>
              </a:ext>
            </a:extLst>
          </p:cNvPr>
          <p:cNvSpPr/>
          <p:nvPr/>
        </p:nvSpPr>
        <p:spPr>
          <a:xfrm>
            <a:off x="10015711" y="3711876"/>
            <a:ext cx="497206" cy="729230"/>
          </a:xfrm>
          <a:prstGeom prst="upArrow">
            <a:avLst/>
          </a:prstGeom>
          <a:solidFill>
            <a:srgbClr val="00B0F0"/>
          </a:solidFill>
          <a:effectLst>
            <a:innerShdw blurRad="63500" dist="50800" dir="2220000">
              <a:prstClr val="black">
                <a:alpha val="50000"/>
              </a:prstClr>
            </a:inn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위쪽 화살표 33">
            <a:extLst>
              <a:ext uri="{FF2B5EF4-FFF2-40B4-BE49-F238E27FC236}">
                <a16:creationId xmlns:a16="http://schemas.microsoft.com/office/drawing/2014/main" id="{B52FF371-931E-4AE4-94DE-D4B0EFCCDB65}"/>
              </a:ext>
            </a:extLst>
          </p:cNvPr>
          <p:cNvSpPr/>
          <p:nvPr/>
        </p:nvSpPr>
        <p:spPr>
          <a:xfrm rot="10800000">
            <a:off x="10015711" y="4999687"/>
            <a:ext cx="497206" cy="729230"/>
          </a:xfrm>
          <a:prstGeom prst="upArrow">
            <a:avLst/>
          </a:prstGeom>
          <a:solidFill>
            <a:srgbClr val="00B0F0"/>
          </a:solidFill>
          <a:effectLst>
            <a:innerShdw blurRad="63500" dist="50800" dir="2220000">
              <a:prstClr val="black">
                <a:alpha val="50000"/>
              </a:prstClr>
            </a:inn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919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사각형: 둥근 위쪽 모서리 20">
            <a:extLst>
              <a:ext uri="{FF2B5EF4-FFF2-40B4-BE49-F238E27FC236}">
                <a16:creationId xmlns:a16="http://schemas.microsoft.com/office/drawing/2014/main" id="{B98B1840-7414-43B9-916B-22FE1AB03B29}"/>
              </a:ext>
            </a:extLst>
          </p:cNvPr>
          <p:cNvSpPr/>
          <p:nvPr/>
        </p:nvSpPr>
        <p:spPr>
          <a:xfrm>
            <a:off x="177800" y="163160"/>
            <a:ext cx="11836400" cy="6513573"/>
          </a:xfrm>
          <a:prstGeom prst="round2SameRect">
            <a:avLst>
              <a:gd name="adj1" fmla="val 2366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D58F82A-0BE3-4A9F-B381-3D8410BC1287}"/>
              </a:ext>
            </a:extLst>
          </p:cNvPr>
          <p:cNvGrpSpPr/>
          <p:nvPr/>
        </p:nvGrpSpPr>
        <p:grpSpPr>
          <a:xfrm>
            <a:off x="177800" y="172214"/>
            <a:ext cx="11836400" cy="619122"/>
            <a:chOff x="0" y="0"/>
            <a:chExt cx="12192000" cy="61912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4BB5AB67-392C-41CD-9375-45A9AEE5CCFF}"/>
                </a:ext>
              </a:extLst>
            </p:cNvPr>
            <p:cNvSpPr/>
            <p:nvPr/>
          </p:nvSpPr>
          <p:spPr>
            <a:xfrm>
              <a:off x="0" y="0"/>
              <a:ext cx="12192000" cy="1428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3A2B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8D3EBC7-4957-443E-8EE5-21E636778975}"/>
                </a:ext>
              </a:extLst>
            </p:cNvPr>
            <p:cNvSpPr/>
            <p:nvPr/>
          </p:nvSpPr>
          <p:spPr>
            <a:xfrm>
              <a:off x="0" y="142875"/>
              <a:ext cx="12192000" cy="142875"/>
            </a:xfrm>
            <a:prstGeom prst="rect">
              <a:avLst/>
            </a:prstGeom>
            <a:solidFill>
              <a:srgbClr val="4929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3CF0203-EBF7-4211-A33E-A722083F8FD4}"/>
                </a:ext>
              </a:extLst>
            </p:cNvPr>
            <p:cNvSpPr/>
            <p:nvPr/>
          </p:nvSpPr>
          <p:spPr>
            <a:xfrm>
              <a:off x="0" y="285750"/>
              <a:ext cx="12192000" cy="142875"/>
            </a:xfrm>
            <a:prstGeom prst="rect">
              <a:avLst/>
            </a:prstGeom>
            <a:solidFill>
              <a:srgbClr val="562A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187BDF7-18E2-48A9-B5E5-01790BF0C75E}"/>
                </a:ext>
              </a:extLst>
            </p:cNvPr>
            <p:cNvSpPr/>
            <p:nvPr/>
          </p:nvSpPr>
          <p:spPr>
            <a:xfrm>
              <a:off x="0" y="428625"/>
              <a:ext cx="12192000" cy="190497"/>
            </a:xfrm>
            <a:prstGeom prst="rect">
              <a:avLst/>
            </a:prstGeom>
            <a:solidFill>
              <a:srgbClr val="602A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0D32602-4C2D-40B4-A49A-796BBAA5EE86}"/>
              </a:ext>
            </a:extLst>
          </p:cNvPr>
          <p:cNvSpPr/>
          <p:nvPr/>
        </p:nvSpPr>
        <p:spPr>
          <a:xfrm>
            <a:off x="479425" y="344736"/>
            <a:ext cx="908050" cy="2648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B7C09E9-3C3A-4427-96CC-008B6034A9C0}"/>
              </a:ext>
            </a:extLst>
          </p:cNvPr>
          <p:cNvSpPr/>
          <p:nvPr/>
        </p:nvSpPr>
        <p:spPr>
          <a:xfrm>
            <a:off x="1146175" y="387871"/>
            <a:ext cx="180000" cy="180000"/>
          </a:xfrm>
          <a:prstGeom prst="ellipse">
            <a:avLst/>
          </a:prstGeom>
          <a:solidFill>
            <a:srgbClr val="EF2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7A0EA2-015F-43B5-9E60-E74A283687F1}"/>
              </a:ext>
            </a:extLst>
          </p:cNvPr>
          <p:cNvSpPr txBox="1"/>
          <p:nvPr/>
        </p:nvSpPr>
        <p:spPr>
          <a:xfrm>
            <a:off x="1625600" y="292047"/>
            <a:ext cx="477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b="1" i="1" kern="0" dirty="0">
                <a:solidFill>
                  <a:prstClr val="white"/>
                </a:solidFill>
              </a:rPr>
              <a:t>Libraries or Tool</a:t>
            </a:r>
            <a:r>
              <a:rPr lang="ko-KR" altLang="en-US" b="1" i="1" kern="0" dirty="0">
                <a:solidFill>
                  <a:prstClr val="white"/>
                </a:solidFill>
              </a:rPr>
              <a:t> </a:t>
            </a:r>
            <a:endParaRPr lang="ko-KR" altLang="en-US" sz="3200" kern="0" dirty="0">
              <a:solidFill>
                <a:prstClr val="white"/>
              </a:solidFill>
            </a:endParaRPr>
          </a:p>
        </p:txBody>
      </p:sp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B3A3490C-A2A9-48F6-B399-75E9DBB688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7517717"/>
              </p:ext>
            </p:extLst>
          </p:nvPr>
        </p:nvGraphicFramePr>
        <p:xfrm>
          <a:off x="391350" y="934211"/>
          <a:ext cx="4855973" cy="5465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6" name="그룹 15">
            <a:extLst>
              <a:ext uri="{FF2B5EF4-FFF2-40B4-BE49-F238E27FC236}">
                <a16:creationId xmlns:a16="http://schemas.microsoft.com/office/drawing/2014/main" id="{CA1AE233-6E7E-4930-9D20-F77D67FACCD6}"/>
              </a:ext>
            </a:extLst>
          </p:cNvPr>
          <p:cNvGrpSpPr/>
          <p:nvPr/>
        </p:nvGrpSpPr>
        <p:grpSpPr>
          <a:xfrm>
            <a:off x="7228658" y="1566017"/>
            <a:ext cx="477088" cy="300671"/>
            <a:chOff x="9786551" y="2269705"/>
            <a:chExt cx="813855" cy="423891"/>
          </a:xfrm>
        </p:grpSpPr>
        <p:sp>
          <p:nvSpPr>
            <p:cNvPr id="23" name="모서리가 둥근 직사각형 24">
              <a:extLst>
                <a:ext uri="{FF2B5EF4-FFF2-40B4-BE49-F238E27FC236}">
                  <a16:creationId xmlns:a16="http://schemas.microsoft.com/office/drawing/2014/main" id="{03D20E1D-A868-442E-A455-F10A97FCDA21}"/>
                </a:ext>
              </a:extLst>
            </p:cNvPr>
            <p:cNvSpPr/>
            <p:nvPr/>
          </p:nvSpPr>
          <p:spPr>
            <a:xfrm>
              <a:off x="9786551" y="2302475"/>
              <a:ext cx="808035" cy="358346"/>
            </a:xfrm>
            <a:prstGeom prst="roundRect">
              <a:avLst>
                <a:gd name="adj" fmla="val 50000"/>
              </a:avLst>
            </a:prstGeom>
            <a:solidFill>
              <a:srgbClr val="FFAA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53E2D763-C896-4414-98B5-74D8E0EB3ADA}"/>
                </a:ext>
              </a:extLst>
            </p:cNvPr>
            <p:cNvSpPr/>
            <p:nvPr/>
          </p:nvSpPr>
          <p:spPr>
            <a:xfrm>
              <a:off x="10176515" y="2269705"/>
              <a:ext cx="423891" cy="423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397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47500" lnSpcReduction="20000"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A3703C4-41FE-4A18-8824-247B9734E3FA}"/>
              </a:ext>
            </a:extLst>
          </p:cNvPr>
          <p:cNvSpPr/>
          <p:nvPr/>
        </p:nvSpPr>
        <p:spPr>
          <a:xfrm>
            <a:off x="7930934" y="1319851"/>
            <a:ext cx="3926985" cy="79300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Matplotlib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FA22E31-8A38-4E22-A62C-148E087B0945}"/>
              </a:ext>
            </a:extLst>
          </p:cNvPr>
          <p:cNvGrpSpPr/>
          <p:nvPr/>
        </p:nvGrpSpPr>
        <p:grpSpPr>
          <a:xfrm>
            <a:off x="7228658" y="2542832"/>
            <a:ext cx="4629261" cy="793001"/>
            <a:chOff x="7228658" y="2690716"/>
            <a:chExt cx="4629261" cy="655372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4FD1E3E4-E9F4-48F1-8B7B-981B8D045F05}"/>
                </a:ext>
              </a:extLst>
            </p:cNvPr>
            <p:cNvGrpSpPr/>
            <p:nvPr/>
          </p:nvGrpSpPr>
          <p:grpSpPr>
            <a:xfrm>
              <a:off x="7228658" y="2894159"/>
              <a:ext cx="477088" cy="248488"/>
              <a:chOff x="9786551" y="2269705"/>
              <a:chExt cx="813855" cy="423891"/>
            </a:xfrm>
          </p:grpSpPr>
          <p:sp>
            <p:nvSpPr>
              <p:cNvPr id="28" name="모서리가 둥근 직사각형 24">
                <a:extLst>
                  <a:ext uri="{FF2B5EF4-FFF2-40B4-BE49-F238E27FC236}">
                    <a16:creationId xmlns:a16="http://schemas.microsoft.com/office/drawing/2014/main" id="{F75F000F-C745-4CCF-BFC7-F82221F2B546}"/>
                  </a:ext>
                </a:extLst>
              </p:cNvPr>
              <p:cNvSpPr/>
              <p:nvPr/>
            </p:nvSpPr>
            <p:spPr>
              <a:xfrm>
                <a:off x="9786551" y="2302475"/>
                <a:ext cx="808035" cy="358346"/>
              </a:xfrm>
              <a:prstGeom prst="roundRect">
                <a:avLst>
                  <a:gd name="adj" fmla="val 50000"/>
                </a:avLst>
              </a:prstGeom>
              <a:solidFill>
                <a:srgbClr val="FFA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40000" lnSpcReduction="20000"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508092BA-62F3-49E1-BB24-2A6F3A234179}"/>
                  </a:ext>
                </a:extLst>
              </p:cNvPr>
              <p:cNvSpPr/>
              <p:nvPr/>
            </p:nvSpPr>
            <p:spPr>
              <a:xfrm>
                <a:off x="10176515" y="2269705"/>
                <a:ext cx="423891" cy="4238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397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47500" lnSpcReduction="20000"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7A2FD59-1BEF-42D3-BA11-35D53CA11738}"/>
                </a:ext>
              </a:extLst>
            </p:cNvPr>
            <p:cNvSpPr/>
            <p:nvPr/>
          </p:nvSpPr>
          <p:spPr>
            <a:xfrm>
              <a:off x="7930934" y="2690716"/>
              <a:ext cx="3926985" cy="655372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8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Seaborn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70303D4-5527-4053-B43A-46B06C097396}"/>
              </a:ext>
            </a:extLst>
          </p:cNvPr>
          <p:cNvGrpSpPr/>
          <p:nvPr/>
        </p:nvGrpSpPr>
        <p:grpSpPr>
          <a:xfrm>
            <a:off x="7228658" y="3679992"/>
            <a:ext cx="4629261" cy="793001"/>
            <a:chOff x="7228658" y="2690716"/>
            <a:chExt cx="4629261" cy="655372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87F6E698-8E7F-49EF-A9CA-CE4B257C1EB2}"/>
                </a:ext>
              </a:extLst>
            </p:cNvPr>
            <p:cNvGrpSpPr/>
            <p:nvPr/>
          </p:nvGrpSpPr>
          <p:grpSpPr>
            <a:xfrm>
              <a:off x="7228658" y="2894159"/>
              <a:ext cx="477088" cy="248488"/>
              <a:chOff x="9786551" y="2269705"/>
              <a:chExt cx="813855" cy="423891"/>
            </a:xfrm>
          </p:grpSpPr>
          <p:sp>
            <p:nvSpPr>
              <p:cNvPr id="33" name="모서리가 둥근 직사각형 24">
                <a:extLst>
                  <a:ext uri="{FF2B5EF4-FFF2-40B4-BE49-F238E27FC236}">
                    <a16:creationId xmlns:a16="http://schemas.microsoft.com/office/drawing/2014/main" id="{21CC2BC2-58D9-480E-B14F-003958BDC879}"/>
                  </a:ext>
                </a:extLst>
              </p:cNvPr>
              <p:cNvSpPr/>
              <p:nvPr/>
            </p:nvSpPr>
            <p:spPr>
              <a:xfrm>
                <a:off x="9786551" y="2302475"/>
                <a:ext cx="808035" cy="358346"/>
              </a:xfrm>
              <a:prstGeom prst="roundRect">
                <a:avLst>
                  <a:gd name="adj" fmla="val 50000"/>
                </a:avLst>
              </a:prstGeom>
              <a:solidFill>
                <a:srgbClr val="FFA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40000" lnSpcReduction="20000"/>
              </a:bodyPr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01F5BB73-408D-4B44-A28D-627FB31683B8}"/>
                  </a:ext>
                </a:extLst>
              </p:cNvPr>
              <p:cNvSpPr/>
              <p:nvPr/>
            </p:nvSpPr>
            <p:spPr>
              <a:xfrm>
                <a:off x="10176515" y="2269705"/>
                <a:ext cx="423891" cy="4238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397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47500" lnSpcReduction="20000"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68BE00E-CDF5-4CFD-A059-5630ECC3F8FD}"/>
                </a:ext>
              </a:extLst>
            </p:cNvPr>
            <p:cNvSpPr/>
            <p:nvPr/>
          </p:nvSpPr>
          <p:spPr>
            <a:xfrm>
              <a:off x="7930934" y="2690716"/>
              <a:ext cx="3926985" cy="655372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800" b="1" dirty="0" err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Plotly</a:t>
              </a:r>
              <a:endPara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C8503EDD-ECA5-4022-A91F-7F1952D07BCD}"/>
              </a:ext>
            </a:extLst>
          </p:cNvPr>
          <p:cNvGrpSpPr/>
          <p:nvPr/>
        </p:nvGrpSpPr>
        <p:grpSpPr>
          <a:xfrm>
            <a:off x="7228658" y="4967803"/>
            <a:ext cx="4629261" cy="793001"/>
            <a:chOff x="7228658" y="2690716"/>
            <a:chExt cx="4629261" cy="655372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EF10E81F-3479-4A08-BE80-1320B01B7BD8}"/>
                </a:ext>
              </a:extLst>
            </p:cNvPr>
            <p:cNvGrpSpPr/>
            <p:nvPr/>
          </p:nvGrpSpPr>
          <p:grpSpPr>
            <a:xfrm>
              <a:off x="7228658" y="2894159"/>
              <a:ext cx="477088" cy="248488"/>
              <a:chOff x="9786551" y="2269705"/>
              <a:chExt cx="813855" cy="423891"/>
            </a:xfrm>
          </p:grpSpPr>
          <p:sp>
            <p:nvSpPr>
              <p:cNvPr id="38" name="모서리가 둥근 직사각형 24">
                <a:extLst>
                  <a:ext uri="{FF2B5EF4-FFF2-40B4-BE49-F238E27FC236}">
                    <a16:creationId xmlns:a16="http://schemas.microsoft.com/office/drawing/2014/main" id="{921FD94C-7698-4151-862D-61EB62CC3BF9}"/>
                  </a:ext>
                </a:extLst>
              </p:cNvPr>
              <p:cNvSpPr/>
              <p:nvPr/>
            </p:nvSpPr>
            <p:spPr>
              <a:xfrm>
                <a:off x="9786551" y="2302475"/>
                <a:ext cx="808035" cy="358346"/>
              </a:xfrm>
              <a:prstGeom prst="roundRect">
                <a:avLst>
                  <a:gd name="adj" fmla="val 50000"/>
                </a:avLst>
              </a:prstGeom>
              <a:solidFill>
                <a:srgbClr val="FFA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40000" lnSpcReduction="20000"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5A366374-59D4-4037-8A35-6DB0CD5F545A}"/>
                  </a:ext>
                </a:extLst>
              </p:cNvPr>
              <p:cNvSpPr/>
              <p:nvPr/>
            </p:nvSpPr>
            <p:spPr>
              <a:xfrm>
                <a:off x="10176515" y="2269705"/>
                <a:ext cx="423891" cy="4238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397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47500" lnSpcReduction="20000"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3A6BCA31-64E8-4ED3-A72D-12623730A485}"/>
                </a:ext>
              </a:extLst>
            </p:cNvPr>
            <p:cNvSpPr/>
            <p:nvPr/>
          </p:nvSpPr>
          <p:spPr>
            <a:xfrm>
              <a:off x="7930934" y="2690716"/>
              <a:ext cx="3926985" cy="655372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800" b="1" dirty="0" err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Ggplot</a:t>
              </a:r>
              <a:endPara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40" name="위쪽 화살표 33">
            <a:extLst>
              <a:ext uri="{FF2B5EF4-FFF2-40B4-BE49-F238E27FC236}">
                <a16:creationId xmlns:a16="http://schemas.microsoft.com/office/drawing/2014/main" id="{1E4EB4A8-12DA-4D53-8E58-ECA0371ADB23}"/>
              </a:ext>
            </a:extLst>
          </p:cNvPr>
          <p:cNvSpPr/>
          <p:nvPr/>
        </p:nvSpPr>
        <p:spPr>
          <a:xfrm>
            <a:off x="10015711" y="2550429"/>
            <a:ext cx="497206" cy="729230"/>
          </a:xfrm>
          <a:prstGeom prst="upArrow">
            <a:avLst/>
          </a:prstGeom>
          <a:solidFill>
            <a:srgbClr val="00B0F0"/>
          </a:solidFill>
          <a:effectLst>
            <a:innerShdw blurRad="63500" dist="50800" dir="2220000">
              <a:prstClr val="black">
                <a:alpha val="50000"/>
              </a:prstClr>
            </a:inn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위쪽 화살표 33">
            <a:extLst>
              <a:ext uri="{FF2B5EF4-FFF2-40B4-BE49-F238E27FC236}">
                <a16:creationId xmlns:a16="http://schemas.microsoft.com/office/drawing/2014/main" id="{43A4B801-49C9-48AD-94E5-9ED1A52E1A5B}"/>
              </a:ext>
            </a:extLst>
          </p:cNvPr>
          <p:cNvSpPr/>
          <p:nvPr/>
        </p:nvSpPr>
        <p:spPr>
          <a:xfrm>
            <a:off x="10015711" y="1319851"/>
            <a:ext cx="497206" cy="729230"/>
          </a:xfrm>
          <a:prstGeom prst="upArrow">
            <a:avLst/>
          </a:prstGeom>
          <a:solidFill>
            <a:srgbClr val="00B0F0"/>
          </a:solidFill>
          <a:effectLst>
            <a:innerShdw blurRad="63500" dist="50800" dir="2220000">
              <a:prstClr val="black">
                <a:alpha val="50000"/>
              </a:prstClr>
            </a:inn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위쪽 화살표 33">
            <a:extLst>
              <a:ext uri="{FF2B5EF4-FFF2-40B4-BE49-F238E27FC236}">
                <a16:creationId xmlns:a16="http://schemas.microsoft.com/office/drawing/2014/main" id="{63F3CA0E-B7DC-487D-8048-2580E785D701}"/>
              </a:ext>
            </a:extLst>
          </p:cNvPr>
          <p:cNvSpPr/>
          <p:nvPr/>
        </p:nvSpPr>
        <p:spPr>
          <a:xfrm>
            <a:off x="10015711" y="3711876"/>
            <a:ext cx="497206" cy="729230"/>
          </a:xfrm>
          <a:prstGeom prst="upArrow">
            <a:avLst/>
          </a:prstGeom>
          <a:solidFill>
            <a:srgbClr val="00B0F0"/>
          </a:solidFill>
          <a:effectLst>
            <a:innerShdw blurRad="63500" dist="50800" dir="2220000">
              <a:prstClr val="black">
                <a:alpha val="50000"/>
              </a:prstClr>
            </a:inn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위쪽 화살표 33">
            <a:extLst>
              <a:ext uri="{FF2B5EF4-FFF2-40B4-BE49-F238E27FC236}">
                <a16:creationId xmlns:a16="http://schemas.microsoft.com/office/drawing/2014/main" id="{EB78D97C-EA39-485E-9C48-20209AAC6077}"/>
              </a:ext>
            </a:extLst>
          </p:cNvPr>
          <p:cNvSpPr/>
          <p:nvPr/>
        </p:nvSpPr>
        <p:spPr>
          <a:xfrm>
            <a:off x="10015711" y="4999687"/>
            <a:ext cx="497206" cy="729230"/>
          </a:xfrm>
          <a:prstGeom prst="upArrow">
            <a:avLst/>
          </a:prstGeom>
          <a:solidFill>
            <a:srgbClr val="00B0F0"/>
          </a:solidFill>
          <a:effectLst>
            <a:innerShdw blurRad="63500" dist="50800" dir="2220000">
              <a:prstClr val="black">
                <a:alpha val="50000"/>
              </a:prstClr>
            </a:inn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188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3D58F82A-0BE3-4A9F-B381-3D8410BC1287}"/>
              </a:ext>
            </a:extLst>
          </p:cNvPr>
          <p:cNvGrpSpPr/>
          <p:nvPr/>
        </p:nvGrpSpPr>
        <p:grpSpPr>
          <a:xfrm>
            <a:off x="177800" y="172214"/>
            <a:ext cx="11836400" cy="619122"/>
            <a:chOff x="0" y="0"/>
            <a:chExt cx="12192000" cy="619122"/>
          </a:xfrm>
        </p:grpSpPr>
        <p:sp>
          <p:nvSpPr>
            <p:cNvPr id="5" name="사각형: 둥근 위쪽 모서리 5">
              <a:extLst>
                <a:ext uri="{FF2B5EF4-FFF2-40B4-BE49-F238E27FC236}">
                  <a16:creationId xmlns:a16="http://schemas.microsoft.com/office/drawing/2014/main" id="{4BB5AB67-392C-41CD-9375-45A9AEE5CCFF}"/>
                </a:ext>
              </a:extLst>
            </p:cNvPr>
            <p:cNvSpPr/>
            <p:nvPr/>
          </p:nvSpPr>
          <p:spPr>
            <a:xfrm>
              <a:off x="0" y="0"/>
              <a:ext cx="12192000" cy="1428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3A2B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8D3EBC7-4957-443E-8EE5-21E636778975}"/>
                </a:ext>
              </a:extLst>
            </p:cNvPr>
            <p:cNvSpPr/>
            <p:nvPr/>
          </p:nvSpPr>
          <p:spPr>
            <a:xfrm>
              <a:off x="0" y="142875"/>
              <a:ext cx="12192000" cy="142875"/>
            </a:xfrm>
            <a:prstGeom prst="rect">
              <a:avLst/>
            </a:prstGeom>
            <a:solidFill>
              <a:srgbClr val="4929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3CF0203-EBF7-4211-A33E-A722083F8FD4}"/>
                </a:ext>
              </a:extLst>
            </p:cNvPr>
            <p:cNvSpPr/>
            <p:nvPr/>
          </p:nvSpPr>
          <p:spPr>
            <a:xfrm>
              <a:off x="0" y="285750"/>
              <a:ext cx="12192000" cy="142875"/>
            </a:xfrm>
            <a:prstGeom prst="rect">
              <a:avLst/>
            </a:prstGeom>
            <a:solidFill>
              <a:srgbClr val="562A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187BDF7-18E2-48A9-B5E5-01790BF0C75E}"/>
                </a:ext>
              </a:extLst>
            </p:cNvPr>
            <p:cNvSpPr/>
            <p:nvPr/>
          </p:nvSpPr>
          <p:spPr>
            <a:xfrm>
              <a:off x="0" y="428625"/>
              <a:ext cx="12192000" cy="190497"/>
            </a:xfrm>
            <a:prstGeom prst="rect">
              <a:avLst/>
            </a:prstGeom>
            <a:solidFill>
              <a:srgbClr val="602A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사각형: 둥근 모서리 16">
            <a:extLst>
              <a:ext uri="{FF2B5EF4-FFF2-40B4-BE49-F238E27FC236}">
                <a16:creationId xmlns:a16="http://schemas.microsoft.com/office/drawing/2014/main" id="{E0D32602-4C2D-40B4-A49A-796BBAA5EE86}"/>
              </a:ext>
            </a:extLst>
          </p:cNvPr>
          <p:cNvSpPr/>
          <p:nvPr/>
        </p:nvSpPr>
        <p:spPr>
          <a:xfrm>
            <a:off x="479425" y="344736"/>
            <a:ext cx="908050" cy="2648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B7C09E9-3C3A-4427-96CC-008B6034A9C0}"/>
              </a:ext>
            </a:extLst>
          </p:cNvPr>
          <p:cNvSpPr/>
          <p:nvPr/>
        </p:nvSpPr>
        <p:spPr>
          <a:xfrm>
            <a:off x="1146175" y="387871"/>
            <a:ext cx="180000" cy="180000"/>
          </a:xfrm>
          <a:prstGeom prst="ellipse">
            <a:avLst/>
          </a:prstGeom>
          <a:solidFill>
            <a:srgbClr val="EF2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7A0EA2-015F-43B5-9E60-E74A283687F1}"/>
              </a:ext>
            </a:extLst>
          </p:cNvPr>
          <p:cNvSpPr txBox="1"/>
          <p:nvPr/>
        </p:nvSpPr>
        <p:spPr>
          <a:xfrm>
            <a:off x="1625600" y="292047"/>
            <a:ext cx="477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b="1" i="1" kern="0" dirty="0">
                <a:solidFill>
                  <a:prstClr val="white"/>
                </a:solidFill>
              </a:rPr>
              <a:t>Programming Languages</a:t>
            </a:r>
            <a:r>
              <a:rPr lang="ko-KR" altLang="en-US" b="1" i="1" kern="0" dirty="0">
                <a:solidFill>
                  <a:prstClr val="white"/>
                </a:solidFill>
              </a:rPr>
              <a:t>  </a:t>
            </a:r>
            <a:endParaRPr lang="ko-KR" altLang="en-US" sz="3200" kern="0" dirty="0">
              <a:solidFill>
                <a:prstClr val="white"/>
              </a:solidFill>
            </a:endParaRPr>
          </a:p>
        </p:txBody>
      </p:sp>
      <p:graphicFrame>
        <p:nvGraphicFramePr>
          <p:cNvPr id="21" name="차트 20"/>
          <p:cNvGraphicFramePr/>
          <p:nvPr/>
        </p:nvGraphicFramePr>
        <p:xfrm>
          <a:off x="0" y="751129"/>
          <a:ext cx="5736376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4" name="차트 23"/>
          <p:cNvGraphicFramePr/>
          <p:nvPr/>
        </p:nvGraphicFramePr>
        <p:xfrm>
          <a:off x="4974753" y="802924"/>
          <a:ext cx="6696547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13776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사각형: 둥근 위쪽 모서리 20">
            <a:extLst>
              <a:ext uri="{FF2B5EF4-FFF2-40B4-BE49-F238E27FC236}">
                <a16:creationId xmlns:a16="http://schemas.microsoft.com/office/drawing/2014/main" id="{B98B1840-7414-43B9-916B-22FE1AB03B29}"/>
              </a:ext>
            </a:extLst>
          </p:cNvPr>
          <p:cNvSpPr/>
          <p:nvPr/>
        </p:nvSpPr>
        <p:spPr>
          <a:xfrm>
            <a:off x="177800" y="163160"/>
            <a:ext cx="11836400" cy="6513573"/>
          </a:xfrm>
          <a:prstGeom prst="round2SameRect">
            <a:avLst>
              <a:gd name="adj1" fmla="val 2366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D58F82A-0BE3-4A9F-B381-3D8410BC1287}"/>
              </a:ext>
            </a:extLst>
          </p:cNvPr>
          <p:cNvGrpSpPr/>
          <p:nvPr/>
        </p:nvGrpSpPr>
        <p:grpSpPr>
          <a:xfrm>
            <a:off x="177800" y="172214"/>
            <a:ext cx="11836400" cy="619122"/>
            <a:chOff x="0" y="0"/>
            <a:chExt cx="12192000" cy="61912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4BB5AB67-392C-41CD-9375-45A9AEE5CCFF}"/>
                </a:ext>
              </a:extLst>
            </p:cNvPr>
            <p:cNvSpPr/>
            <p:nvPr/>
          </p:nvSpPr>
          <p:spPr>
            <a:xfrm>
              <a:off x="0" y="0"/>
              <a:ext cx="12192000" cy="1428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3A2B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8D3EBC7-4957-443E-8EE5-21E636778975}"/>
                </a:ext>
              </a:extLst>
            </p:cNvPr>
            <p:cNvSpPr/>
            <p:nvPr/>
          </p:nvSpPr>
          <p:spPr>
            <a:xfrm>
              <a:off x="0" y="142875"/>
              <a:ext cx="12192000" cy="142875"/>
            </a:xfrm>
            <a:prstGeom prst="rect">
              <a:avLst/>
            </a:prstGeom>
            <a:solidFill>
              <a:srgbClr val="4929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3CF0203-EBF7-4211-A33E-A722083F8FD4}"/>
                </a:ext>
              </a:extLst>
            </p:cNvPr>
            <p:cNvSpPr/>
            <p:nvPr/>
          </p:nvSpPr>
          <p:spPr>
            <a:xfrm>
              <a:off x="0" y="285750"/>
              <a:ext cx="12192000" cy="142875"/>
            </a:xfrm>
            <a:prstGeom prst="rect">
              <a:avLst/>
            </a:prstGeom>
            <a:solidFill>
              <a:srgbClr val="562A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187BDF7-18E2-48A9-B5E5-01790BF0C75E}"/>
                </a:ext>
              </a:extLst>
            </p:cNvPr>
            <p:cNvSpPr/>
            <p:nvPr/>
          </p:nvSpPr>
          <p:spPr>
            <a:xfrm>
              <a:off x="0" y="428625"/>
              <a:ext cx="12192000" cy="190497"/>
            </a:xfrm>
            <a:prstGeom prst="rect">
              <a:avLst/>
            </a:prstGeom>
            <a:solidFill>
              <a:srgbClr val="602A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0D32602-4C2D-40B4-A49A-796BBAA5EE86}"/>
              </a:ext>
            </a:extLst>
          </p:cNvPr>
          <p:cNvSpPr/>
          <p:nvPr/>
        </p:nvSpPr>
        <p:spPr>
          <a:xfrm>
            <a:off x="479425" y="344736"/>
            <a:ext cx="908050" cy="2648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B7C09E9-3C3A-4427-96CC-008B6034A9C0}"/>
              </a:ext>
            </a:extLst>
          </p:cNvPr>
          <p:cNvSpPr/>
          <p:nvPr/>
        </p:nvSpPr>
        <p:spPr>
          <a:xfrm>
            <a:off x="1146175" y="387871"/>
            <a:ext cx="180000" cy="180000"/>
          </a:xfrm>
          <a:prstGeom prst="ellipse">
            <a:avLst/>
          </a:prstGeom>
          <a:solidFill>
            <a:srgbClr val="EF2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7A0EA2-015F-43B5-9E60-E74A283687F1}"/>
              </a:ext>
            </a:extLst>
          </p:cNvPr>
          <p:cNvSpPr txBox="1"/>
          <p:nvPr/>
        </p:nvSpPr>
        <p:spPr>
          <a:xfrm>
            <a:off x="1625600" y="292047"/>
            <a:ext cx="477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b="1" i="1" kern="0" dirty="0">
                <a:solidFill>
                  <a:prstClr val="white"/>
                </a:solidFill>
              </a:rPr>
              <a:t>IED’s</a:t>
            </a:r>
            <a:endParaRPr lang="ko-KR" altLang="en-US" sz="3200" kern="0" dirty="0">
              <a:solidFill>
                <a:prstClr val="white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175" y="1372857"/>
            <a:ext cx="9743498" cy="5639904"/>
          </a:xfrm>
          <a:prstGeom prst="rect">
            <a:avLst/>
          </a:prstGeom>
        </p:spPr>
      </p:pic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2FE06D9-2640-41F0-8E08-6EB95F93A689}"/>
              </a:ext>
            </a:extLst>
          </p:cNvPr>
          <p:cNvCxnSpPr>
            <a:cxnSpLocks/>
          </p:cNvCxnSpPr>
          <p:nvPr/>
        </p:nvCxnSpPr>
        <p:spPr>
          <a:xfrm>
            <a:off x="683491" y="217054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1C9C14A6-06D9-49F9-B06D-B7FB3636FE6C}"/>
              </a:ext>
            </a:extLst>
          </p:cNvPr>
          <p:cNvGrpSpPr/>
          <p:nvPr/>
        </p:nvGrpSpPr>
        <p:grpSpPr>
          <a:xfrm>
            <a:off x="4644938" y="900651"/>
            <a:ext cx="3511723" cy="563418"/>
            <a:chOff x="7228658" y="2799340"/>
            <a:chExt cx="3511723" cy="465634"/>
          </a:xfrm>
        </p:grpSpPr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A124CD28-C7EB-48B0-AD79-0D17BB79F656}"/>
                </a:ext>
              </a:extLst>
            </p:cNvPr>
            <p:cNvGrpSpPr/>
            <p:nvPr/>
          </p:nvGrpSpPr>
          <p:grpSpPr>
            <a:xfrm>
              <a:off x="7228658" y="2894159"/>
              <a:ext cx="477088" cy="248488"/>
              <a:chOff x="9786551" y="2269705"/>
              <a:chExt cx="813855" cy="423891"/>
            </a:xfrm>
          </p:grpSpPr>
          <p:sp>
            <p:nvSpPr>
              <p:cNvPr id="70" name="모서리가 둥근 직사각형 24">
                <a:extLst>
                  <a:ext uri="{FF2B5EF4-FFF2-40B4-BE49-F238E27FC236}">
                    <a16:creationId xmlns:a16="http://schemas.microsoft.com/office/drawing/2014/main" id="{27F36C76-68A8-4CC6-A605-D01F444D8175}"/>
                  </a:ext>
                </a:extLst>
              </p:cNvPr>
              <p:cNvSpPr/>
              <p:nvPr/>
            </p:nvSpPr>
            <p:spPr>
              <a:xfrm>
                <a:off x="9786551" y="2302475"/>
                <a:ext cx="808035" cy="358346"/>
              </a:xfrm>
              <a:prstGeom prst="roundRect">
                <a:avLst>
                  <a:gd name="adj" fmla="val 50000"/>
                </a:avLst>
              </a:prstGeom>
              <a:solidFill>
                <a:srgbClr val="0000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40000" lnSpcReduction="20000"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752B0655-4BF1-4B05-A41F-0B17F8908746}"/>
                  </a:ext>
                </a:extLst>
              </p:cNvPr>
              <p:cNvSpPr/>
              <p:nvPr/>
            </p:nvSpPr>
            <p:spPr>
              <a:xfrm>
                <a:off x="10176515" y="2269705"/>
                <a:ext cx="423891" cy="4238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397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47500" lnSpcReduction="20000"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75131FC2-D4FA-49A5-BCB8-7C513728524A}"/>
                </a:ext>
              </a:extLst>
            </p:cNvPr>
            <p:cNvSpPr/>
            <p:nvPr/>
          </p:nvSpPr>
          <p:spPr>
            <a:xfrm>
              <a:off x="7813965" y="2799340"/>
              <a:ext cx="2926416" cy="465634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통합 개발 환경 </a:t>
              </a:r>
              <a:endPara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0801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사각형: 둥근 위쪽 모서리 20">
            <a:extLst>
              <a:ext uri="{FF2B5EF4-FFF2-40B4-BE49-F238E27FC236}">
                <a16:creationId xmlns:a16="http://schemas.microsoft.com/office/drawing/2014/main" id="{B98B1840-7414-43B9-916B-22FE1AB03B29}"/>
              </a:ext>
            </a:extLst>
          </p:cNvPr>
          <p:cNvSpPr/>
          <p:nvPr/>
        </p:nvSpPr>
        <p:spPr>
          <a:xfrm>
            <a:off x="177800" y="163160"/>
            <a:ext cx="11836400" cy="6513573"/>
          </a:xfrm>
          <a:prstGeom prst="round2SameRect">
            <a:avLst>
              <a:gd name="adj1" fmla="val 2366"/>
              <a:gd name="adj2" fmla="val 0"/>
            </a:avLst>
          </a:prstGeom>
          <a:solidFill>
            <a:srgbClr val="A6A6A6"/>
          </a:solidFill>
          <a:ln>
            <a:noFill/>
          </a:ln>
          <a:effectLst>
            <a:outerShdw blurRad="165100" dist="381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D58F82A-0BE3-4A9F-B381-3D8410BC1287}"/>
              </a:ext>
            </a:extLst>
          </p:cNvPr>
          <p:cNvGrpSpPr/>
          <p:nvPr/>
        </p:nvGrpSpPr>
        <p:grpSpPr>
          <a:xfrm>
            <a:off x="177800" y="172214"/>
            <a:ext cx="11836400" cy="619122"/>
            <a:chOff x="0" y="0"/>
            <a:chExt cx="12192000" cy="61912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4BB5AB67-392C-41CD-9375-45A9AEE5CCFF}"/>
                </a:ext>
              </a:extLst>
            </p:cNvPr>
            <p:cNvSpPr/>
            <p:nvPr/>
          </p:nvSpPr>
          <p:spPr>
            <a:xfrm>
              <a:off x="0" y="0"/>
              <a:ext cx="12192000" cy="1428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3A2B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8D3EBC7-4957-443E-8EE5-21E636778975}"/>
                </a:ext>
              </a:extLst>
            </p:cNvPr>
            <p:cNvSpPr/>
            <p:nvPr/>
          </p:nvSpPr>
          <p:spPr>
            <a:xfrm>
              <a:off x="0" y="142875"/>
              <a:ext cx="12192000" cy="142875"/>
            </a:xfrm>
            <a:prstGeom prst="rect">
              <a:avLst/>
            </a:prstGeom>
            <a:solidFill>
              <a:srgbClr val="4929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3CF0203-EBF7-4211-A33E-A722083F8FD4}"/>
                </a:ext>
              </a:extLst>
            </p:cNvPr>
            <p:cNvSpPr/>
            <p:nvPr/>
          </p:nvSpPr>
          <p:spPr>
            <a:xfrm>
              <a:off x="0" y="285750"/>
              <a:ext cx="12192000" cy="142875"/>
            </a:xfrm>
            <a:prstGeom prst="rect">
              <a:avLst/>
            </a:prstGeom>
            <a:solidFill>
              <a:srgbClr val="562A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187BDF7-18E2-48A9-B5E5-01790BF0C75E}"/>
                </a:ext>
              </a:extLst>
            </p:cNvPr>
            <p:cNvSpPr/>
            <p:nvPr/>
          </p:nvSpPr>
          <p:spPr>
            <a:xfrm>
              <a:off x="0" y="428625"/>
              <a:ext cx="12192000" cy="190497"/>
            </a:xfrm>
            <a:prstGeom prst="rect">
              <a:avLst/>
            </a:prstGeom>
            <a:solidFill>
              <a:srgbClr val="602A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0D32602-4C2D-40B4-A49A-796BBAA5EE86}"/>
              </a:ext>
            </a:extLst>
          </p:cNvPr>
          <p:cNvSpPr/>
          <p:nvPr/>
        </p:nvSpPr>
        <p:spPr>
          <a:xfrm>
            <a:off x="479425" y="344736"/>
            <a:ext cx="908050" cy="2648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B7C09E9-3C3A-4427-96CC-008B6034A9C0}"/>
              </a:ext>
            </a:extLst>
          </p:cNvPr>
          <p:cNvSpPr/>
          <p:nvPr/>
        </p:nvSpPr>
        <p:spPr>
          <a:xfrm>
            <a:off x="1146175" y="387871"/>
            <a:ext cx="180000" cy="180000"/>
          </a:xfrm>
          <a:prstGeom prst="ellipse">
            <a:avLst/>
          </a:prstGeom>
          <a:solidFill>
            <a:srgbClr val="EF2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7A0EA2-015F-43B5-9E60-E74A283687F1}"/>
              </a:ext>
            </a:extLst>
          </p:cNvPr>
          <p:cNvSpPr txBox="1"/>
          <p:nvPr/>
        </p:nvSpPr>
        <p:spPr>
          <a:xfrm>
            <a:off x="1625600" y="292047"/>
            <a:ext cx="477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b="1" i="1" kern="0" dirty="0">
                <a:solidFill>
                  <a:prstClr val="white"/>
                </a:solidFill>
              </a:rPr>
              <a:t>IED’s</a:t>
            </a:r>
            <a:endParaRPr lang="ko-KR" altLang="en-US" sz="3200" kern="0" dirty="0">
              <a:solidFill>
                <a:prstClr val="white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2010" t="1669" r="3299" b="6063"/>
          <a:stretch/>
        </p:blipFill>
        <p:spPr>
          <a:xfrm>
            <a:off x="554182" y="1699491"/>
            <a:ext cx="7158182" cy="4202546"/>
          </a:xfrm>
          <a:prstGeom prst="rect">
            <a:avLst/>
          </a:prstGeom>
        </p:spPr>
      </p:pic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2FE06D9-2640-41F0-8E08-6EB95F93A689}"/>
              </a:ext>
            </a:extLst>
          </p:cNvPr>
          <p:cNvCxnSpPr>
            <a:cxnSpLocks/>
          </p:cNvCxnSpPr>
          <p:nvPr/>
        </p:nvCxnSpPr>
        <p:spPr>
          <a:xfrm>
            <a:off x="683491" y="217054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E4A1309-4934-4BDC-BFD7-5C5BA82AC37F}"/>
              </a:ext>
            </a:extLst>
          </p:cNvPr>
          <p:cNvSpPr/>
          <p:nvPr/>
        </p:nvSpPr>
        <p:spPr>
          <a:xfrm>
            <a:off x="3546764" y="3786909"/>
            <a:ext cx="1459346" cy="886691"/>
          </a:xfrm>
          <a:prstGeom prst="rect">
            <a:avLst/>
          </a:prstGeom>
          <a:solidFill>
            <a:schemeClr val="bg1">
              <a:lumMod val="50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CA53AC0-63C4-40BC-AF3C-BA74020FD392}"/>
              </a:ext>
            </a:extLst>
          </p:cNvPr>
          <p:cNvSpPr/>
          <p:nvPr/>
        </p:nvSpPr>
        <p:spPr>
          <a:xfrm>
            <a:off x="6096000" y="3786908"/>
            <a:ext cx="1616364" cy="1456854"/>
          </a:xfrm>
          <a:prstGeom prst="rect">
            <a:avLst/>
          </a:prstGeom>
          <a:solidFill>
            <a:schemeClr val="bg1">
              <a:lumMod val="50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D446747-47F4-425D-9AB1-74FA97448B12}"/>
              </a:ext>
            </a:extLst>
          </p:cNvPr>
          <p:cNvSpPr/>
          <p:nvPr/>
        </p:nvSpPr>
        <p:spPr>
          <a:xfrm>
            <a:off x="6890327" y="5243762"/>
            <a:ext cx="822037" cy="658275"/>
          </a:xfrm>
          <a:prstGeom prst="rect">
            <a:avLst/>
          </a:prstGeom>
          <a:solidFill>
            <a:schemeClr val="bg1">
              <a:lumMod val="50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F425F1-7539-439D-8FC9-0C6F04683BF5}"/>
              </a:ext>
            </a:extLst>
          </p:cNvPr>
          <p:cNvSpPr/>
          <p:nvPr/>
        </p:nvSpPr>
        <p:spPr>
          <a:xfrm>
            <a:off x="3546764" y="5331876"/>
            <a:ext cx="1459346" cy="570161"/>
          </a:xfrm>
          <a:prstGeom prst="rect">
            <a:avLst/>
          </a:prstGeom>
          <a:solidFill>
            <a:schemeClr val="bg1">
              <a:lumMod val="50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93EBF32-0E28-46F3-B4DB-78399984442A}"/>
              </a:ext>
            </a:extLst>
          </p:cNvPr>
          <p:cNvSpPr/>
          <p:nvPr/>
        </p:nvSpPr>
        <p:spPr>
          <a:xfrm>
            <a:off x="4433455" y="4673601"/>
            <a:ext cx="572655" cy="658275"/>
          </a:xfrm>
          <a:prstGeom prst="rect">
            <a:avLst/>
          </a:prstGeom>
          <a:solidFill>
            <a:schemeClr val="bg1">
              <a:lumMod val="50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A657A0-E108-4959-A991-0B333DB14597}"/>
              </a:ext>
            </a:extLst>
          </p:cNvPr>
          <p:cNvSpPr txBox="1"/>
          <p:nvPr/>
        </p:nvSpPr>
        <p:spPr>
          <a:xfrm>
            <a:off x="8506691" y="1702068"/>
            <a:ext cx="3334327" cy="4555093"/>
          </a:xfrm>
          <a:prstGeom prst="rect">
            <a:avLst/>
          </a:prstGeom>
          <a:solidFill>
            <a:schemeClr val="bg1"/>
          </a:solidFill>
          <a:effectLst>
            <a:glow rad="190500">
              <a:schemeClr val="bg1">
                <a:alpha val="46000"/>
              </a:schemeClr>
            </a:glow>
            <a:innerShdw blurRad="63500" dist="50800" dir="5400000">
              <a:prstClr val="black">
                <a:alpha val="50000"/>
              </a:prstClr>
            </a:innerShdw>
            <a:reflection stA="11000" endPos="55000" dir="5400000" sy="-100000" algn="bl" rotWithShape="0"/>
            <a:softEdge rad="38100"/>
          </a:effectLst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주 사용 개발 환경</a:t>
            </a:r>
            <a:endParaRPr lang="en-US" altLang="ko-KR" sz="2800" b="1" dirty="0"/>
          </a:p>
          <a:p>
            <a:endParaRPr lang="en-US" altLang="ko-KR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 err="1"/>
              <a:t>Jupyter</a:t>
            </a: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/>
              <a:t>Visual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/>
              <a:t>PyCharm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/>
              <a:t>MATLAB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/>
              <a:t>Vim/Emacs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939010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사각형: 둥근 위쪽 모서리 20">
            <a:extLst>
              <a:ext uri="{FF2B5EF4-FFF2-40B4-BE49-F238E27FC236}">
                <a16:creationId xmlns:a16="http://schemas.microsoft.com/office/drawing/2014/main" id="{B98B1840-7414-43B9-916B-22FE1AB03B29}"/>
              </a:ext>
            </a:extLst>
          </p:cNvPr>
          <p:cNvSpPr/>
          <p:nvPr/>
        </p:nvSpPr>
        <p:spPr>
          <a:xfrm>
            <a:off x="177800" y="163160"/>
            <a:ext cx="11836400" cy="6513573"/>
          </a:xfrm>
          <a:prstGeom prst="round2SameRect">
            <a:avLst>
              <a:gd name="adj1" fmla="val 2366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D58F82A-0BE3-4A9F-B381-3D8410BC1287}"/>
              </a:ext>
            </a:extLst>
          </p:cNvPr>
          <p:cNvGrpSpPr/>
          <p:nvPr/>
        </p:nvGrpSpPr>
        <p:grpSpPr>
          <a:xfrm>
            <a:off x="177800" y="172214"/>
            <a:ext cx="11836400" cy="619122"/>
            <a:chOff x="0" y="0"/>
            <a:chExt cx="12192000" cy="61912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4BB5AB67-392C-41CD-9375-45A9AEE5CCFF}"/>
                </a:ext>
              </a:extLst>
            </p:cNvPr>
            <p:cNvSpPr/>
            <p:nvPr/>
          </p:nvSpPr>
          <p:spPr>
            <a:xfrm>
              <a:off x="0" y="0"/>
              <a:ext cx="12192000" cy="1428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3A2B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8D3EBC7-4957-443E-8EE5-21E636778975}"/>
                </a:ext>
              </a:extLst>
            </p:cNvPr>
            <p:cNvSpPr/>
            <p:nvPr/>
          </p:nvSpPr>
          <p:spPr>
            <a:xfrm>
              <a:off x="0" y="142875"/>
              <a:ext cx="12192000" cy="142875"/>
            </a:xfrm>
            <a:prstGeom prst="rect">
              <a:avLst/>
            </a:prstGeom>
            <a:solidFill>
              <a:srgbClr val="4929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3CF0203-EBF7-4211-A33E-A722083F8FD4}"/>
                </a:ext>
              </a:extLst>
            </p:cNvPr>
            <p:cNvSpPr/>
            <p:nvPr/>
          </p:nvSpPr>
          <p:spPr>
            <a:xfrm>
              <a:off x="0" y="285750"/>
              <a:ext cx="12192000" cy="142875"/>
            </a:xfrm>
            <a:prstGeom prst="rect">
              <a:avLst/>
            </a:prstGeom>
            <a:solidFill>
              <a:srgbClr val="562A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187BDF7-18E2-48A9-B5E5-01790BF0C75E}"/>
                </a:ext>
              </a:extLst>
            </p:cNvPr>
            <p:cNvSpPr/>
            <p:nvPr/>
          </p:nvSpPr>
          <p:spPr>
            <a:xfrm>
              <a:off x="0" y="428625"/>
              <a:ext cx="12192000" cy="190497"/>
            </a:xfrm>
            <a:prstGeom prst="rect">
              <a:avLst/>
            </a:prstGeom>
            <a:solidFill>
              <a:srgbClr val="602A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0D32602-4C2D-40B4-A49A-796BBAA5EE86}"/>
              </a:ext>
            </a:extLst>
          </p:cNvPr>
          <p:cNvSpPr/>
          <p:nvPr/>
        </p:nvSpPr>
        <p:spPr>
          <a:xfrm>
            <a:off x="479425" y="344736"/>
            <a:ext cx="908050" cy="2648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B7C09E9-3C3A-4427-96CC-008B6034A9C0}"/>
              </a:ext>
            </a:extLst>
          </p:cNvPr>
          <p:cNvSpPr/>
          <p:nvPr/>
        </p:nvSpPr>
        <p:spPr>
          <a:xfrm>
            <a:off x="1146175" y="387871"/>
            <a:ext cx="180000" cy="180000"/>
          </a:xfrm>
          <a:prstGeom prst="ellipse">
            <a:avLst/>
          </a:prstGeom>
          <a:solidFill>
            <a:srgbClr val="EF2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7A0EA2-015F-43B5-9E60-E74A283687F1}"/>
              </a:ext>
            </a:extLst>
          </p:cNvPr>
          <p:cNvSpPr txBox="1"/>
          <p:nvPr/>
        </p:nvSpPr>
        <p:spPr>
          <a:xfrm>
            <a:off x="1625600" y="292047"/>
            <a:ext cx="477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b="1" i="1" kern="0" dirty="0">
                <a:solidFill>
                  <a:prstClr val="white"/>
                </a:solidFill>
              </a:rPr>
              <a:t>Machine leaning Frameworks</a:t>
            </a:r>
            <a:r>
              <a:rPr lang="ko-KR" altLang="en-US" b="1" i="1" kern="0" dirty="0">
                <a:solidFill>
                  <a:prstClr val="white"/>
                </a:solidFill>
              </a:rPr>
              <a:t> </a:t>
            </a:r>
            <a:endParaRPr lang="ko-KR" altLang="en-US" sz="3200" kern="0" dirty="0">
              <a:solidFill>
                <a:prstClr val="white"/>
              </a:solidFill>
            </a:endParaRPr>
          </a:p>
        </p:txBody>
      </p:sp>
      <p:graphicFrame>
        <p:nvGraphicFramePr>
          <p:cNvPr id="22" name="차트 21"/>
          <p:cNvGraphicFramePr/>
          <p:nvPr>
            <p:extLst>
              <p:ext uri="{D42A27DB-BD31-4B8C-83A1-F6EECF244321}">
                <p14:modId xmlns:p14="http://schemas.microsoft.com/office/powerpoint/2010/main" val="2419119196"/>
              </p:ext>
            </p:extLst>
          </p:nvPr>
        </p:nvGraphicFramePr>
        <p:xfrm>
          <a:off x="177800" y="934211"/>
          <a:ext cx="11836400" cy="57974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90603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77800" y="172213"/>
            <a:ext cx="11836400" cy="6513573"/>
            <a:chOff x="177800" y="172213"/>
            <a:chExt cx="11836400" cy="6513573"/>
          </a:xfrm>
        </p:grpSpPr>
        <p:sp>
          <p:nvSpPr>
            <p:cNvPr id="21" name="사각형: 둥근 위쪽 모서리 20">
              <a:extLst>
                <a:ext uri="{FF2B5EF4-FFF2-40B4-BE49-F238E27FC236}">
                  <a16:creationId xmlns:a16="http://schemas.microsoft.com/office/drawing/2014/main" id="{B98B1840-7414-43B9-916B-22FE1AB03B29}"/>
                </a:ext>
              </a:extLst>
            </p:cNvPr>
            <p:cNvSpPr/>
            <p:nvPr/>
          </p:nvSpPr>
          <p:spPr>
            <a:xfrm>
              <a:off x="177800" y="172213"/>
              <a:ext cx="11836400" cy="6513573"/>
            </a:xfrm>
            <a:prstGeom prst="round2SameRect">
              <a:avLst>
                <a:gd name="adj1" fmla="val 2366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dist="38100" dir="5400000" algn="t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3D58F82A-0BE3-4A9F-B381-3D8410BC1287}"/>
                </a:ext>
              </a:extLst>
            </p:cNvPr>
            <p:cNvGrpSpPr/>
            <p:nvPr/>
          </p:nvGrpSpPr>
          <p:grpSpPr>
            <a:xfrm>
              <a:off x="177800" y="172214"/>
              <a:ext cx="11836400" cy="619122"/>
              <a:chOff x="0" y="0"/>
              <a:chExt cx="12192000" cy="619122"/>
            </a:xfrm>
          </p:grpSpPr>
          <p:sp>
            <p:nvSpPr>
              <p:cNvPr id="6" name="사각형: 둥근 위쪽 모서리 5">
                <a:extLst>
                  <a:ext uri="{FF2B5EF4-FFF2-40B4-BE49-F238E27FC236}">
                    <a16:creationId xmlns:a16="http://schemas.microsoft.com/office/drawing/2014/main" id="{4BB5AB67-392C-41CD-9375-45A9AEE5CCFF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4287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3A2B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18D3EBC7-4957-443E-8EE5-21E636778975}"/>
                  </a:ext>
                </a:extLst>
              </p:cNvPr>
              <p:cNvSpPr/>
              <p:nvPr/>
            </p:nvSpPr>
            <p:spPr>
              <a:xfrm>
                <a:off x="0" y="142875"/>
                <a:ext cx="12192000" cy="142875"/>
              </a:xfrm>
              <a:prstGeom prst="rect">
                <a:avLst/>
              </a:prstGeom>
              <a:solidFill>
                <a:srgbClr val="4929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F3CF0203-EBF7-4211-A33E-A722083F8FD4}"/>
                  </a:ext>
                </a:extLst>
              </p:cNvPr>
              <p:cNvSpPr/>
              <p:nvPr/>
            </p:nvSpPr>
            <p:spPr>
              <a:xfrm>
                <a:off x="0" y="285750"/>
                <a:ext cx="12192000" cy="142875"/>
              </a:xfrm>
              <a:prstGeom prst="rect">
                <a:avLst/>
              </a:prstGeom>
              <a:solidFill>
                <a:srgbClr val="562A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2187BDF7-18E2-48A9-B5E5-01790BF0C75E}"/>
                  </a:ext>
                </a:extLst>
              </p:cNvPr>
              <p:cNvSpPr/>
              <p:nvPr/>
            </p:nvSpPr>
            <p:spPr>
              <a:xfrm>
                <a:off x="0" y="428625"/>
                <a:ext cx="12192000" cy="190497"/>
              </a:xfrm>
              <a:prstGeom prst="rect">
                <a:avLst/>
              </a:prstGeom>
              <a:solidFill>
                <a:srgbClr val="602A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E0D32602-4C2D-40B4-A49A-796BBAA5EE86}"/>
                </a:ext>
              </a:extLst>
            </p:cNvPr>
            <p:cNvSpPr/>
            <p:nvPr/>
          </p:nvSpPr>
          <p:spPr>
            <a:xfrm>
              <a:off x="479425" y="344736"/>
              <a:ext cx="908050" cy="26484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endParaRPr lang="ko-KR" altLang="en-US" sz="900" dirty="0">
                <a:solidFill>
                  <a:srgbClr val="4F3A43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B7C09E9-3C3A-4427-96CC-008B6034A9C0}"/>
                </a:ext>
              </a:extLst>
            </p:cNvPr>
            <p:cNvSpPr/>
            <p:nvPr/>
          </p:nvSpPr>
          <p:spPr>
            <a:xfrm>
              <a:off x="1146175" y="387871"/>
              <a:ext cx="180000" cy="180000"/>
            </a:xfrm>
            <a:prstGeom prst="ellipse">
              <a:avLst/>
            </a:prstGeom>
            <a:solidFill>
              <a:srgbClr val="EF2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97A0EA2-015F-43B5-9E60-E74A283687F1}"/>
              </a:ext>
            </a:extLst>
          </p:cNvPr>
          <p:cNvSpPr txBox="1"/>
          <p:nvPr/>
        </p:nvSpPr>
        <p:spPr>
          <a:xfrm>
            <a:off x="1625600" y="292047"/>
            <a:ext cx="477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b="1" i="1" kern="0" dirty="0">
                <a:solidFill>
                  <a:prstClr val="white"/>
                </a:solidFill>
              </a:rPr>
              <a:t>목차</a:t>
            </a:r>
            <a:endParaRPr lang="ko-KR" altLang="en-US" sz="3200" kern="0" dirty="0">
              <a:solidFill>
                <a:prstClr val="white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251727" y="1952356"/>
            <a:ext cx="1391189" cy="1391189"/>
            <a:chOff x="1290883" y="1981384"/>
            <a:chExt cx="834663" cy="834663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1290883" y="1981384"/>
              <a:ext cx="834663" cy="8346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F2F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Group 19"/>
            <p:cNvGrpSpPr>
              <a:grpSpLocks noChangeAspect="1"/>
            </p:cNvGrpSpPr>
            <p:nvPr/>
          </p:nvGrpSpPr>
          <p:grpSpPr bwMode="auto">
            <a:xfrm>
              <a:off x="1461403" y="2154124"/>
              <a:ext cx="454933" cy="454933"/>
              <a:chOff x="2349" y="2828"/>
              <a:chExt cx="1784" cy="1784"/>
            </a:xfrm>
          </p:grpSpPr>
          <p:sp>
            <p:nvSpPr>
              <p:cNvPr id="25" name="Freeform 20"/>
              <p:cNvSpPr>
                <a:spLocks/>
              </p:cNvSpPr>
              <p:nvPr/>
            </p:nvSpPr>
            <p:spPr bwMode="auto">
              <a:xfrm>
                <a:off x="2488" y="3316"/>
                <a:ext cx="985" cy="1268"/>
              </a:xfrm>
              <a:custGeom>
                <a:avLst/>
                <a:gdLst>
                  <a:gd name="T0" fmla="*/ 0 w 4921"/>
                  <a:gd name="T1" fmla="*/ 6342 h 6342"/>
                  <a:gd name="T2" fmla="*/ 4364 w 4921"/>
                  <a:gd name="T3" fmla="*/ 6342 h 6342"/>
                  <a:gd name="T4" fmla="*/ 4392 w 4921"/>
                  <a:gd name="T5" fmla="*/ 6342 h 6342"/>
                  <a:gd name="T6" fmla="*/ 4448 w 4921"/>
                  <a:gd name="T7" fmla="*/ 6336 h 6342"/>
                  <a:gd name="T8" fmla="*/ 4503 w 4921"/>
                  <a:gd name="T9" fmla="*/ 6325 h 6342"/>
                  <a:gd name="T10" fmla="*/ 4555 w 4921"/>
                  <a:gd name="T11" fmla="*/ 6309 h 6342"/>
                  <a:gd name="T12" fmla="*/ 4605 w 4921"/>
                  <a:gd name="T13" fmla="*/ 6288 h 6342"/>
                  <a:gd name="T14" fmla="*/ 4652 w 4921"/>
                  <a:gd name="T15" fmla="*/ 6261 h 6342"/>
                  <a:gd name="T16" fmla="*/ 4697 w 4921"/>
                  <a:gd name="T17" fmla="*/ 6231 h 6342"/>
                  <a:gd name="T18" fmla="*/ 4738 w 4921"/>
                  <a:gd name="T19" fmla="*/ 6197 h 6342"/>
                  <a:gd name="T20" fmla="*/ 4777 w 4921"/>
                  <a:gd name="T21" fmla="*/ 6159 h 6342"/>
                  <a:gd name="T22" fmla="*/ 4810 w 4921"/>
                  <a:gd name="T23" fmla="*/ 6118 h 6342"/>
                  <a:gd name="T24" fmla="*/ 4840 w 4921"/>
                  <a:gd name="T25" fmla="*/ 6073 h 6342"/>
                  <a:gd name="T26" fmla="*/ 4867 w 4921"/>
                  <a:gd name="T27" fmla="*/ 6026 h 6342"/>
                  <a:gd name="T28" fmla="*/ 4888 w 4921"/>
                  <a:gd name="T29" fmla="*/ 5976 h 6342"/>
                  <a:gd name="T30" fmla="*/ 4904 w 4921"/>
                  <a:gd name="T31" fmla="*/ 5924 h 6342"/>
                  <a:gd name="T32" fmla="*/ 4915 w 4921"/>
                  <a:gd name="T33" fmla="*/ 5869 h 6342"/>
                  <a:gd name="T34" fmla="*/ 4921 w 4921"/>
                  <a:gd name="T35" fmla="*/ 5813 h 6342"/>
                  <a:gd name="T36" fmla="*/ 4921 w 4921"/>
                  <a:gd name="T37" fmla="*/ 5785 h 6342"/>
                  <a:gd name="T38" fmla="*/ 4921 w 4921"/>
                  <a:gd name="T39" fmla="*/ 0 h 6342"/>
                  <a:gd name="T40" fmla="*/ 558 w 4921"/>
                  <a:gd name="T41" fmla="*/ 0 h 6342"/>
                  <a:gd name="T42" fmla="*/ 558 w 4921"/>
                  <a:gd name="T43" fmla="*/ 5785 h 6342"/>
                  <a:gd name="T44" fmla="*/ 558 w 4921"/>
                  <a:gd name="T45" fmla="*/ 5813 h 6342"/>
                  <a:gd name="T46" fmla="*/ 551 w 4921"/>
                  <a:gd name="T47" fmla="*/ 5869 h 6342"/>
                  <a:gd name="T48" fmla="*/ 540 w 4921"/>
                  <a:gd name="T49" fmla="*/ 5924 h 6342"/>
                  <a:gd name="T50" fmla="*/ 524 w 4921"/>
                  <a:gd name="T51" fmla="*/ 5976 h 6342"/>
                  <a:gd name="T52" fmla="*/ 502 w 4921"/>
                  <a:gd name="T53" fmla="*/ 6026 h 6342"/>
                  <a:gd name="T54" fmla="*/ 477 w 4921"/>
                  <a:gd name="T55" fmla="*/ 6073 h 6342"/>
                  <a:gd name="T56" fmla="*/ 447 w 4921"/>
                  <a:gd name="T57" fmla="*/ 6118 h 6342"/>
                  <a:gd name="T58" fmla="*/ 412 w 4921"/>
                  <a:gd name="T59" fmla="*/ 6159 h 6342"/>
                  <a:gd name="T60" fmla="*/ 375 w 4921"/>
                  <a:gd name="T61" fmla="*/ 6197 h 6342"/>
                  <a:gd name="T62" fmla="*/ 333 w 4921"/>
                  <a:gd name="T63" fmla="*/ 6231 h 6342"/>
                  <a:gd name="T64" fmla="*/ 289 w 4921"/>
                  <a:gd name="T65" fmla="*/ 6261 h 6342"/>
                  <a:gd name="T66" fmla="*/ 241 w 4921"/>
                  <a:gd name="T67" fmla="*/ 6288 h 6342"/>
                  <a:gd name="T68" fmla="*/ 192 w 4921"/>
                  <a:gd name="T69" fmla="*/ 6309 h 6342"/>
                  <a:gd name="T70" fmla="*/ 139 w 4921"/>
                  <a:gd name="T71" fmla="*/ 6325 h 6342"/>
                  <a:gd name="T72" fmla="*/ 85 w 4921"/>
                  <a:gd name="T73" fmla="*/ 6336 h 6342"/>
                  <a:gd name="T74" fmla="*/ 29 w 4921"/>
                  <a:gd name="T75" fmla="*/ 6342 h 6342"/>
                  <a:gd name="T76" fmla="*/ 0 w 4921"/>
                  <a:gd name="T77" fmla="*/ 6342 h 6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921" h="6342">
                    <a:moveTo>
                      <a:pt x="0" y="6342"/>
                    </a:moveTo>
                    <a:lnTo>
                      <a:pt x="4364" y="6342"/>
                    </a:lnTo>
                    <a:lnTo>
                      <a:pt x="4392" y="6342"/>
                    </a:lnTo>
                    <a:lnTo>
                      <a:pt x="4448" y="6336"/>
                    </a:lnTo>
                    <a:lnTo>
                      <a:pt x="4503" y="6325"/>
                    </a:lnTo>
                    <a:lnTo>
                      <a:pt x="4555" y="6309"/>
                    </a:lnTo>
                    <a:lnTo>
                      <a:pt x="4605" y="6288"/>
                    </a:lnTo>
                    <a:lnTo>
                      <a:pt x="4652" y="6261"/>
                    </a:lnTo>
                    <a:lnTo>
                      <a:pt x="4697" y="6231"/>
                    </a:lnTo>
                    <a:lnTo>
                      <a:pt x="4738" y="6197"/>
                    </a:lnTo>
                    <a:lnTo>
                      <a:pt x="4777" y="6159"/>
                    </a:lnTo>
                    <a:lnTo>
                      <a:pt x="4810" y="6118"/>
                    </a:lnTo>
                    <a:lnTo>
                      <a:pt x="4840" y="6073"/>
                    </a:lnTo>
                    <a:lnTo>
                      <a:pt x="4867" y="6026"/>
                    </a:lnTo>
                    <a:lnTo>
                      <a:pt x="4888" y="5976"/>
                    </a:lnTo>
                    <a:lnTo>
                      <a:pt x="4904" y="5924"/>
                    </a:lnTo>
                    <a:lnTo>
                      <a:pt x="4915" y="5869"/>
                    </a:lnTo>
                    <a:lnTo>
                      <a:pt x="4921" y="5813"/>
                    </a:lnTo>
                    <a:lnTo>
                      <a:pt x="4921" y="5785"/>
                    </a:lnTo>
                    <a:lnTo>
                      <a:pt x="4921" y="0"/>
                    </a:lnTo>
                    <a:lnTo>
                      <a:pt x="558" y="0"/>
                    </a:lnTo>
                    <a:lnTo>
                      <a:pt x="558" y="5785"/>
                    </a:lnTo>
                    <a:lnTo>
                      <a:pt x="558" y="5813"/>
                    </a:lnTo>
                    <a:lnTo>
                      <a:pt x="551" y="5869"/>
                    </a:lnTo>
                    <a:lnTo>
                      <a:pt x="540" y="5924"/>
                    </a:lnTo>
                    <a:lnTo>
                      <a:pt x="524" y="5976"/>
                    </a:lnTo>
                    <a:lnTo>
                      <a:pt x="502" y="6026"/>
                    </a:lnTo>
                    <a:lnTo>
                      <a:pt x="477" y="6073"/>
                    </a:lnTo>
                    <a:lnTo>
                      <a:pt x="447" y="6118"/>
                    </a:lnTo>
                    <a:lnTo>
                      <a:pt x="412" y="6159"/>
                    </a:lnTo>
                    <a:lnTo>
                      <a:pt x="375" y="6197"/>
                    </a:lnTo>
                    <a:lnTo>
                      <a:pt x="333" y="6231"/>
                    </a:lnTo>
                    <a:lnTo>
                      <a:pt x="289" y="6261"/>
                    </a:lnTo>
                    <a:lnTo>
                      <a:pt x="241" y="6288"/>
                    </a:lnTo>
                    <a:lnTo>
                      <a:pt x="192" y="6309"/>
                    </a:lnTo>
                    <a:lnTo>
                      <a:pt x="139" y="6325"/>
                    </a:lnTo>
                    <a:lnTo>
                      <a:pt x="85" y="6336"/>
                    </a:lnTo>
                    <a:lnTo>
                      <a:pt x="29" y="6342"/>
                    </a:lnTo>
                    <a:lnTo>
                      <a:pt x="0" y="63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Rectangle 21"/>
              <p:cNvSpPr>
                <a:spLocks noChangeArrowheads="1"/>
              </p:cNvSpPr>
              <p:nvPr/>
            </p:nvSpPr>
            <p:spPr bwMode="auto">
              <a:xfrm>
                <a:off x="2711" y="3427"/>
                <a:ext cx="650" cy="1046"/>
              </a:xfrm>
              <a:prstGeom prst="rect">
                <a:avLst/>
              </a:prstGeom>
              <a:solidFill>
                <a:srgbClr val="8570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2"/>
              <p:cNvSpPr>
                <a:spLocks/>
              </p:cNvSpPr>
              <p:nvPr/>
            </p:nvSpPr>
            <p:spPr bwMode="auto">
              <a:xfrm>
                <a:off x="3584" y="3890"/>
                <a:ext cx="523" cy="693"/>
              </a:xfrm>
              <a:custGeom>
                <a:avLst/>
                <a:gdLst>
                  <a:gd name="T0" fmla="*/ 2411 w 2614"/>
                  <a:gd name="T1" fmla="*/ 3178 h 3465"/>
                  <a:gd name="T2" fmla="*/ 1910 w 2614"/>
                  <a:gd name="T3" fmla="*/ 3429 h 3465"/>
                  <a:gd name="T4" fmla="*/ 1878 w 2614"/>
                  <a:gd name="T5" fmla="*/ 3444 h 3465"/>
                  <a:gd name="T6" fmla="*/ 1811 w 2614"/>
                  <a:gd name="T7" fmla="*/ 3462 h 3465"/>
                  <a:gd name="T8" fmla="*/ 1742 w 2614"/>
                  <a:gd name="T9" fmla="*/ 3465 h 3465"/>
                  <a:gd name="T10" fmla="*/ 1674 w 2614"/>
                  <a:gd name="T11" fmla="*/ 3456 h 3465"/>
                  <a:gd name="T12" fmla="*/ 1610 w 2614"/>
                  <a:gd name="T13" fmla="*/ 3435 h 3465"/>
                  <a:gd name="T14" fmla="*/ 1549 w 2614"/>
                  <a:gd name="T15" fmla="*/ 3403 h 3465"/>
                  <a:gd name="T16" fmla="*/ 1496 w 2614"/>
                  <a:gd name="T17" fmla="*/ 3360 h 3465"/>
                  <a:gd name="T18" fmla="*/ 1453 w 2614"/>
                  <a:gd name="T19" fmla="*/ 3307 h 3465"/>
                  <a:gd name="T20" fmla="*/ 1436 w 2614"/>
                  <a:gd name="T21" fmla="*/ 3277 h 3465"/>
                  <a:gd name="T22" fmla="*/ 0 w 2614"/>
                  <a:gd name="T23" fmla="*/ 572 h 3465"/>
                  <a:gd name="T24" fmla="*/ 1130 w 2614"/>
                  <a:gd name="T25" fmla="*/ 0 h 3465"/>
                  <a:gd name="T26" fmla="*/ 2579 w 2614"/>
                  <a:gd name="T27" fmla="*/ 2718 h 3465"/>
                  <a:gd name="T28" fmla="*/ 2593 w 2614"/>
                  <a:gd name="T29" fmla="*/ 2748 h 3465"/>
                  <a:gd name="T30" fmla="*/ 2611 w 2614"/>
                  <a:gd name="T31" fmla="*/ 2810 h 3465"/>
                  <a:gd name="T32" fmla="*/ 2614 w 2614"/>
                  <a:gd name="T33" fmla="*/ 2876 h 3465"/>
                  <a:gd name="T34" fmla="*/ 2605 w 2614"/>
                  <a:gd name="T35" fmla="*/ 2942 h 3465"/>
                  <a:gd name="T36" fmla="*/ 2583 w 2614"/>
                  <a:gd name="T37" fmla="*/ 3007 h 3465"/>
                  <a:gd name="T38" fmla="*/ 2548 w 2614"/>
                  <a:gd name="T39" fmla="*/ 3065 h 3465"/>
                  <a:gd name="T40" fmla="*/ 2502 w 2614"/>
                  <a:gd name="T41" fmla="*/ 3119 h 3465"/>
                  <a:gd name="T42" fmla="*/ 2445 w 2614"/>
                  <a:gd name="T43" fmla="*/ 3162 h 3465"/>
                  <a:gd name="T44" fmla="*/ 2411 w 2614"/>
                  <a:gd name="T45" fmla="*/ 3178 h 3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614" h="3465">
                    <a:moveTo>
                      <a:pt x="2411" y="3178"/>
                    </a:moveTo>
                    <a:lnTo>
                      <a:pt x="1910" y="3429"/>
                    </a:lnTo>
                    <a:lnTo>
                      <a:pt x="1878" y="3444"/>
                    </a:lnTo>
                    <a:lnTo>
                      <a:pt x="1811" y="3462"/>
                    </a:lnTo>
                    <a:lnTo>
                      <a:pt x="1742" y="3465"/>
                    </a:lnTo>
                    <a:lnTo>
                      <a:pt x="1674" y="3456"/>
                    </a:lnTo>
                    <a:lnTo>
                      <a:pt x="1610" y="3435"/>
                    </a:lnTo>
                    <a:lnTo>
                      <a:pt x="1549" y="3403"/>
                    </a:lnTo>
                    <a:lnTo>
                      <a:pt x="1496" y="3360"/>
                    </a:lnTo>
                    <a:lnTo>
                      <a:pt x="1453" y="3307"/>
                    </a:lnTo>
                    <a:lnTo>
                      <a:pt x="1436" y="3277"/>
                    </a:lnTo>
                    <a:lnTo>
                      <a:pt x="0" y="572"/>
                    </a:lnTo>
                    <a:lnTo>
                      <a:pt x="1130" y="0"/>
                    </a:lnTo>
                    <a:lnTo>
                      <a:pt x="2579" y="2718"/>
                    </a:lnTo>
                    <a:lnTo>
                      <a:pt x="2593" y="2748"/>
                    </a:lnTo>
                    <a:lnTo>
                      <a:pt x="2611" y="2810"/>
                    </a:lnTo>
                    <a:lnTo>
                      <a:pt x="2614" y="2876"/>
                    </a:lnTo>
                    <a:lnTo>
                      <a:pt x="2605" y="2942"/>
                    </a:lnTo>
                    <a:lnTo>
                      <a:pt x="2583" y="3007"/>
                    </a:lnTo>
                    <a:lnTo>
                      <a:pt x="2548" y="3065"/>
                    </a:lnTo>
                    <a:lnTo>
                      <a:pt x="2502" y="3119"/>
                    </a:lnTo>
                    <a:lnTo>
                      <a:pt x="2445" y="3162"/>
                    </a:lnTo>
                    <a:lnTo>
                      <a:pt x="2411" y="31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3"/>
              <p:cNvSpPr>
                <a:spLocks/>
              </p:cNvSpPr>
              <p:nvPr/>
            </p:nvSpPr>
            <p:spPr bwMode="auto">
              <a:xfrm>
                <a:off x="3516" y="3696"/>
                <a:ext cx="253" cy="287"/>
              </a:xfrm>
              <a:custGeom>
                <a:avLst/>
                <a:gdLst>
                  <a:gd name="T0" fmla="*/ 0 w 1265"/>
                  <a:gd name="T1" fmla="*/ 368 h 1435"/>
                  <a:gd name="T2" fmla="*/ 719 w 1265"/>
                  <a:gd name="T3" fmla="*/ 0 h 1435"/>
                  <a:gd name="T4" fmla="*/ 1265 w 1265"/>
                  <a:gd name="T5" fmla="*/ 1067 h 1435"/>
                  <a:gd name="T6" fmla="*/ 545 w 1265"/>
                  <a:gd name="T7" fmla="*/ 1435 h 1435"/>
                  <a:gd name="T8" fmla="*/ 0 w 1265"/>
                  <a:gd name="T9" fmla="*/ 368 h 1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5" h="1435">
                    <a:moveTo>
                      <a:pt x="0" y="368"/>
                    </a:moveTo>
                    <a:lnTo>
                      <a:pt x="719" y="0"/>
                    </a:lnTo>
                    <a:lnTo>
                      <a:pt x="1265" y="1067"/>
                    </a:lnTo>
                    <a:lnTo>
                      <a:pt x="545" y="1435"/>
                    </a:lnTo>
                    <a:lnTo>
                      <a:pt x="0" y="3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4"/>
              <p:cNvSpPr>
                <a:spLocks/>
              </p:cNvSpPr>
              <p:nvPr/>
            </p:nvSpPr>
            <p:spPr bwMode="auto">
              <a:xfrm>
                <a:off x="2891" y="2856"/>
                <a:ext cx="1018" cy="1019"/>
              </a:xfrm>
              <a:custGeom>
                <a:avLst/>
                <a:gdLst>
                  <a:gd name="T0" fmla="*/ 1330 w 5091"/>
                  <a:gd name="T1" fmla="*/ 310 h 5097"/>
                  <a:gd name="T2" fmla="*/ 1005 w 5091"/>
                  <a:gd name="T3" fmla="*/ 520 h 5097"/>
                  <a:gd name="T4" fmla="*/ 722 w 5091"/>
                  <a:gd name="T5" fmla="*/ 771 h 5097"/>
                  <a:gd name="T6" fmla="*/ 483 w 5091"/>
                  <a:gd name="T7" fmla="*/ 1056 h 5097"/>
                  <a:gd name="T8" fmla="*/ 290 w 5091"/>
                  <a:gd name="T9" fmla="*/ 1370 h 5097"/>
                  <a:gd name="T10" fmla="*/ 144 w 5091"/>
                  <a:gd name="T11" fmla="*/ 1706 h 5097"/>
                  <a:gd name="T12" fmla="*/ 48 w 5091"/>
                  <a:gd name="T13" fmla="*/ 2060 h 5097"/>
                  <a:gd name="T14" fmla="*/ 3 w 5091"/>
                  <a:gd name="T15" fmla="*/ 2425 h 5097"/>
                  <a:gd name="T16" fmla="*/ 12 w 5091"/>
                  <a:gd name="T17" fmla="*/ 2796 h 5097"/>
                  <a:gd name="T18" fmla="*/ 73 w 5091"/>
                  <a:gd name="T19" fmla="*/ 3166 h 5097"/>
                  <a:gd name="T20" fmla="*/ 193 w 5091"/>
                  <a:gd name="T21" fmla="*/ 3531 h 5097"/>
                  <a:gd name="T22" fmla="*/ 273 w 5091"/>
                  <a:gd name="T23" fmla="*/ 3708 h 5097"/>
                  <a:gd name="T24" fmla="*/ 439 w 5091"/>
                  <a:gd name="T25" fmla="*/ 3989 h 5097"/>
                  <a:gd name="T26" fmla="*/ 677 w 5091"/>
                  <a:gd name="T27" fmla="*/ 4285 h 5097"/>
                  <a:gd name="T28" fmla="*/ 952 w 5091"/>
                  <a:gd name="T29" fmla="*/ 4540 h 5097"/>
                  <a:gd name="T30" fmla="*/ 1256 w 5091"/>
                  <a:gd name="T31" fmla="*/ 4749 h 5097"/>
                  <a:gd name="T32" fmla="*/ 1585 w 5091"/>
                  <a:gd name="T33" fmla="*/ 4910 h 5097"/>
                  <a:gd name="T34" fmla="*/ 1935 w 5091"/>
                  <a:gd name="T35" fmla="*/ 5023 h 5097"/>
                  <a:gd name="T36" fmla="*/ 2296 w 5091"/>
                  <a:gd name="T37" fmla="*/ 5084 h 5097"/>
                  <a:gd name="T38" fmla="*/ 2666 w 5091"/>
                  <a:gd name="T39" fmla="*/ 5095 h 5097"/>
                  <a:gd name="T40" fmla="*/ 3038 w 5091"/>
                  <a:gd name="T41" fmla="*/ 5051 h 5097"/>
                  <a:gd name="T42" fmla="*/ 3405 w 5091"/>
                  <a:gd name="T43" fmla="*/ 4950 h 5097"/>
                  <a:gd name="T44" fmla="*/ 3703 w 5091"/>
                  <a:gd name="T45" fmla="*/ 4824 h 5097"/>
                  <a:gd name="T46" fmla="*/ 3874 w 5091"/>
                  <a:gd name="T47" fmla="*/ 4728 h 5097"/>
                  <a:gd name="T48" fmla="*/ 4186 w 5091"/>
                  <a:gd name="T49" fmla="*/ 4504 h 5097"/>
                  <a:gd name="T50" fmla="*/ 4454 w 5091"/>
                  <a:gd name="T51" fmla="*/ 4242 h 5097"/>
                  <a:gd name="T52" fmla="*/ 4678 w 5091"/>
                  <a:gd name="T53" fmla="*/ 3946 h 5097"/>
                  <a:gd name="T54" fmla="*/ 4856 w 5091"/>
                  <a:gd name="T55" fmla="*/ 3624 h 5097"/>
                  <a:gd name="T56" fmla="*/ 4985 w 5091"/>
                  <a:gd name="T57" fmla="*/ 3281 h 5097"/>
                  <a:gd name="T58" fmla="*/ 5064 w 5091"/>
                  <a:gd name="T59" fmla="*/ 2922 h 5097"/>
                  <a:gd name="T60" fmla="*/ 5091 w 5091"/>
                  <a:gd name="T61" fmla="*/ 2555 h 5097"/>
                  <a:gd name="T62" fmla="*/ 5066 w 5091"/>
                  <a:gd name="T63" fmla="*/ 2184 h 5097"/>
                  <a:gd name="T64" fmla="*/ 4985 w 5091"/>
                  <a:gd name="T65" fmla="*/ 1815 h 5097"/>
                  <a:gd name="T66" fmla="*/ 4848 w 5091"/>
                  <a:gd name="T67" fmla="*/ 1453 h 5097"/>
                  <a:gd name="T68" fmla="*/ 4787 w 5091"/>
                  <a:gd name="T69" fmla="*/ 1336 h 5097"/>
                  <a:gd name="T70" fmla="*/ 4574 w 5091"/>
                  <a:gd name="T71" fmla="*/ 1010 h 5097"/>
                  <a:gd name="T72" fmla="*/ 4321 w 5091"/>
                  <a:gd name="T73" fmla="*/ 727 h 5097"/>
                  <a:gd name="T74" fmla="*/ 4033 w 5091"/>
                  <a:gd name="T75" fmla="*/ 486 h 5097"/>
                  <a:gd name="T76" fmla="*/ 3718 w 5091"/>
                  <a:gd name="T77" fmla="*/ 292 h 5097"/>
                  <a:gd name="T78" fmla="*/ 3381 w 5091"/>
                  <a:gd name="T79" fmla="*/ 145 h 5097"/>
                  <a:gd name="T80" fmla="*/ 3027 w 5091"/>
                  <a:gd name="T81" fmla="*/ 48 h 5097"/>
                  <a:gd name="T82" fmla="*/ 2663 w 5091"/>
                  <a:gd name="T83" fmla="*/ 3 h 5097"/>
                  <a:gd name="T84" fmla="*/ 2294 w 5091"/>
                  <a:gd name="T85" fmla="*/ 12 h 5097"/>
                  <a:gd name="T86" fmla="*/ 1926 w 5091"/>
                  <a:gd name="T87" fmla="*/ 75 h 5097"/>
                  <a:gd name="T88" fmla="*/ 1565 w 5091"/>
                  <a:gd name="T89" fmla="*/ 197 h 5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091" h="5097">
                    <a:moveTo>
                      <a:pt x="1389" y="279"/>
                    </a:moveTo>
                    <a:lnTo>
                      <a:pt x="1389" y="279"/>
                    </a:lnTo>
                    <a:lnTo>
                      <a:pt x="1330" y="310"/>
                    </a:lnTo>
                    <a:lnTo>
                      <a:pt x="1217" y="375"/>
                    </a:lnTo>
                    <a:lnTo>
                      <a:pt x="1109" y="445"/>
                    </a:lnTo>
                    <a:lnTo>
                      <a:pt x="1005" y="520"/>
                    </a:lnTo>
                    <a:lnTo>
                      <a:pt x="906" y="599"/>
                    </a:lnTo>
                    <a:lnTo>
                      <a:pt x="812" y="683"/>
                    </a:lnTo>
                    <a:lnTo>
                      <a:pt x="722" y="771"/>
                    </a:lnTo>
                    <a:lnTo>
                      <a:pt x="637" y="862"/>
                    </a:lnTo>
                    <a:lnTo>
                      <a:pt x="557" y="957"/>
                    </a:lnTo>
                    <a:lnTo>
                      <a:pt x="483" y="1056"/>
                    </a:lnTo>
                    <a:lnTo>
                      <a:pt x="413" y="1157"/>
                    </a:lnTo>
                    <a:lnTo>
                      <a:pt x="349" y="1262"/>
                    </a:lnTo>
                    <a:lnTo>
                      <a:pt x="290" y="1370"/>
                    </a:lnTo>
                    <a:lnTo>
                      <a:pt x="236" y="1479"/>
                    </a:lnTo>
                    <a:lnTo>
                      <a:pt x="187" y="1591"/>
                    </a:lnTo>
                    <a:lnTo>
                      <a:pt x="144" y="1706"/>
                    </a:lnTo>
                    <a:lnTo>
                      <a:pt x="107" y="1822"/>
                    </a:lnTo>
                    <a:lnTo>
                      <a:pt x="75" y="1940"/>
                    </a:lnTo>
                    <a:lnTo>
                      <a:pt x="48" y="2060"/>
                    </a:lnTo>
                    <a:lnTo>
                      <a:pt x="27" y="2181"/>
                    </a:lnTo>
                    <a:lnTo>
                      <a:pt x="13" y="2302"/>
                    </a:lnTo>
                    <a:lnTo>
                      <a:pt x="3" y="2425"/>
                    </a:lnTo>
                    <a:lnTo>
                      <a:pt x="0" y="2548"/>
                    </a:lnTo>
                    <a:lnTo>
                      <a:pt x="3" y="2671"/>
                    </a:lnTo>
                    <a:lnTo>
                      <a:pt x="12" y="2796"/>
                    </a:lnTo>
                    <a:lnTo>
                      <a:pt x="26" y="2919"/>
                    </a:lnTo>
                    <a:lnTo>
                      <a:pt x="47" y="3042"/>
                    </a:lnTo>
                    <a:lnTo>
                      <a:pt x="73" y="3166"/>
                    </a:lnTo>
                    <a:lnTo>
                      <a:pt x="107" y="3288"/>
                    </a:lnTo>
                    <a:lnTo>
                      <a:pt x="147" y="3410"/>
                    </a:lnTo>
                    <a:lnTo>
                      <a:pt x="193" y="3531"/>
                    </a:lnTo>
                    <a:lnTo>
                      <a:pt x="245" y="3650"/>
                    </a:lnTo>
                    <a:lnTo>
                      <a:pt x="273" y="3708"/>
                    </a:lnTo>
                    <a:lnTo>
                      <a:pt x="273" y="3708"/>
                    </a:lnTo>
                    <a:lnTo>
                      <a:pt x="303" y="3767"/>
                    </a:lnTo>
                    <a:lnTo>
                      <a:pt x="369" y="3880"/>
                    </a:lnTo>
                    <a:lnTo>
                      <a:pt x="439" y="3989"/>
                    </a:lnTo>
                    <a:lnTo>
                      <a:pt x="515" y="4092"/>
                    </a:lnTo>
                    <a:lnTo>
                      <a:pt x="593" y="4191"/>
                    </a:lnTo>
                    <a:lnTo>
                      <a:pt x="677" y="4285"/>
                    </a:lnTo>
                    <a:lnTo>
                      <a:pt x="765" y="4375"/>
                    </a:lnTo>
                    <a:lnTo>
                      <a:pt x="857" y="4460"/>
                    </a:lnTo>
                    <a:lnTo>
                      <a:pt x="952" y="4540"/>
                    </a:lnTo>
                    <a:lnTo>
                      <a:pt x="1050" y="4615"/>
                    </a:lnTo>
                    <a:lnTo>
                      <a:pt x="1151" y="4684"/>
                    </a:lnTo>
                    <a:lnTo>
                      <a:pt x="1256" y="4749"/>
                    </a:lnTo>
                    <a:lnTo>
                      <a:pt x="1364" y="4807"/>
                    </a:lnTo>
                    <a:lnTo>
                      <a:pt x="1473" y="4862"/>
                    </a:lnTo>
                    <a:lnTo>
                      <a:pt x="1585" y="4910"/>
                    </a:lnTo>
                    <a:lnTo>
                      <a:pt x="1700" y="4952"/>
                    </a:lnTo>
                    <a:lnTo>
                      <a:pt x="1816" y="4990"/>
                    </a:lnTo>
                    <a:lnTo>
                      <a:pt x="1935" y="5023"/>
                    </a:lnTo>
                    <a:lnTo>
                      <a:pt x="2054" y="5049"/>
                    </a:lnTo>
                    <a:lnTo>
                      <a:pt x="2175" y="5070"/>
                    </a:lnTo>
                    <a:lnTo>
                      <a:pt x="2296" y="5084"/>
                    </a:lnTo>
                    <a:lnTo>
                      <a:pt x="2419" y="5094"/>
                    </a:lnTo>
                    <a:lnTo>
                      <a:pt x="2542" y="5097"/>
                    </a:lnTo>
                    <a:lnTo>
                      <a:pt x="2666" y="5095"/>
                    </a:lnTo>
                    <a:lnTo>
                      <a:pt x="2790" y="5085"/>
                    </a:lnTo>
                    <a:lnTo>
                      <a:pt x="2913" y="5071"/>
                    </a:lnTo>
                    <a:lnTo>
                      <a:pt x="3038" y="5051"/>
                    </a:lnTo>
                    <a:lnTo>
                      <a:pt x="3160" y="5024"/>
                    </a:lnTo>
                    <a:lnTo>
                      <a:pt x="3283" y="4990"/>
                    </a:lnTo>
                    <a:lnTo>
                      <a:pt x="3405" y="4950"/>
                    </a:lnTo>
                    <a:lnTo>
                      <a:pt x="3525" y="4904"/>
                    </a:lnTo>
                    <a:lnTo>
                      <a:pt x="3644" y="4852"/>
                    </a:lnTo>
                    <a:lnTo>
                      <a:pt x="3703" y="4824"/>
                    </a:lnTo>
                    <a:lnTo>
                      <a:pt x="3703" y="4824"/>
                    </a:lnTo>
                    <a:lnTo>
                      <a:pt x="3761" y="4794"/>
                    </a:lnTo>
                    <a:lnTo>
                      <a:pt x="3874" y="4728"/>
                    </a:lnTo>
                    <a:lnTo>
                      <a:pt x="3983" y="4658"/>
                    </a:lnTo>
                    <a:lnTo>
                      <a:pt x="4087" y="4583"/>
                    </a:lnTo>
                    <a:lnTo>
                      <a:pt x="4186" y="4504"/>
                    </a:lnTo>
                    <a:lnTo>
                      <a:pt x="4281" y="4420"/>
                    </a:lnTo>
                    <a:lnTo>
                      <a:pt x="4370" y="4333"/>
                    </a:lnTo>
                    <a:lnTo>
                      <a:pt x="4454" y="4242"/>
                    </a:lnTo>
                    <a:lnTo>
                      <a:pt x="4534" y="4146"/>
                    </a:lnTo>
                    <a:lnTo>
                      <a:pt x="4609" y="4047"/>
                    </a:lnTo>
                    <a:lnTo>
                      <a:pt x="4678" y="3946"/>
                    </a:lnTo>
                    <a:lnTo>
                      <a:pt x="4743" y="3841"/>
                    </a:lnTo>
                    <a:lnTo>
                      <a:pt x="4802" y="3733"/>
                    </a:lnTo>
                    <a:lnTo>
                      <a:pt x="4856" y="3624"/>
                    </a:lnTo>
                    <a:lnTo>
                      <a:pt x="4904" y="3512"/>
                    </a:lnTo>
                    <a:lnTo>
                      <a:pt x="4947" y="3397"/>
                    </a:lnTo>
                    <a:lnTo>
                      <a:pt x="4985" y="3281"/>
                    </a:lnTo>
                    <a:lnTo>
                      <a:pt x="5017" y="3163"/>
                    </a:lnTo>
                    <a:lnTo>
                      <a:pt x="5043" y="3043"/>
                    </a:lnTo>
                    <a:lnTo>
                      <a:pt x="5064" y="2922"/>
                    </a:lnTo>
                    <a:lnTo>
                      <a:pt x="5079" y="2801"/>
                    </a:lnTo>
                    <a:lnTo>
                      <a:pt x="5088" y="2679"/>
                    </a:lnTo>
                    <a:lnTo>
                      <a:pt x="5091" y="2555"/>
                    </a:lnTo>
                    <a:lnTo>
                      <a:pt x="5089" y="2432"/>
                    </a:lnTo>
                    <a:lnTo>
                      <a:pt x="5081" y="2307"/>
                    </a:lnTo>
                    <a:lnTo>
                      <a:pt x="5066" y="2184"/>
                    </a:lnTo>
                    <a:lnTo>
                      <a:pt x="5045" y="2061"/>
                    </a:lnTo>
                    <a:lnTo>
                      <a:pt x="5018" y="1937"/>
                    </a:lnTo>
                    <a:lnTo>
                      <a:pt x="4985" y="1815"/>
                    </a:lnTo>
                    <a:lnTo>
                      <a:pt x="4946" y="1693"/>
                    </a:lnTo>
                    <a:lnTo>
                      <a:pt x="4900" y="1572"/>
                    </a:lnTo>
                    <a:lnTo>
                      <a:pt x="4848" y="1453"/>
                    </a:lnTo>
                    <a:lnTo>
                      <a:pt x="4818" y="1395"/>
                    </a:lnTo>
                    <a:lnTo>
                      <a:pt x="4818" y="1395"/>
                    </a:lnTo>
                    <a:lnTo>
                      <a:pt x="4787" y="1336"/>
                    </a:lnTo>
                    <a:lnTo>
                      <a:pt x="4721" y="1223"/>
                    </a:lnTo>
                    <a:lnTo>
                      <a:pt x="4649" y="1115"/>
                    </a:lnTo>
                    <a:lnTo>
                      <a:pt x="4574" y="1010"/>
                    </a:lnTo>
                    <a:lnTo>
                      <a:pt x="4493" y="911"/>
                    </a:lnTo>
                    <a:lnTo>
                      <a:pt x="4408" y="817"/>
                    </a:lnTo>
                    <a:lnTo>
                      <a:pt x="4321" y="727"/>
                    </a:lnTo>
                    <a:lnTo>
                      <a:pt x="4229" y="641"/>
                    </a:lnTo>
                    <a:lnTo>
                      <a:pt x="4132" y="561"/>
                    </a:lnTo>
                    <a:lnTo>
                      <a:pt x="4033" y="486"/>
                    </a:lnTo>
                    <a:lnTo>
                      <a:pt x="3931" y="416"/>
                    </a:lnTo>
                    <a:lnTo>
                      <a:pt x="3826" y="351"/>
                    </a:lnTo>
                    <a:lnTo>
                      <a:pt x="3718" y="292"/>
                    </a:lnTo>
                    <a:lnTo>
                      <a:pt x="3609" y="237"/>
                    </a:lnTo>
                    <a:lnTo>
                      <a:pt x="3496" y="189"/>
                    </a:lnTo>
                    <a:lnTo>
                      <a:pt x="3381" y="145"/>
                    </a:lnTo>
                    <a:lnTo>
                      <a:pt x="3265" y="108"/>
                    </a:lnTo>
                    <a:lnTo>
                      <a:pt x="3146" y="75"/>
                    </a:lnTo>
                    <a:lnTo>
                      <a:pt x="3027" y="48"/>
                    </a:lnTo>
                    <a:lnTo>
                      <a:pt x="2907" y="27"/>
                    </a:lnTo>
                    <a:lnTo>
                      <a:pt x="2786" y="13"/>
                    </a:lnTo>
                    <a:lnTo>
                      <a:pt x="2663" y="3"/>
                    </a:lnTo>
                    <a:lnTo>
                      <a:pt x="2541" y="0"/>
                    </a:lnTo>
                    <a:lnTo>
                      <a:pt x="2418" y="3"/>
                    </a:lnTo>
                    <a:lnTo>
                      <a:pt x="2294" y="12"/>
                    </a:lnTo>
                    <a:lnTo>
                      <a:pt x="2171" y="26"/>
                    </a:lnTo>
                    <a:lnTo>
                      <a:pt x="2049" y="48"/>
                    </a:lnTo>
                    <a:lnTo>
                      <a:pt x="1926" y="75"/>
                    </a:lnTo>
                    <a:lnTo>
                      <a:pt x="1805" y="109"/>
                    </a:lnTo>
                    <a:lnTo>
                      <a:pt x="1685" y="150"/>
                    </a:lnTo>
                    <a:lnTo>
                      <a:pt x="1565" y="197"/>
                    </a:lnTo>
                    <a:lnTo>
                      <a:pt x="1447" y="250"/>
                    </a:lnTo>
                    <a:lnTo>
                      <a:pt x="1389" y="27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5"/>
              <p:cNvSpPr>
                <a:spLocks/>
              </p:cNvSpPr>
              <p:nvPr/>
            </p:nvSpPr>
            <p:spPr bwMode="auto">
              <a:xfrm>
                <a:off x="3002" y="2965"/>
                <a:ext cx="795" cy="797"/>
              </a:xfrm>
              <a:custGeom>
                <a:avLst/>
                <a:gdLst>
                  <a:gd name="T0" fmla="*/ 1919 w 3976"/>
                  <a:gd name="T1" fmla="*/ 3985 h 3986"/>
                  <a:gd name="T2" fmla="*/ 1643 w 3976"/>
                  <a:gd name="T3" fmla="*/ 3957 h 3986"/>
                  <a:gd name="T4" fmla="*/ 1378 w 3976"/>
                  <a:gd name="T5" fmla="*/ 3891 h 3986"/>
                  <a:gd name="T6" fmla="*/ 1126 w 3976"/>
                  <a:gd name="T7" fmla="*/ 3791 h 3986"/>
                  <a:gd name="T8" fmla="*/ 890 w 3976"/>
                  <a:gd name="T9" fmla="*/ 3657 h 3986"/>
                  <a:gd name="T10" fmla="*/ 676 w 3976"/>
                  <a:gd name="T11" fmla="*/ 3494 h 3986"/>
                  <a:gd name="T12" fmla="*/ 486 w 3976"/>
                  <a:gd name="T13" fmla="*/ 3300 h 3986"/>
                  <a:gd name="T14" fmla="*/ 322 w 3976"/>
                  <a:gd name="T15" fmla="*/ 3081 h 3986"/>
                  <a:gd name="T16" fmla="*/ 219 w 3976"/>
                  <a:gd name="T17" fmla="*/ 2899 h 3986"/>
                  <a:gd name="T18" fmla="*/ 154 w 3976"/>
                  <a:gd name="T19" fmla="*/ 2760 h 3986"/>
                  <a:gd name="T20" fmla="*/ 86 w 3976"/>
                  <a:gd name="T21" fmla="*/ 2572 h 3986"/>
                  <a:gd name="T22" fmla="*/ 38 w 3976"/>
                  <a:gd name="T23" fmla="*/ 2380 h 3986"/>
                  <a:gd name="T24" fmla="*/ 0 w 3976"/>
                  <a:gd name="T25" fmla="*/ 2043 h 3986"/>
                  <a:gd name="T26" fmla="*/ 28 w 3976"/>
                  <a:gd name="T27" fmla="*/ 1661 h 3986"/>
                  <a:gd name="T28" fmla="*/ 128 w 3976"/>
                  <a:gd name="T29" fmla="*/ 1292 h 3986"/>
                  <a:gd name="T30" fmla="*/ 296 w 3976"/>
                  <a:gd name="T31" fmla="*/ 949 h 3986"/>
                  <a:gd name="T32" fmla="*/ 530 w 3976"/>
                  <a:gd name="T33" fmla="*/ 642 h 3986"/>
                  <a:gd name="T34" fmla="*/ 785 w 3976"/>
                  <a:gd name="T35" fmla="*/ 411 h 3986"/>
                  <a:gd name="T36" fmla="*/ 950 w 3976"/>
                  <a:gd name="T37" fmla="*/ 297 h 3986"/>
                  <a:gd name="T38" fmla="*/ 1084 w 3976"/>
                  <a:gd name="T39" fmla="*/ 222 h 3986"/>
                  <a:gd name="T40" fmla="*/ 1244 w 3976"/>
                  <a:gd name="T41" fmla="*/ 149 h 3986"/>
                  <a:gd name="T42" fmla="*/ 1464 w 3976"/>
                  <a:gd name="T43" fmla="*/ 73 h 3986"/>
                  <a:gd name="T44" fmla="*/ 1693 w 3976"/>
                  <a:gd name="T45" fmla="*/ 23 h 3986"/>
                  <a:gd name="T46" fmla="*/ 1930 w 3976"/>
                  <a:gd name="T47" fmla="*/ 0 h 3986"/>
                  <a:gd name="T48" fmla="*/ 2060 w 3976"/>
                  <a:gd name="T49" fmla="*/ 0 h 3986"/>
                  <a:gd name="T50" fmla="*/ 2336 w 3976"/>
                  <a:gd name="T51" fmla="*/ 29 h 3986"/>
                  <a:gd name="T52" fmla="*/ 2603 w 3976"/>
                  <a:gd name="T53" fmla="*/ 95 h 3986"/>
                  <a:gd name="T54" fmla="*/ 2854 w 3976"/>
                  <a:gd name="T55" fmla="*/ 194 h 3986"/>
                  <a:gd name="T56" fmla="*/ 3089 w 3976"/>
                  <a:gd name="T57" fmla="*/ 328 h 3986"/>
                  <a:gd name="T58" fmla="*/ 3303 w 3976"/>
                  <a:gd name="T59" fmla="*/ 492 h 3986"/>
                  <a:gd name="T60" fmla="*/ 3494 w 3976"/>
                  <a:gd name="T61" fmla="*/ 685 h 3986"/>
                  <a:gd name="T62" fmla="*/ 3658 w 3976"/>
                  <a:gd name="T63" fmla="*/ 905 h 3986"/>
                  <a:gd name="T64" fmla="*/ 3760 w 3976"/>
                  <a:gd name="T65" fmla="*/ 1087 h 3986"/>
                  <a:gd name="T66" fmla="*/ 3874 w 3976"/>
                  <a:gd name="T67" fmla="*/ 1360 h 3986"/>
                  <a:gd name="T68" fmla="*/ 3960 w 3976"/>
                  <a:gd name="T69" fmla="*/ 1739 h 3986"/>
                  <a:gd name="T70" fmla="*/ 3974 w 3976"/>
                  <a:gd name="T71" fmla="*/ 2126 h 3986"/>
                  <a:gd name="T72" fmla="*/ 3913 w 3976"/>
                  <a:gd name="T73" fmla="*/ 2512 h 3986"/>
                  <a:gd name="T74" fmla="*/ 3853 w 3976"/>
                  <a:gd name="T75" fmla="*/ 2699 h 3986"/>
                  <a:gd name="T76" fmla="*/ 3678 w 3976"/>
                  <a:gd name="T77" fmla="*/ 3049 h 3986"/>
                  <a:gd name="T78" fmla="*/ 3443 w 3976"/>
                  <a:gd name="T79" fmla="*/ 3357 h 3986"/>
                  <a:gd name="T80" fmla="*/ 3188 w 3976"/>
                  <a:gd name="T81" fmla="*/ 3583 h 3986"/>
                  <a:gd name="T82" fmla="*/ 3026 w 3976"/>
                  <a:gd name="T83" fmla="*/ 3691 h 3986"/>
                  <a:gd name="T84" fmla="*/ 2896 w 3976"/>
                  <a:gd name="T85" fmla="*/ 3763 h 3986"/>
                  <a:gd name="T86" fmla="*/ 2731 w 3976"/>
                  <a:gd name="T87" fmla="*/ 3841 h 3986"/>
                  <a:gd name="T88" fmla="*/ 2505 w 3976"/>
                  <a:gd name="T89" fmla="*/ 3917 h 3986"/>
                  <a:gd name="T90" fmla="*/ 2277 w 3976"/>
                  <a:gd name="T91" fmla="*/ 3965 h 3986"/>
                  <a:gd name="T92" fmla="*/ 2048 w 3976"/>
                  <a:gd name="T93" fmla="*/ 3985 h 3986"/>
                  <a:gd name="T94" fmla="*/ 1990 w 3976"/>
                  <a:gd name="T95" fmla="*/ 3986 h 39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976" h="3986">
                    <a:moveTo>
                      <a:pt x="1990" y="3986"/>
                    </a:moveTo>
                    <a:lnTo>
                      <a:pt x="1919" y="3985"/>
                    </a:lnTo>
                    <a:lnTo>
                      <a:pt x="1780" y="3976"/>
                    </a:lnTo>
                    <a:lnTo>
                      <a:pt x="1643" y="3957"/>
                    </a:lnTo>
                    <a:lnTo>
                      <a:pt x="1508" y="3928"/>
                    </a:lnTo>
                    <a:lnTo>
                      <a:pt x="1378" y="3891"/>
                    </a:lnTo>
                    <a:lnTo>
                      <a:pt x="1249" y="3845"/>
                    </a:lnTo>
                    <a:lnTo>
                      <a:pt x="1126" y="3791"/>
                    </a:lnTo>
                    <a:lnTo>
                      <a:pt x="1005" y="3728"/>
                    </a:lnTo>
                    <a:lnTo>
                      <a:pt x="890" y="3657"/>
                    </a:lnTo>
                    <a:lnTo>
                      <a:pt x="780" y="3579"/>
                    </a:lnTo>
                    <a:lnTo>
                      <a:pt x="676" y="3494"/>
                    </a:lnTo>
                    <a:lnTo>
                      <a:pt x="578" y="3401"/>
                    </a:lnTo>
                    <a:lnTo>
                      <a:pt x="486" y="3300"/>
                    </a:lnTo>
                    <a:lnTo>
                      <a:pt x="400" y="3194"/>
                    </a:lnTo>
                    <a:lnTo>
                      <a:pt x="322" y="3081"/>
                    </a:lnTo>
                    <a:lnTo>
                      <a:pt x="251" y="2961"/>
                    </a:lnTo>
                    <a:lnTo>
                      <a:pt x="219" y="2899"/>
                    </a:lnTo>
                    <a:lnTo>
                      <a:pt x="196" y="2853"/>
                    </a:lnTo>
                    <a:lnTo>
                      <a:pt x="154" y="2760"/>
                    </a:lnTo>
                    <a:lnTo>
                      <a:pt x="118" y="2667"/>
                    </a:lnTo>
                    <a:lnTo>
                      <a:pt x="86" y="2572"/>
                    </a:lnTo>
                    <a:lnTo>
                      <a:pt x="59" y="2476"/>
                    </a:lnTo>
                    <a:lnTo>
                      <a:pt x="38" y="2380"/>
                    </a:lnTo>
                    <a:lnTo>
                      <a:pt x="14" y="2236"/>
                    </a:lnTo>
                    <a:lnTo>
                      <a:pt x="0" y="2043"/>
                    </a:lnTo>
                    <a:lnTo>
                      <a:pt x="5" y="1850"/>
                    </a:lnTo>
                    <a:lnTo>
                      <a:pt x="28" y="1661"/>
                    </a:lnTo>
                    <a:lnTo>
                      <a:pt x="69" y="1474"/>
                    </a:lnTo>
                    <a:lnTo>
                      <a:pt x="128" y="1292"/>
                    </a:lnTo>
                    <a:lnTo>
                      <a:pt x="204" y="1117"/>
                    </a:lnTo>
                    <a:lnTo>
                      <a:pt x="296" y="949"/>
                    </a:lnTo>
                    <a:lnTo>
                      <a:pt x="405" y="790"/>
                    </a:lnTo>
                    <a:lnTo>
                      <a:pt x="530" y="642"/>
                    </a:lnTo>
                    <a:lnTo>
                      <a:pt x="670" y="505"/>
                    </a:lnTo>
                    <a:lnTo>
                      <a:pt x="785" y="411"/>
                    </a:lnTo>
                    <a:lnTo>
                      <a:pt x="866" y="352"/>
                    </a:lnTo>
                    <a:lnTo>
                      <a:pt x="950" y="297"/>
                    </a:lnTo>
                    <a:lnTo>
                      <a:pt x="1039" y="246"/>
                    </a:lnTo>
                    <a:lnTo>
                      <a:pt x="1084" y="222"/>
                    </a:lnTo>
                    <a:lnTo>
                      <a:pt x="1136" y="196"/>
                    </a:lnTo>
                    <a:lnTo>
                      <a:pt x="1244" y="149"/>
                    </a:lnTo>
                    <a:lnTo>
                      <a:pt x="1352" y="108"/>
                    </a:lnTo>
                    <a:lnTo>
                      <a:pt x="1464" y="73"/>
                    </a:lnTo>
                    <a:lnTo>
                      <a:pt x="1578" y="45"/>
                    </a:lnTo>
                    <a:lnTo>
                      <a:pt x="1693" y="23"/>
                    </a:lnTo>
                    <a:lnTo>
                      <a:pt x="1811" y="7"/>
                    </a:lnTo>
                    <a:lnTo>
                      <a:pt x="1930" y="0"/>
                    </a:lnTo>
                    <a:lnTo>
                      <a:pt x="1990" y="0"/>
                    </a:lnTo>
                    <a:lnTo>
                      <a:pt x="2060" y="0"/>
                    </a:lnTo>
                    <a:lnTo>
                      <a:pt x="2199" y="10"/>
                    </a:lnTo>
                    <a:lnTo>
                      <a:pt x="2336" y="29"/>
                    </a:lnTo>
                    <a:lnTo>
                      <a:pt x="2471" y="57"/>
                    </a:lnTo>
                    <a:lnTo>
                      <a:pt x="2603" y="95"/>
                    </a:lnTo>
                    <a:lnTo>
                      <a:pt x="2731" y="140"/>
                    </a:lnTo>
                    <a:lnTo>
                      <a:pt x="2854" y="194"/>
                    </a:lnTo>
                    <a:lnTo>
                      <a:pt x="2974" y="257"/>
                    </a:lnTo>
                    <a:lnTo>
                      <a:pt x="3089" y="328"/>
                    </a:lnTo>
                    <a:lnTo>
                      <a:pt x="3199" y="406"/>
                    </a:lnTo>
                    <a:lnTo>
                      <a:pt x="3303" y="492"/>
                    </a:lnTo>
                    <a:lnTo>
                      <a:pt x="3402" y="585"/>
                    </a:lnTo>
                    <a:lnTo>
                      <a:pt x="3494" y="685"/>
                    </a:lnTo>
                    <a:lnTo>
                      <a:pt x="3580" y="791"/>
                    </a:lnTo>
                    <a:lnTo>
                      <a:pt x="3658" y="905"/>
                    </a:lnTo>
                    <a:lnTo>
                      <a:pt x="3728" y="1024"/>
                    </a:lnTo>
                    <a:lnTo>
                      <a:pt x="3760" y="1087"/>
                    </a:lnTo>
                    <a:lnTo>
                      <a:pt x="3803" y="1176"/>
                    </a:lnTo>
                    <a:lnTo>
                      <a:pt x="3874" y="1360"/>
                    </a:lnTo>
                    <a:lnTo>
                      <a:pt x="3927" y="1548"/>
                    </a:lnTo>
                    <a:lnTo>
                      <a:pt x="3960" y="1739"/>
                    </a:lnTo>
                    <a:lnTo>
                      <a:pt x="3976" y="1933"/>
                    </a:lnTo>
                    <a:lnTo>
                      <a:pt x="3974" y="2126"/>
                    </a:lnTo>
                    <a:lnTo>
                      <a:pt x="3953" y="2320"/>
                    </a:lnTo>
                    <a:lnTo>
                      <a:pt x="3913" y="2512"/>
                    </a:lnTo>
                    <a:lnTo>
                      <a:pt x="3886" y="2606"/>
                    </a:lnTo>
                    <a:lnTo>
                      <a:pt x="3853" y="2699"/>
                    </a:lnTo>
                    <a:lnTo>
                      <a:pt x="3774" y="2879"/>
                    </a:lnTo>
                    <a:lnTo>
                      <a:pt x="3678" y="3049"/>
                    </a:lnTo>
                    <a:lnTo>
                      <a:pt x="3568" y="3209"/>
                    </a:lnTo>
                    <a:lnTo>
                      <a:pt x="3443" y="3357"/>
                    </a:lnTo>
                    <a:lnTo>
                      <a:pt x="3302" y="3492"/>
                    </a:lnTo>
                    <a:lnTo>
                      <a:pt x="3188" y="3583"/>
                    </a:lnTo>
                    <a:lnTo>
                      <a:pt x="3109" y="3639"/>
                    </a:lnTo>
                    <a:lnTo>
                      <a:pt x="3026" y="3691"/>
                    </a:lnTo>
                    <a:lnTo>
                      <a:pt x="2941" y="3740"/>
                    </a:lnTo>
                    <a:lnTo>
                      <a:pt x="2896" y="3763"/>
                    </a:lnTo>
                    <a:lnTo>
                      <a:pt x="2841" y="3791"/>
                    </a:lnTo>
                    <a:lnTo>
                      <a:pt x="2731" y="3841"/>
                    </a:lnTo>
                    <a:lnTo>
                      <a:pt x="2618" y="3883"/>
                    </a:lnTo>
                    <a:lnTo>
                      <a:pt x="2505" y="3917"/>
                    </a:lnTo>
                    <a:lnTo>
                      <a:pt x="2392" y="3945"/>
                    </a:lnTo>
                    <a:lnTo>
                      <a:pt x="2277" y="3965"/>
                    </a:lnTo>
                    <a:lnTo>
                      <a:pt x="2163" y="3979"/>
                    </a:lnTo>
                    <a:lnTo>
                      <a:pt x="2048" y="3985"/>
                    </a:lnTo>
                    <a:lnTo>
                      <a:pt x="1990" y="3986"/>
                    </a:lnTo>
                    <a:lnTo>
                      <a:pt x="1990" y="3986"/>
                    </a:lnTo>
                    <a:close/>
                  </a:path>
                </a:pathLst>
              </a:custGeom>
              <a:solidFill>
                <a:srgbClr val="EF2F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6"/>
              <p:cNvSpPr>
                <a:spLocks/>
              </p:cNvSpPr>
              <p:nvPr/>
            </p:nvSpPr>
            <p:spPr bwMode="auto">
              <a:xfrm>
                <a:off x="3001" y="3241"/>
                <a:ext cx="550" cy="521"/>
              </a:xfrm>
              <a:custGeom>
                <a:avLst/>
                <a:gdLst>
                  <a:gd name="T0" fmla="*/ 100 w 2749"/>
                  <a:gd name="T1" fmla="*/ 0 h 2606"/>
                  <a:gd name="T2" fmla="*/ 72 w 2749"/>
                  <a:gd name="T3" fmla="*/ 91 h 2606"/>
                  <a:gd name="T4" fmla="*/ 30 w 2749"/>
                  <a:gd name="T5" fmla="*/ 279 h 2606"/>
                  <a:gd name="T6" fmla="*/ 6 w 2749"/>
                  <a:gd name="T7" fmla="*/ 469 h 2606"/>
                  <a:gd name="T8" fmla="*/ 0 w 2749"/>
                  <a:gd name="T9" fmla="*/ 663 h 2606"/>
                  <a:gd name="T10" fmla="*/ 12 w 2749"/>
                  <a:gd name="T11" fmla="*/ 856 h 2606"/>
                  <a:gd name="T12" fmla="*/ 34 w 2749"/>
                  <a:gd name="T13" fmla="*/ 1000 h 2606"/>
                  <a:gd name="T14" fmla="*/ 55 w 2749"/>
                  <a:gd name="T15" fmla="*/ 1096 h 2606"/>
                  <a:gd name="T16" fmla="*/ 80 w 2749"/>
                  <a:gd name="T17" fmla="*/ 1192 h 2606"/>
                  <a:gd name="T18" fmla="*/ 111 w 2749"/>
                  <a:gd name="T19" fmla="*/ 1287 h 2606"/>
                  <a:gd name="T20" fmla="*/ 147 w 2749"/>
                  <a:gd name="T21" fmla="*/ 1380 h 2606"/>
                  <a:gd name="T22" fmla="*/ 188 w 2749"/>
                  <a:gd name="T23" fmla="*/ 1473 h 2606"/>
                  <a:gd name="T24" fmla="*/ 211 w 2749"/>
                  <a:gd name="T25" fmla="*/ 1519 h 2606"/>
                  <a:gd name="T26" fmla="*/ 245 w 2749"/>
                  <a:gd name="T27" fmla="*/ 1581 h 2606"/>
                  <a:gd name="T28" fmla="*/ 317 w 2749"/>
                  <a:gd name="T29" fmla="*/ 1701 h 2606"/>
                  <a:gd name="T30" fmla="*/ 398 w 2749"/>
                  <a:gd name="T31" fmla="*/ 1814 h 2606"/>
                  <a:gd name="T32" fmla="*/ 483 w 2749"/>
                  <a:gd name="T33" fmla="*/ 1920 h 2606"/>
                  <a:gd name="T34" fmla="*/ 576 w 2749"/>
                  <a:gd name="T35" fmla="*/ 2021 h 2606"/>
                  <a:gd name="T36" fmla="*/ 675 w 2749"/>
                  <a:gd name="T37" fmla="*/ 2114 h 2606"/>
                  <a:gd name="T38" fmla="*/ 779 w 2749"/>
                  <a:gd name="T39" fmla="*/ 2199 h 2606"/>
                  <a:gd name="T40" fmla="*/ 888 w 2749"/>
                  <a:gd name="T41" fmla="*/ 2277 h 2606"/>
                  <a:gd name="T42" fmla="*/ 1003 w 2749"/>
                  <a:gd name="T43" fmla="*/ 2348 h 2606"/>
                  <a:gd name="T44" fmla="*/ 1121 w 2749"/>
                  <a:gd name="T45" fmla="*/ 2411 h 2606"/>
                  <a:gd name="T46" fmla="*/ 1244 w 2749"/>
                  <a:gd name="T47" fmla="*/ 2465 h 2606"/>
                  <a:gd name="T48" fmla="*/ 1372 w 2749"/>
                  <a:gd name="T49" fmla="*/ 2511 h 2606"/>
                  <a:gd name="T50" fmla="*/ 1503 w 2749"/>
                  <a:gd name="T51" fmla="*/ 2548 h 2606"/>
                  <a:gd name="T52" fmla="*/ 1635 w 2749"/>
                  <a:gd name="T53" fmla="*/ 2577 h 2606"/>
                  <a:gd name="T54" fmla="*/ 1772 w 2749"/>
                  <a:gd name="T55" fmla="*/ 2596 h 2606"/>
                  <a:gd name="T56" fmla="*/ 1912 w 2749"/>
                  <a:gd name="T57" fmla="*/ 2605 h 2606"/>
                  <a:gd name="T58" fmla="*/ 1982 w 2749"/>
                  <a:gd name="T59" fmla="*/ 2606 h 2606"/>
                  <a:gd name="T60" fmla="*/ 2032 w 2749"/>
                  <a:gd name="T61" fmla="*/ 2605 h 2606"/>
                  <a:gd name="T62" fmla="*/ 2130 w 2749"/>
                  <a:gd name="T63" fmla="*/ 2600 h 2606"/>
                  <a:gd name="T64" fmla="*/ 2275 w 2749"/>
                  <a:gd name="T65" fmla="*/ 2584 h 2606"/>
                  <a:gd name="T66" fmla="*/ 2466 w 2749"/>
                  <a:gd name="T67" fmla="*/ 2544 h 2606"/>
                  <a:gd name="T68" fmla="*/ 2655 w 2749"/>
                  <a:gd name="T69" fmla="*/ 2488 h 2606"/>
                  <a:gd name="T70" fmla="*/ 2749 w 2749"/>
                  <a:gd name="T71" fmla="*/ 2452 h 2606"/>
                  <a:gd name="T72" fmla="*/ 2749 w 2749"/>
                  <a:gd name="T73" fmla="*/ 0 h 2606"/>
                  <a:gd name="T74" fmla="*/ 100 w 2749"/>
                  <a:gd name="T75" fmla="*/ 0 h 26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749" h="2606">
                    <a:moveTo>
                      <a:pt x="100" y="0"/>
                    </a:moveTo>
                    <a:lnTo>
                      <a:pt x="72" y="91"/>
                    </a:lnTo>
                    <a:lnTo>
                      <a:pt x="30" y="279"/>
                    </a:lnTo>
                    <a:lnTo>
                      <a:pt x="6" y="469"/>
                    </a:lnTo>
                    <a:lnTo>
                      <a:pt x="0" y="663"/>
                    </a:lnTo>
                    <a:lnTo>
                      <a:pt x="12" y="856"/>
                    </a:lnTo>
                    <a:lnTo>
                      <a:pt x="34" y="1000"/>
                    </a:lnTo>
                    <a:lnTo>
                      <a:pt x="55" y="1096"/>
                    </a:lnTo>
                    <a:lnTo>
                      <a:pt x="80" y="1192"/>
                    </a:lnTo>
                    <a:lnTo>
                      <a:pt x="111" y="1287"/>
                    </a:lnTo>
                    <a:lnTo>
                      <a:pt x="147" y="1380"/>
                    </a:lnTo>
                    <a:lnTo>
                      <a:pt x="188" y="1473"/>
                    </a:lnTo>
                    <a:lnTo>
                      <a:pt x="211" y="1519"/>
                    </a:lnTo>
                    <a:lnTo>
                      <a:pt x="245" y="1581"/>
                    </a:lnTo>
                    <a:lnTo>
                      <a:pt x="317" y="1701"/>
                    </a:lnTo>
                    <a:lnTo>
                      <a:pt x="398" y="1814"/>
                    </a:lnTo>
                    <a:lnTo>
                      <a:pt x="483" y="1920"/>
                    </a:lnTo>
                    <a:lnTo>
                      <a:pt x="576" y="2021"/>
                    </a:lnTo>
                    <a:lnTo>
                      <a:pt x="675" y="2114"/>
                    </a:lnTo>
                    <a:lnTo>
                      <a:pt x="779" y="2199"/>
                    </a:lnTo>
                    <a:lnTo>
                      <a:pt x="888" y="2277"/>
                    </a:lnTo>
                    <a:lnTo>
                      <a:pt x="1003" y="2348"/>
                    </a:lnTo>
                    <a:lnTo>
                      <a:pt x="1121" y="2411"/>
                    </a:lnTo>
                    <a:lnTo>
                      <a:pt x="1244" y="2465"/>
                    </a:lnTo>
                    <a:lnTo>
                      <a:pt x="1372" y="2511"/>
                    </a:lnTo>
                    <a:lnTo>
                      <a:pt x="1503" y="2548"/>
                    </a:lnTo>
                    <a:lnTo>
                      <a:pt x="1635" y="2577"/>
                    </a:lnTo>
                    <a:lnTo>
                      <a:pt x="1772" y="2596"/>
                    </a:lnTo>
                    <a:lnTo>
                      <a:pt x="1912" y="2605"/>
                    </a:lnTo>
                    <a:lnTo>
                      <a:pt x="1982" y="2606"/>
                    </a:lnTo>
                    <a:lnTo>
                      <a:pt x="2032" y="2605"/>
                    </a:lnTo>
                    <a:lnTo>
                      <a:pt x="2130" y="2600"/>
                    </a:lnTo>
                    <a:lnTo>
                      <a:pt x="2275" y="2584"/>
                    </a:lnTo>
                    <a:lnTo>
                      <a:pt x="2466" y="2544"/>
                    </a:lnTo>
                    <a:lnTo>
                      <a:pt x="2655" y="2488"/>
                    </a:lnTo>
                    <a:lnTo>
                      <a:pt x="2749" y="2452"/>
                    </a:lnTo>
                    <a:lnTo>
                      <a:pt x="2749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7"/>
              <p:cNvSpPr>
                <a:spLocks/>
              </p:cNvSpPr>
              <p:nvPr/>
            </p:nvSpPr>
            <p:spPr bwMode="auto">
              <a:xfrm>
                <a:off x="3001" y="3391"/>
                <a:ext cx="399" cy="374"/>
              </a:xfrm>
              <a:custGeom>
                <a:avLst/>
                <a:gdLst>
                  <a:gd name="T0" fmla="*/ 0 w 1994"/>
                  <a:gd name="T1" fmla="*/ 0 h 1867"/>
                  <a:gd name="T2" fmla="*/ 3 w 1994"/>
                  <a:gd name="T3" fmla="*/ 49 h 1867"/>
                  <a:gd name="T4" fmla="*/ 14 w 1994"/>
                  <a:gd name="T5" fmla="*/ 148 h 1867"/>
                  <a:gd name="T6" fmla="*/ 30 w 1994"/>
                  <a:gd name="T7" fmla="*/ 247 h 1867"/>
                  <a:gd name="T8" fmla="*/ 50 w 1994"/>
                  <a:gd name="T9" fmla="*/ 346 h 1867"/>
                  <a:gd name="T10" fmla="*/ 77 w 1994"/>
                  <a:gd name="T11" fmla="*/ 444 h 1867"/>
                  <a:gd name="T12" fmla="*/ 108 w 1994"/>
                  <a:gd name="T13" fmla="*/ 541 h 1867"/>
                  <a:gd name="T14" fmla="*/ 145 w 1994"/>
                  <a:gd name="T15" fmla="*/ 637 h 1867"/>
                  <a:gd name="T16" fmla="*/ 186 w 1994"/>
                  <a:gd name="T17" fmla="*/ 732 h 1867"/>
                  <a:gd name="T18" fmla="*/ 209 w 1994"/>
                  <a:gd name="T19" fmla="*/ 779 h 1867"/>
                  <a:gd name="T20" fmla="*/ 243 w 1994"/>
                  <a:gd name="T21" fmla="*/ 842 h 1867"/>
                  <a:gd name="T22" fmla="*/ 315 w 1994"/>
                  <a:gd name="T23" fmla="*/ 961 h 1867"/>
                  <a:gd name="T24" fmla="*/ 396 w 1994"/>
                  <a:gd name="T25" fmla="*/ 1074 h 1867"/>
                  <a:gd name="T26" fmla="*/ 481 w 1994"/>
                  <a:gd name="T27" fmla="*/ 1181 h 1867"/>
                  <a:gd name="T28" fmla="*/ 574 w 1994"/>
                  <a:gd name="T29" fmla="*/ 1281 h 1867"/>
                  <a:gd name="T30" fmla="*/ 673 w 1994"/>
                  <a:gd name="T31" fmla="*/ 1374 h 1867"/>
                  <a:gd name="T32" fmla="*/ 777 w 1994"/>
                  <a:gd name="T33" fmla="*/ 1460 h 1867"/>
                  <a:gd name="T34" fmla="*/ 886 w 1994"/>
                  <a:gd name="T35" fmla="*/ 1538 h 1867"/>
                  <a:gd name="T36" fmla="*/ 1001 w 1994"/>
                  <a:gd name="T37" fmla="*/ 1608 h 1867"/>
                  <a:gd name="T38" fmla="*/ 1119 w 1994"/>
                  <a:gd name="T39" fmla="*/ 1671 h 1867"/>
                  <a:gd name="T40" fmla="*/ 1242 w 1994"/>
                  <a:gd name="T41" fmla="*/ 1726 h 1867"/>
                  <a:gd name="T42" fmla="*/ 1370 w 1994"/>
                  <a:gd name="T43" fmla="*/ 1772 h 1867"/>
                  <a:gd name="T44" fmla="*/ 1501 w 1994"/>
                  <a:gd name="T45" fmla="*/ 1809 h 1867"/>
                  <a:gd name="T46" fmla="*/ 1633 w 1994"/>
                  <a:gd name="T47" fmla="*/ 1837 h 1867"/>
                  <a:gd name="T48" fmla="*/ 1770 w 1994"/>
                  <a:gd name="T49" fmla="*/ 1856 h 1867"/>
                  <a:gd name="T50" fmla="*/ 1910 w 1994"/>
                  <a:gd name="T51" fmla="*/ 1866 h 1867"/>
                  <a:gd name="T52" fmla="*/ 1980 w 1994"/>
                  <a:gd name="T53" fmla="*/ 1867 h 1867"/>
                  <a:gd name="T54" fmla="*/ 1994 w 1994"/>
                  <a:gd name="T55" fmla="*/ 1867 h 1867"/>
                  <a:gd name="T56" fmla="*/ 1994 w 1994"/>
                  <a:gd name="T57" fmla="*/ 0 h 1867"/>
                  <a:gd name="T58" fmla="*/ 0 w 1994"/>
                  <a:gd name="T59" fmla="*/ 0 h 18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994" h="1867">
                    <a:moveTo>
                      <a:pt x="0" y="0"/>
                    </a:moveTo>
                    <a:lnTo>
                      <a:pt x="3" y="49"/>
                    </a:lnTo>
                    <a:lnTo>
                      <a:pt x="14" y="148"/>
                    </a:lnTo>
                    <a:lnTo>
                      <a:pt x="30" y="247"/>
                    </a:lnTo>
                    <a:lnTo>
                      <a:pt x="50" y="346"/>
                    </a:lnTo>
                    <a:lnTo>
                      <a:pt x="77" y="444"/>
                    </a:lnTo>
                    <a:lnTo>
                      <a:pt x="108" y="541"/>
                    </a:lnTo>
                    <a:lnTo>
                      <a:pt x="145" y="637"/>
                    </a:lnTo>
                    <a:lnTo>
                      <a:pt x="186" y="732"/>
                    </a:lnTo>
                    <a:lnTo>
                      <a:pt x="209" y="779"/>
                    </a:lnTo>
                    <a:lnTo>
                      <a:pt x="243" y="842"/>
                    </a:lnTo>
                    <a:lnTo>
                      <a:pt x="315" y="961"/>
                    </a:lnTo>
                    <a:lnTo>
                      <a:pt x="396" y="1074"/>
                    </a:lnTo>
                    <a:lnTo>
                      <a:pt x="481" y="1181"/>
                    </a:lnTo>
                    <a:lnTo>
                      <a:pt x="574" y="1281"/>
                    </a:lnTo>
                    <a:lnTo>
                      <a:pt x="673" y="1374"/>
                    </a:lnTo>
                    <a:lnTo>
                      <a:pt x="777" y="1460"/>
                    </a:lnTo>
                    <a:lnTo>
                      <a:pt x="886" y="1538"/>
                    </a:lnTo>
                    <a:lnTo>
                      <a:pt x="1001" y="1608"/>
                    </a:lnTo>
                    <a:lnTo>
                      <a:pt x="1119" y="1671"/>
                    </a:lnTo>
                    <a:lnTo>
                      <a:pt x="1242" y="1726"/>
                    </a:lnTo>
                    <a:lnTo>
                      <a:pt x="1370" y="1772"/>
                    </a:lnTo>
                    <a:lnTo>
                      <a:pt x="1501" y="1809"/>
                    </a:lnTo>
                    <a:lnTo>
                      <a:pt x="1633" y="1837"/>
                    </a:lnTo>
                    <a:lnTo>
                      <a:pt x="1770" y="1856"/>
                    </a:lnTo>
                    <a:lnTo>
                      <a:pt x="1910" y="1866"/>
                    </a:lnTo>
                    <a:lnTo>
                      <a:pt x="1980" y="1867"/>
                    </a:lnTo>
                    <a:lnTo>
                      <a:pt x="1994" y="1867"/>
                    </a:lnTo>
                    <a:lnTo>
                      <a:pt x="199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570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8"/>
              <p:cNvSpPr>
                <a:spLocks/>
              </p:cNvSpPr>
              <p:nvPr/>
            </p:nvSpPr>
            <p:spPr bwMode="auto">
              <a:xfrm>
                <a:off x="2377" y="4239"/>
                <a:ext cx="223" cy="345"/>
              </a:xfrm>
              <a:custGeom>
                <a:avLst/>
                <a:gdLst>
                  <a:gd name="T0" fmla="*/ 558 w 1116"/>
                  <a:gd name="T1" fmla="*/ 1728 h 1728"/>
                  <a:gd name="T2" fmla="*/ 529 w 1116"/>
                  <a:gd name="T3" fmla="*/ 1728 h 1728"/>
                  <a:gd name="T4" fmla="*/ 474 w 1116"/>
                  <a:gd name="T5" fmla="*/ 1722 h 1728"/>
                  <a:gd name="T6" fmla="*/ 419 w 1116"/>
                  <a:gd name="T7" fmla="*/ 1711 h 1728"/>
                  <a:gd name="T8" fmla="*/ 367 w 1116"/>
                  <a:gd name="T9" fmla="*/ 1695 h 1728"/>
                  <a:gd name="T10" fmla="*/ 317 w 1116"/>
                  <a:gd name="T11" fmla="*/ 1674 h 1728"/>
                  <a:gd name="T12" fmla="*/ 270 w 1116"/>
                  <a:gd name="T13" fmla="*/ 1647 h 1728"/>
                  <a:gd name="T14" fmla="*/ 225 w 1116"/>
                  <a:gd name="T15" fmla="*/ 1617 h 1728"/>
                  <a:gd name="T16" fmla="*/ 183 w 1116"/>
                  <a:gd name="T17" fmla="*/ 1583 h 1728"/>
                  <a:gd name="T18" fmla="*/ 145 w 1116"/>
                  <a:gd name="T19" fmla="*/ 1545 h 1728"/>
                  <a:gd name="T20" fmla="*/ 111 w 1116"/>
                  <a:gd name="T21" fmla="*/ 1504 h 1728"/>
                  <a:gd name="T22" fmla="*/ 82 w 1116"/>
                  <a:gd name="T23" fmla="*/ 1459 h 1728"/>
                  <a:gd name="T24" fmla="*/ 55 w 1116"/>
                  <a:gd name="T25" fmla="*/ 1412 h 1728"/>
                  <a:gd name="T26" fmla="*/ 35 w 1116"/>
                  <a:gd name="T27" fmla="*/ 1362 h 1728"/>
                  <a:gd name="T28" fmla="*/ 18 w 1116"/>
                  <a:gd name="T29" fmla="*/ 1310 h 1728"/>
                  <a:gd name="T30" fmla="*/ 6 w 1116"/>
                  <a:gd name="T31" fmla="*/ 1255 h 1728"/>
                  <a:gd name="T32" fmla="*/ 1 w 1116"/>
                  <a:gd name="T33" fmla="*/ 1199 h 1728"/>
                  <a:gd name="T34" fmla="*/ 0 w 1116"/>
                  <a:gd name="T35" fmla="*/ 1171 h 1728"/>
                  <a:gd name="T36" fmla="*/ 0 w 1116"/>
                  <a:gd name="T37" fmla="*/ 0 h 1728"/>
                  <a:gd name="T38" fmla="*/ 1116 w 1116"/>
                  <a:gd name="T39" fmla="*/ 0 h 1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16" h="1728">
                    <a:moveTo>
                      <a:pt x="558" y="1728"/>
                    </a:moveTo>
                    <a:lnTo>
                      <a:pt x="529" y="1728"/>
                    </a:lnTo>
                    <a:lnTo>
                      <a:pt x="474" y="1722"/>
                    </a:lnTo>
                    <a:lnTo>
                      <a:pt x="419" y="1711"/>
                    </a:lnTo>
                    <a:lnTo>
                      <a:pt x="367" y="1695"/>
                    </a:lnTo>
                    <a:lnTo>
                      <a:pt x="317" y="1674"/>
                    </a:lnTo>
                    <a:lnTo>
                      <a:pt x="270" y="1647"/>
                    </a:lnTo>
                    <a:lnTo>
                      <a:pt x="225" y="1617"/>
                    </a:lnTo>
                    <a:lnTo>
                      <a:pt x="183" y="1583"/>
                    </a:lnTo>
                    <a:lnTo>
                      <a:pt x="145" y="1545"/>
                    </a:lnTo>
                    <a:lnTo>
                      <a:pt x="111" y="1504"/>
                    </a:lnTo>
                    <a:lnTo>
                      <a:pt x="82" y="1459"/>
                    </a:lnTo>
                    <a:lnTo>
                      <a:pt x="55" y="1412"/>
                    </a:lnTo>
                    <a:lnTo>
                      <a:pt x="35" y="1362"/>
                    </a:lnTo>
                    <a:lnTo>
                      <a:pt x="18" y="1310"/>
                    </a:lnTo>
                    <a:lnTo>
                      <a:pt x="6" y="1255"/>
                    </a:lnTo>
                    <a:lnTo>
                      <a:pt x="1" y="1199"/>
                    </a:lnTo>
                    <a:lnTo>
                      <a:pt x="0" y="1171"/>
                    </a:lnTo>
                    <a:lnTo>
                      <a:pt x="0" y="0"/>
                    </a:lnTo>
                    <a:lnTo>
                      <a:pt x="11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Rectangle 29"/>
              <p:cNvSpPr>
                <a:spLocks noChangeArrowheads="1"/>
              </p:cNvSpPr>
              <p:nvPr/>
            </p:nvSpPr>
            <p:spPr bwMode="auto">
              <a:xfrm>
                <a:off x="3211" y="4270"/>
                <a:ext cx="55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30"/>
              <p:cNvSpPr>
                <a:spLocks noChangeArrowheads="1"/>
              </p:cNvSpPr>
              <p:nvPr/>
            </p:nvSpPr>
            <p:spPr bwMode="auto">
              <a:xfrm>
                <a:off x="3015" y="4270"/>
                <a:ext cx="56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Rectangle 31"/>
              <p:cNvSpPr>
                <a:spLocks noChangeArrowheads="1"/>
              </p:cNvSpPr>
              <p:nvPr/>
            </p:nvSpPr>
            <p:spPr bwMode="auto">
              <a:xfrm>
                <a:off x="2823" y="4270"/>
                <a:ext cx="56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Rectangle 32"/>
              <p:cNvSpPr>
                <a:spLocks noChangeArrowheads="1"/>
              </p:cNvSpPr>
              <p:nvPr/>
            </p:nvSpPr>
            <p:spPr bwMode="auto">
              <a:xfrm>
                <a:off x="2784" y="4030"/>
                <a:ext cx="505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33"/>
              <p:cNvSpPr>
                <a:spLocks noEditPoints="1"/>
              </p:cNvSpPr>
              <p:nvPr/>
            </p:nvSpPr>
            <p:spPr bwMode="auto">
              <a:xfrm>
                <a:off x="2349" y="2828"/>
                <a:ext cx="1784" cy="1784"/>
              </a:xfrm>
              <a:custGeom>
                <a:avLst/>
                <a:gdLst>
                  <a:gd name="T0" fmla="*/ 7890 w 8922"/>
                  <a:gd name="T1" fmla="*/ 8635 h 8922"/>
                  <a:gd name="T2" fmla="*/ 6371 w 8922"/>
                  <a:gd name="T3" fmla="*/ 5925 h 8922"/>
                  <a:gd name="T4" fmla="*/ 8637 w 8922"/>
                  <a:gd name="T5" fmla="*/ 8222 h 8922"/>
                  <a:gd name="T6" fmla="*/ 6469 w 8922"/>
                  <a:gd name="T7" fmla="*/ 5075 h 8922"/>
                  <a:gd name="T8" fmla="*/ 6218 w 8922"/>
                  <a:gd name="T9" fmla="*/ 5186 h 8922"/>
                  <a:gd name="T10" fmla="*/ 2975 w 8922"/>
                  <a:gd name="T11" fmla="*/ 1894 h 8922"/>
                  <a:gd name="T12" fmla="*/ 3304 w 8922"/>
                  <a:gd name="T13" fmla="*/ 1266 h 8922"/>
                  <a:gd name="T14" fmla="*/ 3801 w 8922"/>
                  <a:gd name="T15" fmla="*/ 764 h 8922"/>
                  <a:gd name="T16" fmla="*/ 4323 w 8922"/>
                  <a:gd name="T17" fmla="*/ 466 h 8922"/>
                  <a:gd name="T18" fmla="*/ 5017 w 8922"/>
                  <a:gd name="T19" fmla="*/ 293 h 8922"/>
                  <a:gd name="T20" fmla="*/ 5712 w 8922"/>
                  <a:gd name="T21" fmla="*/ 325 h 8922"/>
                  <a:gd name="T22" fmla="*/ 6364 w 8922"/>
                  <a:gd name="T23" fmla="*/ 552 h 8922"/>
                  <a:gd name="T24" fmla="*/ 6928 w 8922"/>
                  <a:gd name="T25" fmla="*/ 960 h 8922"/>
                  <a:gd name="T26" fmla="*/ 7360 w 8922"/>
                  <a:gd name="T27" fmla="*/ 1534 h 8922"/>
                  <a:gd name="T28" fmla="*/ 7581 w 8922"/>
                  <a:gd name="T29" fmla="*/ 2101 h 8922"/>
                  <a:gd name="T30" fmla="*/ 7649 w 8922"/>
                  <a:gd name="T31" fmla="*/ 2802 h 8922"/>
                  <a:gd name="T32" fmla="*/ 7517 w 8922"/>
                  <a:gd name="T33" fmla="*/ 3480 h 8922"/>
                  <a:gd name="T34" fmla="*/ 7199 w 8922"/>
                  <a:gd name="T35" fmla="*/ 4094 h 8922"/>
                  <a:gd name="T36" fmla="*/ 6705 w 8922"/>
                  <a:gd name="T37" fmla="*/ 4598 h 8922"/>
                  <a:gd name="T38" fmla="*/ 6075 w 8922"/>
                  <a:gd name="T39" fmla="*/ 4943 h 8922"/>
                  <a:gd name="T40" fmla="*/ 5008 w 8922"/>
                  <a:gd name="T41" fmla="*/ 5083 h 8922"/>
                  <a:gd name="T42" fmla="*/ 4039 w 8922"/>
                  <a:gd name="T43" fmla="*/ 4763 h 8922"/>
                  <a:gd name="T44" fmla="*/ 3288 w 8922"/>
                  <a:gd name="T45" fmla="*/ 4082 h 8922"/>
                  <a:gd name="T46" fmla="*/ 2877 w 8922"/>
                  <a:gd name="T47" fmla="*/ 3143 h 8922"/>
                  <a:gd name="T48" fmla="*/ 2927 w 8922"/>
                  <a:gd name="T49" fmla="*/ 2047 h 8922"/>
                  <a:gd name="T50" fmla="*/ 5382 w 8922"/>
                  <a:gd name="T51" fmla="*/ 8493 h 8922"/>
                  <a:gd name="T52" fmla="*/ 1255 w 8922"/>
                  <a:gd name="T53" fmla="*/ 8643 h 8922"/>
                  <a:gd name="T54" fmla="*/ 1394 w 8922"/>
                  <a:gd name="T55" fmla="*/ 8225 h 8922"/>
                  <a:gd name="T56" fmla="*/ 2586 w 8922"/>
                  <a:gd name="T57" fmla="*/ 3030 h 8922"/>
                  <a:gd name="T58" fmla="*/ 2161 w 8922"/>
                  <a:gd name="T59" fmla="*/ 3596 h 8922"/>
                  <a:gd name="T60" fmla="*/ 3108 w 8922"/>
                  <a:gd name="T61" fmla="*/ 4319 h 8922"/>
                  <a:gd name="T62" fmla="*/ 2175 w 8922"/>
                  <a:gd name="T63" fmla="*/ 4796 h 8922"/>
                  <a:gd name="T64" fmla="*/ 4667 w 8922"/>
                  <a:gd name="T65" fmla="*/ 5301 h 8922"/>
                  <a:gd name="T66" fmla="*/ 5479 w 8922"/>
                  <a:gd name="T67" fmla="*/ 8225 h 8922"/>
                  <a:gd name="T68" fmla="*/ 960 w 8922"/>
                  <a:gd name="T69" fmla="*/ 8550 h 8922"/>
                  <a:gd name="T70" fmla="*/ 570 w 8922"/>
                  <a:gd name="T71" fmla="*/ 8624 h 8922"/>
                  <a:gd name="T72" fmla="*/ 280 w 8922"/>
                  <a:gd name="T73" fmla="*/ 8267 h 8922"/>
                  <a:gd name="T74" fmla="*/ 7361 w 8922"/>
                  <a:gd name="T75" fmla="*/ 5117 h 8922"/>
                  <a:gd name="T76" fmla="*/ 7348 w 8922"/>
                  <a:gd name="T77" fmla="*/ 4367 h 8922"/>
                  <a:gd name="T78" fmla="*/ 7907 w 8922"/>
                  <a:gd name="T79" fmla="*/ 3150 h 8922"/>
                  <a:gd name="T80" fmla="*/ 7905 w 8922"/>
                  <a:gd name="T81" fmla="*/ 2182 h 8922"/>
                  <a:gd name="T82" fmla="*/ 7681 w 8922"/>
                  <a:gd name="T83" fmla="*/ 1504 h 8922"/>
                  <a:gd name="T84" fmla="*/ 7314 w 8922"/>
                  <a:gd name="T85" fmla="*/ 945 h 8922"/>
                  <a:gd name="T86" fmla="*/ 6723 w 8922"/>
                  <a:gd name="T87" fmla="*/ 431 h 8922"/>
                  <a:gd name="T88" fmla="*/ 6021 w 8922"/>
                  <a:gd name="T89" fmla="*/ 110 h 8922"/>
                  <a:gd name="T90" fmla="*/ 5254 w 8922"/>
                  <a:gd name="T91" fmla="*/ 0 h 8922"/>
                  <a:gd name="T92" fmla="*/ 4472 w 8922"/>
                  <a:gd name="T93" fmla="*/ 115 h 8922"/>
                  <a:gd name="T94" fmla="*/ 3820 w 8922"/>
                  <a:gd name="T95" fmla="*/ 411 h 8922"/>
                  <a:gd name="T96" fmla="*/ 3118 w 8922"/>
                  <a:gd name="T97" fmla="*/ 1044 h 8922"/>
                  <a:gd name="T98" fmla="*/ 2681 w 8922"/>
                  <a:gd name="T99" fmla="*/ 1894 h 8922"/>
                  <a:gd name="T100" fmla="*/ 0 w 8922"/>
                  <a:gd name="T101" fmla="*/ 6915 h 8922"/>
                  <a:gd name="T102" fmla="*/ 68 w 8922"/>
                  <a:gd name="T103" fmla="*/ 8529 h 8922"/>
                  <a:gd name="T104" fmla="*/ 334 w 8922"/>
                  <a:gd name="T105" fmla="*/ 8822 h 8922"/>
                  <a:gd name="T106" fmla="*/ 697 w 8922"/>
                  <a:gd name="T107" fmla="*/ 8922 h 8922"/>
                  <a:gd name="T108" fmla="*/ 5365 w 8922"/>
                  <a:gd name="T109" fmla="*/ 8854 h 8922"/>
                  <a:gd name="T110" fmla="*/ 5659 w 8922"/>
                  <a:gd name="T111" fmla="*/ 8589 h 8922"/>
                  <a:gd name="T112" fmla="*/ 5758 w 8922"/>
                  <a:gd name="T113" fmla="*/ 8225 h 8922"/>
                  <a:gd name="T114" fmla="*/ 5981 w 8922"/>
                  <a:gd name="T115" fmla="*/ 5827 h 8922"/>
                  <a:gd name="T116" fmla="*/ 7700 w 8922"/>
                  <a:gd name="T117" fmla="*/ 8868 h 8922"/>
                  <a:gd name="T118" fmla="*/ 8001 w 8922"/>
                  <a:gd name="T119" fmla="*/ 8915 h 8922"/>
                  <a:gd name="T120" fmla="*/ 8710 w 8922"/>
                  <a:gd name="T121" fmla="*/ 8576 h 8922"/>
                  <a:gd name="T122" fmla="*/ 8915 w 8922"/>
                  <a:gd name="T123" fmla="*/ 8090 h 8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922" h="8922">
                    <a:moveTo>
                      <a:pt x="8532" y="8364"/>
                    </a:moveTo>
                    <a:lnTo>
                      <a:pt x="8030" y="8615"/>
                    </a:lnTo>
                    <a:lnTo>
                      <a:pt x="8011" y="8624"/>
                    </a:lnTo>
                    <a:lnTo>
                      <a:pt x="7972" y="8637"/>
                    </a:lnTo>
                    <a:lnTo>
                      <a:pt x="7931" y="8640"/>
                    </a:lnTo>
                    <a:lnTo>
                      <a:pt x="7890" y="8635"/>
                    </a:lnTo>
                    <a:lnTo>
                      <a:pt x="7850" y="8622"/>
                    </a:lnTo>
                    <a:lnTo>
                      <a:pt x="7815" y="8601"/>
                    </a:lnTo>
                    <a:lnTo>
                      <a:pt x="7784" y="8573"/>
                    </a:lnTo>
                    <a:lnTo>
                      <a:pt x="7760" y="8537"/>
                    </a:lnTo>
                    <a:lnTo>
                      <a:pt x="7751" y="8517"/>
                    </a:lnTo>
                    <a:lnTo>
                      <a:pt x="6371" y="5925"/>
                    </a:lnTo>
                    <a:lnTo>
                      <a:pt x="7249" y="5478"/>
                    </a:lnTo>
                    <a:lnTo>
                      <a:pt x="8616" y="8086"/>
                    </a:lnTo>
                    <a:lnTo>
                      <a:pt x="8625" y="8103"/>
                    </a:lnTo>
                    <a:lnTo>
                      <a:pt x="8638" y="8142"/>
                    </a:lnTo>
                    <a:lnTo>
                      <a:pt x="8641" y="8182"/>
                    </a:lnTo>
                    <a:lnTo>
                      <a:pt x="8637" y="8222"/>
                    </a:lnTo>
                    <a:lnTo>
                      <a:pt x="8625" y="8259"/>
                    </a:lnTo>
                    <a:lnTo>
                      <a:pt x="8606" y="8295"/>
                    </a:lnTo>
                    <a:lnTo>
                      <a:pt x="8581" y="8326"/>
                    </a:lnTo>
                    <a:lnTo>
                      <a:pt x="8550" y="8353"/>
                    </a:lnTo>
                    <a:lnTo>
                      <a:pt x="8532" y="8364"/>
                    </a:lnTo>
                    <a:close/>
                    <a:moveTo>
                      <a:pt x="6469" y="5075"/>
                    </a:moveTo>
                    <a:lnTo>
                      <a:pt x="6530" y="5043"/>
                    </a:lnTo>
                    <a:lnTo>
                      <a:pt x="6640" y="4981"/>
                    </a:lnTo>
                    <a:lnTo>
                      <a:pt x="6692" y="4949"/>
                    </a:lnTo>
                    <a:lnTo>
                      <a:pt x="6901" y="5353"/>
                    </a:lnTo>
                    <a:lnTo>
                      <a:pt x="6427" y="5590"/>
                    </a:lnTo>
                    <a:lnTo>
                      <a:pt x="6218" y="5186"/>
                    </a:lnTo>
                    <a:lnTo>
                      <a:pt x="6254" y="5175"/>
                    </a:lnTo>
                    <a:lnTo>
                      <a:pt x="6322" y="5149"/>
                    </a:lnTo>
                    <a:lnTo>
                      <a:pt x="6415" y="5106"/>
                    </a:lnTo>
                    <a:lnTo>
                      <a:pt x="6469" y="5075"/>
                    </a:lnTo>
                    <a:close/>
                    <a:moveTo>
                      <a:pt x="2956" y="1952"/>
                    </a:moveTo>
                    <a:lnTo>
                      <a:pt x="2975" y="1894"/>
                    </a:lnTo>
                    <a:lnTo>
                      <a:pt x="3017" y="1783"/>
                    </a:lnTo>
                    <a:lnTo>
                      <a:pt x="3064" y="1673"/>
                    </a:lnTo>
                    <a:lnTo>
                      <a:pt x="3117" y="1566"/>
                    </a:lnTo>
                    <a:lnTo>
                      <a:pt x="3174" y="1463"/>
                    </a:lnTo>
                    <a:lnTo>
                      <a:pt x="3237" y="1362"/>
                    </a:lnTo>
                    <a:lnTo>
                      <a:pt x="3304" y="1266"/>
                    </a:lnTo>
                    <a:lnTo>
                      <a:pt x="3376" y="1173"/>
                    </a:lnTo>
                    <a:lnTo>
                      <a:pt x="3453" y="1083"/>
                    </a:lnTo>
                    <a:lnTo>
                      <a:pt x="3533" y="997"/>
                    </a:lnTo>
                    <a:lnTo>
                      <a:pt x="3618" y="916"/>
                    </a:lnTo>
                    <a:lnTo>
                      <a:pt x="3708" y="838"/>
                    </a:lnTo>
                    <a:lnTo>
                      <a:pt x="3801" y="764"/>
                    </a:lnTo>
                    <a:lnTo>
                      <a:pt x="3897" y="696"/>
                    </a:lnTo>
                    <a:lnTo>
                      <a:pt x="3997" y="631"/>
                    </a:lnTo>
                    <a:lnTo>
                      <a:pt x="4101" y="572"/>
                    </a:lnTo>
                    <a:lnTo>
                      <a:pt x="4154" y="544"/>
                    </a:lnTo>
                    <a:lnTo>
                      <a:pt x="4211" y="516"/>
                    </a:lnTo>
                    <a:lnTo>
                      <a:pt x="4323" y="466"/>
                    </a:lnTo>
                    <a:lnTo>
                      <a:pt x="4436" y="422"/>
                    </a:lnTo>
                    <a:lnTo>
                      <a:pt x="4551" y="385"/>
                    </a:lnTo>
                    <a:lnTo>
                      <a:pt x="4667" y="352"/>
                    </a:lnTo>
                    <a:lnTo>
                      <a:pt x="4784" y="326"/>
                    </a:lnTo>
                    <a:lnTo>
                      <a:pt x="4900" y="306"/>
                    </a:lnTo>
                    <a:lnTo>
                      <a:pt x="5017" y="293"/>
                    </a:lnTo>
                    <a:lnTo>
                      <a:pt x="5134" y="284"/>
                    </a:lnTo>
                    <a:lnTo>
                      <a:pt x="5251" y="281"/>
                    </a:lnTo>
                    <a:lnTo>
                      <a:pt x="5367" y="284"/>
                    </a:lnTo>
                    <a:lnTo>
                      <a:pt x="5483" y="293"/>
                    </a:lnTo>
                    <a:lnTo>
                      <a:pt x="5598" y="306"/>
                    </a:lnTo>
                    <a:lnTo>
                      <a:pt x="5712" y="325"/>
                    </a:lnTo>
                    <a:lnTo>
                      <a:pt x="5825" y="350"/>
                    </a:lnTo>
                    <a:lnTo>
                      <a:pt x="5936" y="381"/>
                    </a:lnTo>
                    <a:lnTo>
                      <a:pt x="6046" y="415"/>
                    </a:lnTo>
                    <a:lnTo>
                      <a:pt x="6154" y="456"/>
                    </a:lnTo>
                    <a:lnTo>
                      <a:pt x="6260" y="502"/>
                    </a:lnTo>
                    <a:lnTo>
                      <a:pt x="6364" y="552"/>
                    </a:lnTo>
                    <a:lnTo>
                      <a:pt x="6465" y="608"/>
                    </a:lnTo>
                    <a:lnTo>
                      <a:pt x="6563" y="669"/>
                    </a:lnTo>
                    <a:lnTo>
                      <a:pt x="6659" y="734"/>
                    </a:lnTo>
                    <a:lnTo>
                      <a:pt x="6752" y="805"/>
                    </a:lnTo>
                    <a:lnTo>
                      <a:pt x="6841" y="879"/>
                    </a:lnTo>
                    <a:lnTo>
                      <a:pt x="6928" y="960"/>
                    </a:lnTo>
                    <a:lnTo>
                      <a:pt x="7011" y="1044"/>
                    </a:lnTo>
                    <a:lnTo>
                      <a:pt x="7089" y="1133"/>
                    </a:lnTo>
                    <a:lnTo>
                      <a:pt x="7163" y="1226"/>
                    </a:lnTo>
                    <a:lnTo>
                      <a:pt x="7233" y="1325"/>
                    </a:lnTo>
                    <a:lnTo>
                      <a:pt x="7299" y="1427"/>
                    </a:lnTo>
                    <a:lnTo>
                      <a:pt x="7360" y="1534"/>
                    </a:lnTo>
                    <a:lnTo>
                      <a:pt x="7389" y="1589"/>
                    </a:lnTo>
                    <a:lnTo>
                      <a:pt x="7416" y="1645"/>
                    </a:lnTo>
                    <a:lnTo>
                      <a:pt x="7467" y="1757"/>
                    </a:lnTo>
                    <a:lnTo>
                      <a:pt x="7511" y="1871"/>
                    </a:lnTo>
                    <a:lnTo>
                      <a:pt x="7548" y="1986"/>
                    </a:lnTo>
                    <a:lnTo>
                      <a:pt x="7581" y="2101"/>
                    </a:lnTo>
                    <a:lnTo>
                      <a:pt x="7606" y="2218"/>
                    </a:lnTo>
                    <a:lnTo>
                      <a:pt x="7627" y="2335"/>
                    </a:lnTo>
                    <a:lnTo>
                      <a:pt x="7640" y="2452"/>
                    </a:lnTo>
                    <a:lnTo>
                      <a:pt x="7649" y="2569"/>
                    </a:lnTo>
                    <a:lnTo>
                      <a:pt x="7652" y="2686"/>
                    </a:lnTo>
                    <a:lnTo>
                      <a:pt x="7649" y="2802"/>
                    </a:lnTo>
                    <a:lnTo>
                      <a:pt x="7640" y="2918"/>
                    </a:lnTo>
                    <a:lnTo>
                      <a:pt x="7627" y="3033"/>
                    </a:lnTo>
                    <a:lnTo>
                      <a:pt x="7607" y="3147"/>
                    </a:lnTo>
                    <a:lnTo>
                      <a:pt x="7583" y="3260"/>
                    </a:lnTo>
                    <a:lnTo>
                      <a:pt x="7552" y="3371"/>
                    </a:lnTo>
                    <a:lnTo>
                      <a:pt x="7517" y="3480"/>
                    </a:lnTo>
                    <a:lnTo>
                      <a:pt x="7477" y="3588"/>
                    </a:lnTo>
                    <a:lnTo>
                      <a:pt x="7431" y="3695"/>
                    </a:lnTo>
                    <a:lnTo>
                      <a:pt x="7381" y="3798"/>
                    </a:lnTo>
                    <a:lnTo>
                      <a:pt x="7324" y="3900"/>
                    </a:lnTo>
                    <a:lnTo>
                      <a:pt x="7264" y="3998"/>
                    </a:lnTo>
                    <a:lnTo>
                      <a:pt x="7199" y="4094"/>
                    </a:lnTo>
                    <a:lnTo>
                      <a:pt x="7128" y="4187"/>
                    </a:lnTo>
                    <a:lnTo>
                      <a:pt x="7053" y="4276"/>
                    </a:lnTo>
                    <a:lnTo>
                      <a:pt x="6973" y="4363"/>
                    </a:lnTo>
                    <a:lnTo>
                      <a:pt x="6888" y="4444"/>
                    </a:lnTo>
                    <a:lnTo>
                      <a:pt x="6800" y="4524"/>
                    </a:lnTo>
                    <a:lnTo>
                      <a:pt x="6705" y="4598"/>
                    </a:lnTo>
                    <a:lnTo>
                      <a:pt x="6608" y="4668"/>
                    </a:lnTo>
                    <a:lnTo>
                      <a:pt x="6506" y="4734"/>
                    </a:lnTo>
                    <a:lnTo>
                      <a:pt x="6398" y="4795"/>
                    </a:lnTo>
                    <a:lnTo>
                      <a:pt x="6344" y="4824"/>
                    </a:lnTo>
                    <a:lnTo>
                      <a:pt x="6255" y="4868"/>
                    </a:lnTo>
                    <a:lnTo>
                      <a:pt x="6075" y="4943"/>
                    </a:lnTo>
                    <a:lnTo>
                      <a:pt x="5896" y="5003"/>
                    </a:lnTo>
                    <a:lnTo>
                      <a:pt x="5716" y="5048"/>
                    </a:lnTo>
                    <a:lnTo>
                      <a:pt x="5537" y="5077"/>
                    </a:lnTo>
                    <a:lnTo>
                      <a:pt x="5359" y="5093"/>
                    </a:lnTo>
                    <a:lnTo>
                      <a:pt x="5182" y="5095"/>
                    </a:lnTo>
                    <a:lnTo>
                      <a:pt x="5008" y="5083"/>
                    </a:lnTo>
                    <a:lnTo>
                      <a:pt x="4836" y="5059"/>
                    </a:lnTo>
                    <a:lnTo>
                      <a:pt x="4668" y="5022"/>
                    </a:lnTo>
                    <a:lnTo>
                      <a:pt x="4503" y="4974"/>
                    </a:lnTo>
                    <a:lnTo>
                      <a:pt x="4343" y="4915"/>
                    </a:lnTo>
                    <a:lnTo>
                      <a:pt x="4189" y="4844"/>
                    </a:lnTo>
                    <a:lnTo>
                      <a:pt x="4039" y="4763"/>
                    </a:lnTo>
                    <a:lnTo>
                      <a:pt x="3895" y="4671"/>
                    </a:lnTo>
                    <a:lnTo>
                      <a:pt x="3758" y="4571"/>
                    </a:lnTo>
                    <a:lnTo>
                      <a:pt x="3628" y="4461"/>
                    </a:lnTo>
                    <a:lnTo>
                      <a:pt x="3507" y="4343"/>
                    </a:lnTo>
                    <a:lnTo>
                      <a:pt x="3393" y="4216"/>
                    </a:lnTo>
                    <a:lnTo>
                      <a:pt x="3288" y="4082"/>
                    </a:lnTo>
                    <a:lnTo>
                      <a:pt x="3192" y="3940"/>
                    </a:lnTo>
                    <a:lnTo>
                      <a:pt x="3108" y="3793"/>
                    </a:lnTo>
                    <a:lnTo>
                      <a:pt x="3032" y="3638"/>
                    </a:lnTo>
                    <a:lnTo>
                      <a:pt x="2968" y="3478"/>
                    </a:lnTo>
                    <a:lnTo>
                      <a:pt x="2917" y="3313"/>
                    </a:lnTo>
                    <a:lnTo>
                      <a:pt x="2877" y="3143"/>
                    </a:lnTo>
                    <a:lnTo>
                      <a:pt x="2850" y="2968"/>
                    </a:lnTo>
                    <a:lnTo>
                      <a:pt x="2837" y="2790"/>
                    </a:lnTo>
                    <a:lnTo>
                      <a:pt x="2837" y="2608"/>
                    </a:lnTo>
                    <a:lnTo>
                      <a:pt x="2851" y="2423"/>
                    </a:lnTo>
                    <a:lnTo>
                      <a:pt x="2881" y="2236"/>
                    </a:lnTo>
                    <a:lnTo>
                      <a:pt x="2927" y="2047"/>
                    </a:lnTo>
                    <a:lnTo>
                      <a:pt x="2956" y="1952"/>
                    </a:lnTo>
                    <a:close/>
                    <a:moveTo>
                      <a:pt x="5479" y="8225"/>
                    </a:moveTo>
                    <a:lnTo>
                      <a:pt x="5478" y="8269"/>
                    </a:lnTo>
                    <a:lnTo>
                      <a:pt x="5460" y="8351"/>
                    </a:lnTo>
                    <a:lnTo>
                      <a:pt x="5428" y="8427"/>
                    </a:lnTo>
                    <a:lnTo>
                      <a:pt x="5382" y="8493"/>
                    </a:lnTo>
                    <a:lnTo>
                      <a:pt x="5324" y="8550"/>
                    </a:lnTo>
                    <a:lnTo>
                      <a:pt x="5257" y="8594"/>
                    </a:lnTo>
                    <a:lnTo>
                      <a:pt x="5182" y="8625"/>
                    </a:lnTo>
                    <a:lnTo>
                      <a:pt x="5103" y="8641"/>
                    </a:lnTo>
                    <a:lnTo>
                      <a:pt x="5061" y="8643"/>
                    </a:lnTo>
                    <a:lnTo>
                      <a:pt x="1255" y="8643"/>
                    </a:lnTo>
                    <a:lnTo>
                      <a:pt x="1285" y="8600"/>
                    </a:lnTo>
                    <a:lnTo>
                      <a:pt x="1336" y="8502"/>
                    </a:lnTo>
                    <a:lnTo>
                      <a:pt x="1373" y="8395"/>
                    </a:lnTo>
                    <a:lnTo>
                      <a:pt x="1389" y="8310"/>
                    </a:lnTo>
                    <a:lnTo>
                      <a:pt x="1394" y="8253"/>
                    </a:lnTo>
                    <a:lnTo>
                      <a:pt x="1394" y="8225"/>
                    </a:lnTo>
                    <a:lnTo>
                      <a:pt x="1394" y="2579"/>
                    </a:lnTo>
                    <a:lnTo>
                      <a:pt x="2565" y="2579"/>
                    </a:lnTo>
                    <a:lnTo>
                      <a:pt x="2563" y="2644"/>
                    </a:lnTo>
                    <a:lnTo>
                      <a:pt x="2565" y="2774"/>
                    </a:lnTo>
                    <a:lnTo>
                      <a:pt x="2572" y="2902"/>
                    </a:lnTo>
                    <a:lnTo>
                      <a:pt x="2586" y="3030"/>
                    </a:lnTo>
                    <a:lnTo>
                      <a:pt x="2606" y="3156"/>
                    </a:lnTo>
                    <a:lnTo>
                      <a:pt x="2631" y="3283"/>
                    </a:lnTo>
                    <a:lnTo>
                      <a:pt x="2661" y="3408"/>
                    </a:lnTo>
                    <a:lnTo>
                      <a:pt x="2698" y="3534"/>
                    </a:lnTo>
                    <a:lnTo>
                      <a:pt x="2719" y="3596"/>
                    </a:lnTo>
                    <a:lnTo>
                      <a:pt x="2161" y="3596"/>
                    </a:lnTo>
                    <a:lnTo>
                      <a:pt x="2161" y="3876"/>
                    </a:lnTo>
                    <a:lnTo>
                      <a:pt x="2830" y="3876"/>
                    </a:lnTo>
                    <a:lnTo>
                      <a:pt x="2865" y="3942"/>
                    </a:lnTo>
                    <a:lnTo>
                      <a:pt x="2939" y="4073"/>
                    </a:lnTo>
                    <a:lnTo>
                      <a:pt x="3020" y="4199"/>
                    </a:lnTo>
                    <a:lnTo>
                      <a:pt x="3108" y="4319"/>
                    </a:lnTo>
                    <a:lnTo>
                      <a:pt x="3202" y="4434"/>
                    </a:lnTo>
                    <a:lnTo>
                      <a:pt x="3302" y="4544"/>
                    </a:lnTo>
                    <a:lnTo>
                      <a:pt x="3410" y="4648"/>
                    </a:lnTo>
                    <a:lnTo>
                      <a:pt x="3524" y="4748"/>
                    </a:lnTo>
                    <a:lnTo>
                      <a:pt x="3583" y="4796"/>
                    </a:lnTo>
                    <a:lnTo>
                      <a:pt x="2175" y="4796"/>
                    </a:lnTo>
                    <a:lnTo>
                      <a:pt x="2175" y="5075"/>
                    </a:lnTo>
                    <a:lnTo>
                      <a:pt x="4043" y="5075"/>
                    </a:lnTo>
                    <a:lnTo>
                      <a:pt x="4132" y="5118"/>
                    </a:lnTo>
                    <a:lnTo>
                      <a:pt x="4310" y="5192"/>
                    </a:lnTo>
                    <a:lnTo>
                      <a:pt x="4488" y="5252"/>
                    </a:lnTo>
                    <a:lnTo>
                      <a:pt x="4667" y="5301"/>
                    </a:lnTo>
                    <a:lnTo>
                      <a:pt x="4845" y="5334"/>
                    </a:lnTo>
                    <a:lnTo>
                      <a:pt x="5025" y="5355"/>
                    </a:lnTo>
                    <a:lnTo>
                      <a:pt x="5206" y="5363"/>
                    </a:lnTo>
                    <a:lnTo>
                      <a:pt x="5388" y="5360"/>
                    </a:lnTo>
                    <a:lnTo>
                      <a:pt x="5479" y="5353"/>
                    </a:lnTo>
                    <a:lnTo>
                      <a:pt x="5479" y="8225"/>
                    </a:lnTo>
                    <a:close/>
                    <a:moveTo>
                      <a:pt x="1116" y="8225"/>
                    </a:moveTo>
                    <a:lnTo>
                      <a:pt x="1114" y="8269"/>
                    </a:lnTo>
                    <a:lnTo>
                      <a:pt x="1097" y="8351"/>
                    </a:lnTo>
                    <a:lnTo>
                      <a:pt x="1063" y="8427"/>
                    </a:lnTo>
                    <a:lnTo>
                      <a:pt x="1017" y="8493"/>
                    </a:lnTo>
                    <a:lnTo>
                      <a:pt x="960" y="8550"/>
                    </a:lnTo>
                    <a:lnTo>
                      <a:pt x="893" y="8594"/>
                    </a:lnTo>
                    <a:lnTo>
                      <a:pt x="819" y="8625"/>
                    </a:lnTo>
                    <a:lnTo>
                      <a:pt x="738" y="8641"/>
                    </a:lnTo>
                    <a:lnTo>
                      <a:pt x="697" y="8643"/>
                    </a:lnTo>
                    <a:lnTo>
                      <a:pt x="653" y="8641"/>
                    </a:lnTo>
                    <a:lnTo>
                      <a:pt x="570" y="8624"/>
                    </a:lnTo>
                    <a:lnTo>
                      <a:pt x="495" y="8592"/>
                    </a:lnTo>
                    <a:lnTo>
                      <a:pt x="428" y="8546"/>
                    </a:lnTo>
                    <a:lnTo>
                      <a:pt x="372" y="8488"/>
                    </a:lnTo>
                    <a:lnTo>
                      <a:pt x="327" y="8420"/>
                    </a:lnTo>
                    <a:lnTo>
                      <a:pt x="297" y="8346"/>
                    </a:lnTo>
                    <a:lnTo>
                      <a:pt x="280" y="8267"/>
                    </a:lnTo>
                    <a:lnTo>
                      <a:pt x="279" y="8225"/>
                    </a:lnTo>
                    <a:lnTo>
                      <a:pt x="279" y="7193"/>
                    </a:lnTo>
                    <a:lnTo>
                      <a:pt x="1116" y="7193"/>
                    </a:lnTo>
                    <a:lnTo>
                      <a:pt x="1116" y="8225"/>
                    </a:lnTo>
                    <a:close/>
                    <a:moveTo>
                      <a:pt x="8867" y="7946"/>
                    </a:moveTo>
                    <a:lnTo>
                      <a:pt x="7361" y="5117"/>
                    </a:lnTo>
                    <a:lnTo>
                      <a:pt x="7165" y="5214"/>
                    </a:lnTo>
                    <a:lnTo>
                      <a:pt x="6943" y="4767"/>
                    </a:lnTo>
                    <a:lnTo>
                      <a:pt x="6988" y="4732"/>
                    </a:lnTo>
                    <a:lnTo>
                      <a:pt x="7075" y="4656"/>
                    </a:lnTo>
                    <a:lnTo>
                      <a:pt x="7198" y="4537"/>
                    </a:lnTo>
                    <a:lnTo>
                      <a:pt x="7348" y="4367"/>
                    </a:lnTo>
                    <a:lnTo>
                      <a:pt x="7483" y="4185"/>
                    </a:lnTo>
                    <a:lnTo>
                      <a:pt x="7603" y="3994"/>
                    </a:lnTo>
                    <a:lnTo>
                      <a:pt x="7704" y="3793"/>
                    </a:lnTo>
                    <a:lnTo>
                      <a:pt x="7790" y="3585"/>
                    </a:lnTo>
                    <a:lnTo>
                      <a:pt x="7858" y="3370"/>
                    </a:lnTo>
                    <a:lnTo>
                      <a:pt x="7907" y="3150"/>
                    </a:lnTo>
                    <a:lnTo>
                      <a:pt x="7938" y="2925"/>
                    </a:lnTo>
                    <a:lnTo>
                      <a:pt x="7951" y="2698"/>
                    </a:lnTo>
                    <a:lnTo>
                      <a:pt x="7946" y="2527"/>
                    </a:lnTo>
                    <a:lnTo>
                      <a:pt x="7937" y="2412"/>
                    </a:lnTo>
                    <a:lnTo>
                      <a:pt x="7924" y="2297"/>
                    </a:lnTo>
                    <a:lnTo>
                      <a:pt x="7905" y="2182"/>
                    </a:lnTo>
                    <a:lnTo>
                      <a:pt x="7881" y="2068"/>
                    </a:lnTo>
                    <a:lnTo>
                      <a:pt x="7851" y="1954"/>
                    </a:lnTo>
                    <a:lnTo>
                      <a:pt x="7817" y="1840"/>
                    </a:lnTo>
                    <a:lnTo>
                      <a:pt x="7777" y="1728"/>
                    </a:lnTo>
                    <a:lnTo>
                      <a:pt x="7732" y="1616"/>
                    </a:lnTo>
                    <a:lnTo>
                      <a:pt x="7681" y="1504"/>
                    </a:lnTo>
                    <a:lnTo>
                      <a:pt x="7654" y="1450"/>
                    </a:lnTo>
                    <a:lnTo>
                      <a:pt x="7621" y="1388"/>
                    </a:lnTo>
                    <a:lnTo>
                      <a:pt x="7552" y="1270"/>
                    </a:lnTo>
                    <a:lnTo>
                      <a:pt x="7477" y="1157"/>
                    </a:lnTo>
                    <a:lnTo>
                      <a:pt x="7398" y="1049"/>
                    </a:lnTo>
                    <a:lnTo>
                      <a:pt x="7314" y="945"/>
                    </a:lnTo>
                    <a:lnTo>
                      <a:pt x="7225" y="847"/>
                    </a:lnTo>
                    <a:lnTo>
                      <a:pt x="7132" y="753"/>
                    </a:lnTo>
                    <a:lnTo>
                      <a:pt x="7036" y="664"/>
                    </a:lnTo>
                    <a:lnTo>
                      <a:pt x="6934" y="581"/>
                    </a:lnTo>
                    <a:lnTo>
                      <a:pt x="6831" y="503"/>
                    </a:lnTo>
                    <a:lnTo>
                      <a:pt x="6723" y="431"/>
                    </a:lnTo>
                    <a:lnTo>
                      <a:pt x="6612" y="363"/>
                    </a:lnTo>
                    <a:lnTo>
                      <a:pt x="6498" y="301"/>
                    </a:lnTo>
                    <a:lnTo>
                      <a:pt x="6382" y="245"/>
                    </a:lnTo>
                    <a:lnTo>
                      <a:pt x="6264" y="194"/>
                    </a:lnTo>
                    <a:lnTo>
                      <a:pt x="6143" y="150"/>
                    </a:lnTo>
                    <a:lnTo>
                      <a:pt x="6021" y="110"/>
                    </a:lnTo>
                    <a:lnTo>
                      <a:pt x="5896" y="76"/>
                    </a:lnTo>
                    <a:lnTo>
                      <a:pt x="5770" y="49"/>
                    </a:lnTo>
                    <a:lnTo>
                      <a:pt x="5642" y="27"/>
                    </a:lnTo>
                    <a:lnTo>
                      <a:pt x="5513" y="13"/>
                    </a:lnTo>
                    <a:lnTo>
                      <a:pt x="5384" y="3"/>
                    </a:lnTo>
                    <a:lnTo>
                      <a:pt x="5254" y="0"/>
                    </a:lnTo>
                    <a:lnTo>
                      <a:pt x="5123" y="3"/>
                    </a:lnTo>
                    <a:lnTo>
                      <a:pt x="4993" y="13"/>
                    </a:lnTo>
                    <a:lnTo>
                      <a:pt x="4862" y="28"/>
                    </a:lnTo>
                    <a:lnTo>
                      <a:pt x="4731" y="50"/>
                    </a:lnTo>
                    <a:lnTo>
                      <a:pt x="4602" y="79"/>
                    </a:lnTo>
                    <a:lnTo>
                      <a:pt x="4472" y="115"/>
                    </a:lnTo>
                    <a:lnTo>
                      <a:pt x="4344" y="157"/>
                    </a:lnTo>
                    <a:lnTo>
                      <a:pt x="4217" y="206"/>
                    </a:lnTo>
                    <a:lnTo>
                      <a:pt x="4091" y="262"/>
                    </a:lnTo>
                    <a:lnTo>
                      <a:pt x="4029" y="293"/>
                    </a:lnTo>
                    <a:lnTo>
                      <a:pt x="3958" y="330"/>
                    </a:lnTo>
                    <a:lnTo>
                      <a:pt x="3820" y="411"/>
                    </a:lnTo>
                    <a:lnTo>
                      <a:pt x="3687" y="500"/>
                    </a:lnTo>
                    <a:lnTo>
                      <a:pt x="3559" y="595"/>
                    </a:lnTo>
                    <a:lnTo>
                      <a:pt x="3439" y="697"/>
                    </a:lnTo>
                    <a:lnTo>
                      <a:pt x="3325" y="807"/>
                    </a:lnTo>
                    <a:lnTo>
                      <a:pt x="3217" y="923"/>
                    </a:lnTo>
                    <a:lnTo>
                      <a:pt x="3118" y="1044"/>
                    </a:lnTo>
                    <a:lnTo>
                      <a:pt x="3025" y="1173"/>
                    </a:lnTo>
                    <a:lnTo>
                      <a:pt x="2939" y="1307"/>
                    </a:lnTo>
                    <a:lnTo>
                      <a:pt x="2863" y="1446"/>
                    </a:lnTo>
                    <a:lnTo>
                      <a:pt x="2794" y="1590"/>
                    </a:lnTo>
                    <a:lnTo>
                      <a:pt x="2733" y="1741"/>
                    </a:lnTo>
                    <a:lnTo>
                      <a:pt x="2681" y="1894"/>
                    </a:lnTo>
                    <a:lnTo>
                      <a:pt x="2639" y="2053"/>
                    </a:lnTo>
                    <a:lnTo>
                      <a:pt x="2606" y="2216"/>
                    </a:lnTo>
                    <a:lnTo>
                      <a:pt x="2593" y="2300"/>
                    </a:lnTo>
                    <a:lnTo>
                      <a:pt x="1116" y="2300"/>
                    </a:lnTo>
                    <a:lnTo>
                      <a:pt x="1116" y="6915"/>
                    </a:lnTo>
                    <a:lnTo>
                      <a:pt x="0" y="6915"/>
                    </a:lnTo>
                    <a:lnTo>
                      <a:pt x="0" y="8225"/>
                    </a:lnTo>
                    <a:lnTo>
                      <a:pt x="1" y="8261"/>
                    </a:lnTo>
                    <a:lnTo>
                      <a:pt x="7" y="8332"/>
                    </a:lnTo>
                    <a:lnTo>
                      <a:pt x="21" y="8400"/>
                    </a:lnTo>
                    <a:lnTo>
                      <a:pt x="42" y="8466"/>
                    </a:lnTo>
                    <a:lnTo>
                      <a:pt x="68" y="8529"/>
                    </a:lnTo>
                    <a:lnTo>
                      <a:pt x="99" y="8589"/>
                    </a:lnTo>
                    <a:lnTo>
                      <a:pt x="137" y="8644"/>
                    </a:lnTo>
                    <a:lnTo>
                      <a:pt x="179" y="8695"/>
                    </a:lnTo>
                    <a:lnTo>
                      <a:pt x="226" y="8742"/>
                    </a:lnTo>
                    <a:lnTo>
                      <a:pt x="277" y="8785"/>
                    </a:lnTo>
                    <a:lnTo>
                      <a:pt x="334" y="8822"/>
                    </a:lnTo>
                    <a:lnTo>
                      <a:pt x="392" y="8854"/>
                    </a:lnTo>
                    <a:lnTo>
                      <a:pt x="455" y="8880"/>
                    </a:lnTo>
                    <a:lnTo>
                      <a:pt x="521" y="8900"/>
                    </a:lnTo>
                    <a:lnTo>
                      <a:pt x="590" y="8914"/>
                    </a:lnTo>
                    <a:lnTo>
                      <a:pt x="661" y="8921"/>
                    </a:lnTo>
                    <a:lnTo>
                      <a:pt x="697" y="8922"/>
                    </a:lnTo>
                    <a:lnTo>
                      <a:pt x="5061" y="8922"/>
                    </a:lnTo>
                    <a:lnTo>
                      <a:pt x="5097" y="8921"/>
                    </a:lnTo>
                    <a:lnTo>
                      <a:pt x="5168" y="8914"/>
                    </a:lnTo>
                    <a:lnTo>
                      <a:pt x="5236" y="8900"/>
                    </a:lnTo>
                    <a:lnTo>
                      <a:pt x="5302" y="8880"/>
                    </a:lnTo>
                    <a:lnTo>
                      <a:pt x="5365" y="8854"/>
                    </a:lnTo>
                    <a:lnTo>
                      <a:pt x="5425" y="8822"/>
                    </a:lnTo>
                    <a:lnTo>
                      <a:pt x="5480" y="8785"/>
                    </a:lnTo>
                    <a:lnTo>
                      <a:pt x="5531" y="8742"/>
                    </a:lnTo>
                    <a:lnTo>
                      <a:pt x="5578" y="8695"/>
                    </a:lnTo>
                    <a:lnTo>
                      <a:pt x="5621" y="8644"/>
                    </a:lnTo>
                    <a:lnTo>
                      <a:pt x="5659" y="8589"/>
                    </a:lnTo>
                    <a:lnTo>
                      <a:pt x="5690" y="8529"/>
                    </a:lnTo>
                    <a:lnTo>
                      <a:pt x="5716" y="8466"/>
                    </a:lnTo>
                    <a:lnTo>
                      <a:pt x="5736" y="8400"/>
                    </a:lnTo>
                    <a:lnTo>
                      <a:pt x="5750" y="8332"/>
                    </a:lnTo>
                    <a:lnTo>
                      <a:pt x="5757" y="8261"/>
                    </a:lnTo>
                    <a:lnTo>
                      <a:pt x="5758" y="8225"/>
                    </a:lnTo>
                    <a:lnTo>
                      <a:pt x="5758" y="5326"/>
                    </a:lnTo>
                    <a:lnTo>
                      <a:pt x="5810" y="5315"/>
                    </a:lnTo>
                    <a:lnTo>
                      <a:pt x="5915" y="5289"/>
                    </a:lnTo>
                    <a:lnTo>
                      <a:pt x="5967" y="5269"/>
                    </a:lnTo>
                    <a:lnTo>
                      <a:pt x="6190" y="5716"/>
                    </a:lnTo>
                    <a:lnTo>
                      <a:pt x="5981" y="5827"/>
                    </a:lnTo>
                    <a:lnTo>
                      <a:pt x="7486" y="8657"/>
                    </a:lnTo>
                    <a:lnTo>
                      <a:pt x="7503" y="8688"/>
                    </a:lnTo>
                    <a:lnTo>
                      <a:pt x="7543" y="8743"/>
                    </a:lnTo>
                    <a:lnTo>
                      <a:pt x="7590" y="8792"/>
                    </a:lnTo>
                    <a:lnTo>
                      <a:pt x="7642" y="8834"/>
                    </a:lnTo>
                    <a:lnTo>
                      <a:pt x="7700" y="8868"/>
                    </a:lnTo>
                    <a:lnTo>
                      <a:pt x="7761" y="8894"/>
                    </a:lnTo>
                    <a:lnTo>
                      <a:pt x="7824" y="8912"/>
                    </a:lnTo>
                    <a:lnTo>
                      <a:pt x="7887" y="8921"/>
                    </a:lnTo>
                    <a:lnTo>
                      <a:pt x="7918" y="8922"/>
                    </a:lnTo>
                    <a:lnTo>
                      <a:pt x="7946" y="8921"/>
                    </a:lnTo>
                    <a:lnTo>
                      <a:pt x="8001" y="8915"/>
                    </a:lnTo>
                    <a:lnTo>
                      <a:pt x="8058" y="8902"/>
                    </a:lnTo>
                    <a:lnTo>
                      <a:pt x="8115" y="8880"/>
                    </a:lnTo>
                    <a:lnTo>
                      <a:pt x="8142" y="8866"/>
                    </a:lnTo>
                    <a:lnTo>
                      <a:pt x="8644" y="8615"/>
                    </a:lnTo>
                    <a:lnTo>
                      <a:pt x="8667" y="8603"/>
                    </a:lnTo>
                    <a:lnTo>
                      <a:pt x="8710" y="8576"/>
                    </a:lnTo>
                    <a:lnTo>
                      <a:pt x="8768" y="8529"/>
                    </a:lnTo>
                    <a:lnTo>
                      <a:pt x="8832" y="8455"/>
                    </a:lnTo>
                    <a:lnTo>
                      <a:pt x="8880" y="8372"/>
                    </a:lnTo>
                    <a:lnTo>
                      <a:pt x="8910" y="8282"/>
                    </a:lnTo>
                    <a:lnTo>
                      <a:pt x="8922" y="8187"/>
                    </a:lnTo>
                    <a:lnTo>
                      <a:pt x="8915" y="8090"/>
                    </a:lnTo>
                    <a:lnTo>
                      <a:pt x="8896" y="8018"/>
                    </a:lnTo>
                    <a:lnTo>
                      <a:pt x="8878" y="7970"/>
                    </a:lnTo>
                    <a:lnTo>
                      <a:pt x="8867" y="7946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34"/>
              <p:cNvSpPr>
                <a:spLocks/>
              </p:cNvSpPr>
              <p:nvPr/>
            </p:nvSpPr>
            <p:spPr bwMode="auto">
              <a:xfrm>
                <a:off x="3728" y="4053"/>
                <a:ext cx="75" cy="76"/>
              </a:xfrm>
              <a:custGeom>
                <a:avLst/>
                <a:gdLst>
                  <a:gd name="T0" fmla="*/ 0 w 378"/>
                  <a:gd name="T1" fmla="*/ 135 h 379"/>
                  <a:gd name="T2" fmla="*/ 243 w 378"/>
                  <a:gd name="T3" fmla="*/ 0 h 379"/>
                  <a:gd name="T4" fmla="*/ 378 w 378"/>
                  <a:gd name="T5" fmla="*/ 244 h 379"/>
                  <a:gd name="T6" fmla="*/ 135 w 378"/>
                  <a:gd name="T7" fmla="*/ 379 h 379"/>
                  <a:gd name="T8" fmla="*/ 0 w 378"/>
                  <a:gd name="T9" fmla="*/ 135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8" h="379">
                    <a:moveTo>
                      <a:pt x="0" y="135"/>
                    </a:moveTo>
                    <a:lnTo>
                      <a:pt x="243" y="0"/>
                    </a:lnTo>
                    <a:lnTo>
                      <a:pt x="378" y="244"/>
                    </a:lnTo>
                    <a:lnTo>
                      <a:pt x="135" y="379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35"/>
              <p:cNvSpPr>
                <a:spLocks/>
              </p:cNvSpPr>
              <p:nvPr/>
            </p:nvSpPr>
            <p:spPr bwMode="auto">
              <a:xfrm>
                <a:off x="3808" y="4197"/>
                <a:ext cx="76" cy="76"/>
              </a:xfrm>
              <a:custGeom>
                <a:avLst/>
                <a:gdLst>
                  <a:gd name="T0" fmla="*/ 0 w 380"/>
                  <a:gd name="T1" fmla="*/ 135 h 378"/>
                  <a:gd name="T2" fmla="*/ 245 w 380"/>
                  <a:gd name="T3" fmla="*/ 0 h 378"/>
                  <a:gd name="T4" fmla="*/ 380 w 380"/>
                  <a:gd name="T5" fmla="*/ 243 h 378"/>
                  <a:gd name="T6" fmla="*/ 135 w 380"/>
                  <a:gd name="T7" fmla="*/ 378 h 378"/>
                  <a:gd name="T8" fmla="*/ 0 w 380"/>
                  <a:gd name="T9" fmla="*/ 135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0" h="378">
                    <a:moveTo>
                      <a:pt x="0" y="135"/>
                    </a:moveTo>
                    <a:lnTo>
                      <a:pt x="245" y="0"/>
                    </a:lnTo>
                    <a:lnTo>
                      <a:pt x="380" y="243"/>
                    </a:lnTo>
                    <a:lnTo>
                      <a:pt x="135" y="378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36"/>
              <p:cNvSpPr>
                <a:spLocks/>
              </p:cNvSpPr>
              <p:nvPr/>
            </p:nvSpPr>
            <p:spPr bwMode="auto">
              <a:xfrm>
                <a:off x="3887" y="4346"/>
                <a:ext cx="76" cy="76"/>
              </a:xfrm>
              <a:custGeom>
                <a:avLst/>
                <a:gdLst>
                  <a:gd name="T0" fmla="*/ 0 w 379"/>
                  <a:gd name="T1" fmla="*/ 135 h 380"/>
                  <a:gd name="T2" fmla="*/ 244 w 379"/>
                  <a:gd name="T3" fmla="*/ 0 h 380"/>
                  <a:gd name="T4" fmla="*/ 379 w 379"/>
                  <a:gd name="T5" fmla="*/ 245 h 380"/>
                  <a:gd name="T6" fmla="*/ 135 w 379"/>
                  <a:gd name="T7" fmla="*/ 380 h 380"/>
                  <a:gd name="T8" fmla="*/ 0 w 379"/>
                  <a:gd name="T9" fmla="*/ 135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9" h="380">
                    <a:moveTo>
                      <a:pt x="0" y="135"/>
                    </a:moveTo>
                    <a:lnTo>
                      <a:pt x="244" y="0"/>
                    </a:lnTo>
                    <a:lnTo>
                      <a:pt x="379" y="245"/>
                    </a:lnTo>
                    <a:lnTo>
                      <a:pt x="135" y="380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37"/>
              <p:cNvSpPr>
                <a:spLocks/>
              </p:cNvSpPr>
              <p:nvPr/>
            </p:nvSpPr>
            <p:spPr bwMode="auto">
              <a:xfrm>
                <a:off x="3046" y="3547"/>
                <a:ext cx="243" cy="56"/>
              </a:xfrm>
              <a:custGeom>
                <a:avLst/>
                <a:gdLst>
                  <a:gd name="T0" fmla="*/ 182 w 1213"/>
                  <a:gd name="T1" fmla="*/ 280 h 280"/>
                  <a:gd name="T2" fmla="*/ 1213 w 1213"/>
                  <a:gd name="T3" fmla="*/ 280 h 280"/>
                  <a:gd name="T4" fmla="*/ 1213 w 1213"/>
                  <a:gd name="T5" fmla="*/ 0 h 280"/>
                  <a:gd name="T6" fmla="*/ 0 w 1213"/>
                  <a:gd name="T7" fmla="*/ 0 h 280"/>
                  <a:gd name="T8" fmla="*/ 21 w 1213"/>
                  <a:gd name="T9" fmla="*/ 41 h 280"/>
                  <a:gd name="T10" fmla="*/ 64 w 1213"/>
                  <a:gd name="T11" fmla="*/ 116 h 280"/>
                  <a:gd name="T12" fmla="*/ 131 w 1213"/>
                  <a:gd name="T13" fmla="*/ 217 h 280"/>
                  <a:gd name="T14" fmla="*/ 182 w 1213"/>
                  <a:gd name="T15" fmla="*/ 280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13" h="280">
                    <a:moveTo>
                      <a:pt x="182" y="280"/>
                    </a:moveTo>
                    <a:lnTo>
                      <a:pt x="1213" y="280"/>
                    </a:lnTo>
                    <a:lnTo>
                      <a:pt x="1213" y="0"/>
                    </a:lnTo>
                    <a:lnTo>
                      <a:pt x="0" y="0"/>
                    </a:lnTo>
                    <a:lnTo>
                      <a:pt x="21" y="41"/>
                    </a:lnTo>
                    <a:lnTo>
                      <a:pt x="64" y="116"/>
                    </a:lnTo>
                    <a:lnTo>
                      <a:pt x="131" y="217"/>
                    </a:lnTo>
                    <a:lnTo>
                      <a:pt x="182" y="280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38"/>
              <p:cNvSpPr>
                <a:spLocks/>
              </p:cNvSpPr>
              <p:nvPr/>
            </p:nvSpPr>
            <p:spPr bwMode="auto">
              <a:xfrm>
                <a:off x="3013" y="3213"/>
                <a:ext cx="568" cy="530"/>
              </a:xfrm>
              <a:custGeom>
                <a:avLst/>
                <a:gdLst>
                  <a:gd name="T0" fmla="*/ 2844 w 2844"/>
                  <a:gd name="T1" fmla="*/ 2537 h 2649"/>
                  <a:gd name="T2" fmla="*/ 2844 w 2844"/>
                  <a:gd name="T3" fmla="*/ 0 h 2649"/>
                  <a:gd name="T4" fmla="*/ 98 w 2844"/>
                  <a:gd name="T5" fmla="*/ 0 h 2649"/>
                  <a:gd name="T6" fmla="*/ 82 w 2844"/>
                  <a:gd name="T7" fmla="*/ 32 h 2649"/>
                  <a:gd name="T8" fmla="*/ 55 w 2844"/>
                  <a:gd name="T9" fmla="*/ 99 h 2649"/>
                  <a:gd name="T10" fmla="*/ 21 w 2844"/>
                  <a:gd name="T11" fmla="*/ 206 h 2649"/>
                  <a:gd name="T12" fmla="*/ 0 w 2844"/>
                  <a:gd name="T13" fmla="*/ 279 h 2649"/>
                  <a:gd name="T14" fmla="*/ 2551 w 2844"/>
                  <a:gd name="T15" fmla="*/ 279 h 2649"/>
                  <a:gd name="T16" fmla="*/ 2551 w 2844"/>
                  <a:gd name="T17" fmla="*/ 2649 h 2649"/>
                  <a:gd name="T18" fmla="*/ 2624 w 2844"/>
                  <a:gd name="T19" fmla="*/ 2626 h 2649"/>
                  <a:gd name="T20" fmla="*/ 2771 w 2844"/>
                  <a:gd name="T21" fmla="*/ 2568 h 2649"/>
                  <a:gd name="T22" fmla="*/ 2844 w 2844"/>
                  <a:gd name="T23" fmla="*/ 2537 h 2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44" h="2649">
                    <a:moveTo>
                      <a:pt x="2844" y="2537"/>
                    </a:moveTo>
                    <a:lnTo>
                      <a:pt x="2844" y="0"/>
                    </a:lnTo>
                    <a:lnTo>
                      <a:pt x="98" y="0"/>
                    </a:lnTo>
                    <a:lnTo>
                      <a:pt x="82" y="32"/>
                    </a:lnTo>
                    <a:lnTo>
                      <a:pt x="55" y="99"/>
                    </a:lnTo>
                    <a:lnTo>
                      <a:pt x="21" y="206"/>
                    </a:lnTo>
                    <a:lnTo>
                      <a:pt x="0" y="279"/>
                    </a:lnTo>
                    <a:lnTo>
                      <a:pt x="2551" y="279"/>
                    </a:lnTo>
                    <a:lnTo>
                      <a:pt x="2551" y="2649"/>
                    </a:lnTo>
                    <a:lnTo>
                      <a:pt x="2624" y="2626"/>
                    </a:lnTo>
                    <a:lnTo>
                      <a:pt x="2771" y="2568"/>
                    </a:lnTo>
                    <a:lnTo>
                      <a:pt x="2844" y="2537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51" name="그룹 50"/>
          <p:cNvGrpSpPr/>
          <p:nvPr/>
        </p:nvGrpSpPr>
        <p:grpSpPr>
          <a:xfrm>
            <a:off x="6260544" y="4066500"/>
            <a:ext cx="1391189" cy="1391189"/>
            <a:chOff x="4647937" y="1987230"/>
            <a:chExt cx="834663" cy="834663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4647937" y="1987230"/>
              <a:ext cx="834663" cy="8346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F2F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grpSp>
          <p:nvGrpSpPr>
            <p:cNvPr id="53" name="Group 58"/>
            <p:cNvGrpSpPr>
              <a:grpSpLocks noChangeAspect="1"/>
            </p:cNvGrpSpPr>
            <p:nvPr/>
          </p:nvGrpSpPr>
          <p:grpSpPr bwMode="auto">
            <a:xfrm>
              <a:off x="4875004" y="2175498"/>
              <a:ext cx="367556" cy="452353"/>
              <a:chOff x="6133" y="1070"/>
              <a:chExt cx="1218" cy="1499"/>
            </a:xfrm>
          </p:grpSpPr>
          <p:sp>
            <p:nvSpPr>
              <p:cNvPr id="54" name="Freeform 59"/>
              <p:cNvSpPr>
                <a:spLocks/>
              </p:cNvSpPr>
              <p:nvPr/>
            </p:nvSpPr>
            <p:spPr bwMode="auto">
              <a:xfrm>
                <a:off x="6156" y="1093"/>
                <a:ext cx="1172" cy="1453"/>
              </a:xfrm>
              <a:custGeom>
                <a:avLst/>
                <a:gdLst>
                  <a:gd name="T0" fmla="*/ 6326 w 7029"/>
                  <a:gd name="T1" fmla="*/ 0 h 8715"/>
                  <a:gd name="T2" fmla="*/ 2095 w 7029"/>
                  <a:gd name="T3" fmla="*/ 0 h 8715"/>
                  <a:gd name="T4" fmla="*/ 0 w 7029"/>
                  <a:gd name="T5" fmla="*/ 2095 h 8715"/>
                  <a:gd name="T6" fmla="*/ 0 w 7029"/>
                  <a:gd name="T7" fmla="*/ 8012 h 8715"/>
                  <a:gd name="T8" fmla="*/ 1 w 7029"/>
                  <a:gd name="T9" fmla="*/ 8049 h 8715"/>
                  <a:gd name="T10" fmla="*/ 9 w 7029"/>
                  <a:gd name="T11" fmla="*/ 8120 h 8715"/>
                  <a:gd name="T12" fmla="*/ 22 w 7029"/>
                  <a:gd name="T13" fmla="*/ 8190 h 8715"/>
                  <a:gd name="T14" fmla="*/ 42 w 7029"/>
                  <a:gd name="T15" fmla="*/ 8256 h 8715"/>
                  <a:gd name="T16" fmla="*/ 69 w 7029"/>
                  <a:gd name="T17" fmla="*/ 8320 h 8715"/>
                  <a:gd name="T18" fmla="*/ 100 w 7029"/>
                  <a:gd name="T19" fmla="*/ 8379 h 8715"/>
                  <a:gd name="T20" fmla="*/ 138 w 7029"/>
                  <a:gd name="T21" fmla="*/ 8436 h 8715"/>
                  <a:gd name="T22" fmla="*/ 182 w 7029"/>
                  <a:gd name="T23" fmla="*/ 8487 h 8715"/>
                  <a:gd name="T24" fmla="*/ 229 w 7029"/>
                  <a:gd name="T25" fmla="*/ 8535 h 8715"/>
                  <a:gd name="T26" fmla="*/ 281 w 7029"/>
                  <a:gd name="T27" fmla="*/ 8577 h 8715"/>
                  <a:gd name="T28" fmla="*/ 337 w 7029"/>
                  <a:gd name="T29" fmla="*/ 8615 h 8715"/>
                  <a:gd name="T30" fmla="*/ 397 w 7029"/>
                  <a:gd name="T31" fmla="*/ 8646 h 8715"/>
                  <a:gd name="T32" fmla="*/ 460 w 7029"/>
                  <a:gd name="T33" fmla="*/ 8673 h 8715"/>
                  <a:gd name="T34" fmla="*/ 526 w 7029"/>
                  <a:gd name="T35" fmla="*/ 8694 h 8715"/>
                  <a:gd name="T36" fmla="*/ 595 w 7029"/>
                  <a:gd name="T37" fmla="*/ 8707 h 8715"/>
                  <a:gd name="T38" fmla="*/ 666 w 7029"/>
                  <a:gd name="T39" fmla="*/ 8714 h 8715"/>
                  <a:gd name="T40" fmla="*/ 703 w 7029"/>
                  <a:gd name="T41" fmla="*/ 8715 h 8715"/>
                  <a:gd name="T42" fmla="*/ 6326 w 7029"/>
                  <a:gd name="T43" fmla="*/ 8715 h 8715"/>
                  <a:gd name="T44" fmla="*/ 6363 w 7029"/>
                  <a:gd name="T45" fmla="*/ 8714 h 8715"/>
                  <a:gd name="T46" fmla="*/ 6434 w 7029"/>
                  <a:gd name="T47" fmla="*/ 8707 h 8715"/>
                  <a:gd name="T48" fmla="*/ 6504 w 7029"/>
                  <a:gd name="T49" fmla="*/ 8694 h 8715"/>
                  <a:gd name="T50" fmla="*/ 6570 w 7029"/>
                  <a:gd name="T51" fmla="*/ 8673 h 8715"/>
                  <a:gd name="T52" fmla="*/ 6633 w 7029"/>
                  <a:gd name="T53" fmla="*/ 8646 h 8715"/>
                  <a:gd name="T54" fmla="*/ 6693 w 7029"/>
                  <a:gd name="T55" fmla="*/ 8615 h 8715"/>
                  <a:gd name="T56" fmla="*/ 6749 w 7029"/>
                  <a:gd name="T57" fmla="*/ 8577 h 8715"/>
                  <a:gd name="T58" fmla="*/ 6801 w 7029"/>
                  <a:gd name="T59" fmla="*/ 8535 h 8715"/>
                  <a:gd name="T60" fmla="*/ 6849 w 7029"/>
                  <a:gd name="T61" fmla="*/ 8487 h 8715"/>
                  <a:gd name="T62" fmla="*/ 6891 w 7029"/>
                  <a:gd name="T63" fmla="*/ 8436 h 8715"/>
                  <a:gd name="T64" fmla="*/ 6929 w 7029"/>
                  <a:gd name="T65" fmla="*/ 8379 h 8715"/>
                  <a:gd name="T66" fmla="*/ 6960 w 7029"/>
                  <a:gd name="T67" fmla="*/ 8320 h 8715"/>
                  <a:gd name="T68" fmla="*/ 6987 w 7029"/>
                  <a:gd name="T69" fmla="*/ 8256 h 8715"/>
                  <a:gd name="T70" fmla="*/ 7008 w 7029"/>
                  <a:gd name="T71" fmla="*/ 8190 h 8715"/>
                  <a:gd name="T72" fmla="*/ 7021 w 7029"/>
                  <a:gd name="T73" fmla="*/ 8120 h 8715"/>
                  <a:gd name="T74" fmla="*/ 7028 w 7029"/>
                  <a:gd name="T75" fmla="*/ 8049 h 8715"/>
                  <a:gd name="T76" fmla="*/ 7029 w 7029"/>
                  <a:gd name="T77" fmla="*/ 8012 h 8715"/>
                  <a:gd name="T78" fmla="*/ 7029 w 7029"/>
                  <a:gd name="T79" fmla="*/ 703 h 8715"/>
                  <a:gd name="T80" fmla="*/ 7028 w 7029"/>
                  <a:gd name="T81" fmla="*/ 666 h 8715"/>
                  <a:gd name="T82" fmla="*/ 7021 w 7029"/>
                  <a:gd name="T83" fmla="*/ 595 h 8715"/>
                  <a:gd name="T84" fmla="*/ 7008 w 7029"/>
                  <a:gd name="T85" fmla="*/ 526 h 8715"/>
                  <a:gd name="T86" fmla="*/ 6987 w 7029"/>
                  <a:gd name="T87" fmla="*/ 460 h 8715"/>
                  <a:gd name="T88" fmla="*/ 6960 w 7029"/>
                  <a:gd name="T89" fmla="*/ 397 h 8715"/>
                  <a:gd name="T90" fmla="*/ 6929 w 7029"/>
                  <a:gd name="T91" fmla="*/ 336 h 8715"/>
                  <a:gd name="T92" fmla="*/ 6891 w 7029"/>
                  <a:gd name="T93" fmla="*/ 281 h 8715"/>
                  <a:gd name="T94" fmla="*/ 6849 w 7029"/>
                  <a:gd name="T95" fmla="*/ 229 h 8715"/>
                  <a:gd name="T96" fmla="*/ 6801 w 7029"/>
                  <a:gd name="T97" fmla="*/ 182 h 8715"/>
                  <a:gd name="T98" fmla="*/ 6749 w 7029"/>
                  <a:gd name="T99" fmla="*/ 138 h 8715"/>
                  <a:gd name="T100" fmla="*/ 6693 w 7029"/>
                  <a:gd name="T101" fmla="*/ 100 h 8715"/>
                  <a:gd name="T102" fmla="*/ 6633 w 7029"/>
                  <a:gd name="T103" fmla="*/ 69 h 8715"/>
                  <a:gd name="T104" fmla="*/ 6570 w 7029"/>
                  <a:gd name="T105" fmla="*/ 42 h 8715"/>
                  <a:gd name="T106" fmla="*/ 6504 w 7029"/>
                  <a:gd name="T107" fmla="*/ 22 h 8715"/>
                  <a:gd name="T108" fmla="*/ 6434 w 7029"/>
                  <a:gd name="T109" fmla="*/ 9 h 8715"/>
                  <a:gd name="T110" fmla="*/ 6363 w 7029"/>
                  <a:gd name="T111" fmla="*/ 1 h 8715"/>
                  <a:gd name="T112" fmla="*/ 6326 w 7029"/>
                  <a:gd name="T113" fmla="*/ 0 h 87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029" h="8715">
                    <a:moveTo>
                      <a:pt x="6326" y="0"/>
                    </a:moveTo>
                    <a:lnTo>
                      <a:pt x="2095" y="0"/>
                    </a:lnTo>
                    <a:lnTo>
                      <a:pt x="0" y="2095"/>
                    </a:lnTo>
                    <a:lnTo>
                      <a:pt x="0" y="8012"/>
                    </a:lnTo>
                    <a:lnTo>
                      <a:pt x="1" y="8049"/>
                    </a:lnTo>
                    <a:lnTo>
                      <a:pt x="9" y="8120"/>
                    </a:lnTo>
                    <a:lnTo>
                      <a:pt x="22" y="8190"/>
                    </a:lnTo>
                    <a:lnTo>
                      <a:pt x="42" y="8256"/>
                    </a:lnTo>
                    <a:lnTo>
                      <a:pt x="69" y="8320"/>
                    </a:lnTo>
                    <a:lnTo>
                      <a:pt x="100" y="8379"/>
                    </a:lnTo>
                    <a:lnTo>
                      <a:pt x="138" y="8436"/>
                    </a:lnTo>
                    <a:lnTo>
                      <a:pt x="182" y="8487"/>
                    </a:lnTo>
                    <a:lnTo>
                      <a:pt x="229" y="8535"/>
                    </a:lnTo>
                    <a:lnTo>
                      <a:pt x="281" y="8577"/>
                    </a:lnTo>
                    <a:lnTo>
                      <a:pt x="337" y="8615"/>
                    </a:lnTo>
                    <a:lnTo>
                      <a:pt x="397" y="8646"/>
                    </a:lnTo>
                    <a:lnTo>
                      <a:pt x="460" y="8673"/>
                    </a:lnTo>
                    <a:lnTo>
                      <a:pt x="526" y="8694"/>
                    </a:lnTo>
                    <a:lnTo>
                      <a:pt x="595" y="8707"/>
                    </a:lnTo>
                    <a:lnTo>
                      <a:pt x="666" y="8714"/>
                    </a:lnTo>
                    <a:lnTo>
                      <a:pt x="703" y="8715"/>
                    </a:lnTo>
                    <a:lnTo>
                      <a:pt x="6326" y="8715"/>
                    </a:lnTo>
                    <a:lnTo>
                      <a:pt x="6363" y="8714"/>
                    </a:lnTo>
                    <a:lnTo>
                      <a:pt x="6434" y="8707"/>
                    </a:lnTo>
                    <a:lnTo>
                      <a:pt x="6504" y="8694"/>
                    </a:lnTo>
                    <a:lnTo>
                      <a:pt x="6570" y="8673"/>
                    </a:lnTo>
                    <a:lnTo>
                      <a:pt x="6633" y="8646"/>
                    </a:lnTo>
                    <a:lnTo>
                      <a:pt x="6693" y="8615"/>
                    </a:lnTo>
                    <a:lnTo>
                      <a:pt x="6749" y="8577"/>
                    </a:lnTo>
                    <a:lnTo>
                      <a:pt x="6801" y="8535"/>
                    </a:lnTo>
                    <a:lnTo>
                      <a:pt x="6849" y="8487"/>
                    </a:lnTo>
                    <a:lnTo>
                      <a:pt x="6891" y="8436"/>
                    </a:lnTo>
                    <a:lnTo>
                      <a:pt x="6929" y="8379"/>
                    </a:lnTo>
                    <a:lnTo>
                      <a:pt x="6960" y="8320"/>
                    </a:lnTo>
                    <a:lnTo>
                      <a:pt x="6987" y="8256"/>
                    </a:lnTo>
                    <a:lnTo>
                      <a:pt x="7008" y="8190"/>
                    </a:lnTo>
                    <a:lnTo>
                      <a:pt x="7021" y="8120"/>
                    </a:lnTo>
                    <a:lnTo>
                      <a:pt x="7028" y="8049"/>
                    </a:lnTo>
                    <a:lnTo>
                      <a:pt x="7029" y="8012"/>
                    </a:lnTo>
                    <a:lnTo>
                      <a:pt x="7029" y="703"/>
                    </a:lnTo>
                    <a:lnTo>
                      <a:pt x="7028" y="666"/>
                    </a:lnTo>
                    <a:lnTo>
                      <a:pt x="7021" y="595"/>
                    </a:lnTo>
                    <a:lnTo>
                      <a:pt x="7008" y="526"/>
                    </a:lnTo>
                    <a:lnTo>
                      <a:pt x="6987" y="460"/>
                    </a:lnTo>
                    <a:lnTo>
                      <a:pt x="6960" y="397"/>
                    </a:lnTo>
                    <a:lnTo>
                      <a:pt x="6929" y="336"/>
                    </a:lnTo>
                    <a:lnTo>
                      <a:pt x="6891" y="281"/>
                    </a:lnTo>
                    <a:lnTo>
                      <a:pt x="6849" y="229"/>
                    </a:lnTo>
                    <a:lnTo>
                      <a:pt x="6801" y="182"/>
                    </a:lnTo>
                    <a:lnTo>
                      <a:pt x="6749" y="138"/>
                    </a:lnTo>
                    <a:lnTo>
                      <a:pt x="6693" y="100"/>
                    </a:lnTo>
                    <a:lnTo>
                      <a:pt x="6633" y="69"/>
                    </a:lnTo>
                    <a:lnTo>
                      <a:pt x="6570" y="42"/>
                    </a:lnTo>
                    <a:lnTo>
                      <a:pt x="6504" y="22"/>
                    </a:lnTo>
                    <a:lnTo>
                      <a:pt x="6434" y="9"/>
                    </a:lnTo>
                    <a:lnTo>
                      <a:pt x="6363" y="1"/>
                    </a:lnTo>
                    <a:lnTo>
                      <a:pt x="63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60"/>
              <p:cNvSpPr>
                <a:spLocks noEditPoints="1"/>
              </p:cNvSpPr>
              <p:nvPr/>
            </p:nvSpPr>
            <p:spPr bwMode="auto">
              <a:xfrm>
                <a:off x="6133" y="1070"/>
                <a:ext cx="1218" cy="1499"/>
              </a:xfrm>
              <a:custGeom>
                <a:avLst/>
                <a:gdLst>
                  <a:gd name="T0" fmla="*/ 281 w 7309"/>
                  <a:gd name="T1" fmla="*/ 8152 h 8995"/>
                  <a:gd name="T2" fmla="*/ 288 w 7309"/>
                  <a:gd name="T3" fmla="*/ 8237 h 8995"/>
                  <a:gd name="T4" fmla="*/ 315 w 7309"/>
                  <a:gd name="T5" fmla="*/ 8345 h 8995"/>
                  <a:gd name="T6" fmla="*/ 363 w 7309"/>
                  <a:gd name="T7" fmla="*/ 8443 h 8995"/>
                  <a:gd name="T8" fmla="*/ 427 w 7309"/>
                  <a:gd name="T9" fmla="*/ 8530 h 8995"/>
                  <a:gd name="T10" fmla="*/ 507 w 7309"/>
                  <a:gd name="T11" fmla="*/ 8603 h 8995"/>
                  <a:gd name="T12" fmla="*/ 600 w 7309"/>
                  <a:gd name="T13" fmla="*/ 8659 h 8995"/>
                  <a:gd name="T14" fmla="*/ 703 w 7309"/>
                  <a:gd name="T15" fmla="*/ 8697 h 8995"/>
                  <a:gd name="T16" fmla="*/ 815 w 7309"/>
                  <a:gd name="T17" fmla="*/ 8714 h 8995"/>
                  <a:gd name="T18" fmla="*/ 6466 w 7309"/>
                  <a:gd name="T19" fmla="*/ 8715 h 8995"/>
                  <a:gd name="T20" fmla="*/ 6551 w 7309"/>
                  <a:gd name="T21" fmla="*/ 8708 h 8995"/>
                  <a:gd name="T22" fmla="*/ 6659 w 7309"/>
                  <a:gd name="T23" fmla="*/ 8680 h 8995"/>
                  <a:gd name="T24" fmla="*/ 6757 w 7309"/>
                  <a:gd name="T25" fmla="*/ 8632 h 8995"/>
                  <a:gd name="T26" fmla="*/ 6844 w 7309"/>
                  <a:gd name="T27" fmla="*/ 8568 h 8995"/>
                  <a:gd name="T28" fmla="*/ 6917 w 7309"/>
                  <a:gd name="T29" fmla="*/ 8488 h 8995"/>
                  <a:gd name="T30" fmla="*/ 6973 w 7309"/>
                  <a:gd name="T31" fmla="*/ 8395 h 8995"/>
                  <a:gd name="T32" fmla="*/ 7011 w 7309"/>
                  <a:gd name="T33" fmla="*/ 8292 h 8995"/>
                  <a:gd name="T34" fmla="*/ 7028 w 7309"/>
                  <a:gd name="T35" fmla="*/ 8181 h 8995"/>
                  <a:gd name="T36" fmla="*/ 7029 w 7309"/>
                  <a:gd name="T37" fmla="*/ 843 h 8995"/>
                  <a:gd name="T38" fmla="*/ 7022 w 7309"/>
                  <a:gd name="T39" fmla="*/ 758 h 8995"/>
                  <a:gd name="T40" fmla="*/ 6994 w 7309"/>
                  <a:gd name="T41" fmla="*/ 650 h 8995"/>
                  <a:gd name="T42" fmla="*/ 6946 w 7309"/>
                  <a:gd name="T43" fmla="*/ 552 h 8995"/>
                  <a:gd name="T44" fmla="*/ 6882 w 7309"/>
                  <a:gd name="T45" fmla="*/ 466 h 8995"/>
                  <a:gd name="T46" fmla="*/ 6802 w 7309"/>
                  <a:gd name="T47" fmla="*/ 393 h 8995"/>
                  <a:gd name="T48" fmla="*/ 6709 w 7309"/>
                  <a:gd name="T49" fmla="*/ 336 h 8995"/>
                  <a:gd name="T50" fmla="*/ 6606 w 7309"/>
                  <a:gd name="T51" fmla="*/ 298 h 8995"/>
                  <a:gd name="T52" fmla="*/ 6495 w 7309"/>
                  <a:gd name="T53" fmla="*/ 281 h 8995"/>
                  <a:gd name="T54" fmla="*/ 2291 w 7309"/>
                  <a:gd name="T55" fmla="*/ 281 h 8995"/>
                  <a:gd name="T56" fmla="*/ 6466 w 7309"/>
                  <a:gd name="T57" fmla="*/ 8995 h 8995"/>
                  <a:gd name="T58" fmla="*/ 800 w 7309"/>
                  <a:gd name="T59" fmla="*/ 8995 h 8995"/>
                  <a:gd name="T60" fmla="*/ 634 w 7309"/>
                  <a:gd name="T61" fmla="*/ 8969 h 8995"/>
                  <a:gd name="T62" fmla="*/ 479 w 7309"/>
                  <a:gd name="T63" fmla="*/ 8912 h 8995"/>
                  <a:gd name="T64" fmla="*/ 339 w 7309"/>
                  <a:gd name="T65" fmla="*/ 8827 h 8995"/>
                  <a:gd name="T66" fmla="*/ 219 w 7309"/>
                  <a:gd name="T67" fmla="*/ 8719 h 8995"/>
                  <a:gd name="T68" fmla="*/ 122 w 7309"/>
                  <a:gd name="T69" fmla="*/ 8589 h 8995"/>
                  <a:gd name="T70" fmla="*/ 51 w 7309"/>
                  <a:gd name="T71" fmla="*/ 8442 h 8995"/>
                  <a:gd name="T72" fmla="*/ 9 w 7309"/>
                  <a:gd name="T73" fmla="*/ 8280 h 8995"/>
                  <a:gd name="T74" fmla="*/ 0 w 7309"/>
                  <a:gd name="T75" fmla="*/ 8152 h 8995"/>
                  <a:gd name="T76" fmla="*/ 2164 w 7309"/>
                  <a:gd name="T77" fmla="*/ 0 h 8995"/>
                  <a:gd name="T78" fmla="*/ 6509 w 7309"/>
                  <a:gd name="T79" fmla="*/ 1 h 8995"/>
                  <a:gd name="T80" fmla="*/ 6677 w 7309"/>
                  <a:gd name="T81" fmla="*/ 26 h 8995"/>
                  <a:gd name="T82" fmla="*/ 6831 w 7309"/>
                  <a:gd name="T83" fmla="*/ 83 h 8995"/>
                  <a:gd name="T84" fmla="*/ 6970 w 7309"/>
                  <a:gd name="T85" fmla="*/ 168 h 8995"/>
                  <a:gd name="T86" fmla="*/ 7090 w 7309"/>
                  <a:gd name="T87" fmla="*/ 277 h 8995"/>
                  <a:gd name="T88" fmla="*/ 7187 w 7309"/>
                  <a:gd name="T89" fmla="*/ 407 h 8995"/>
                  <a:gd name="T90" fmla="*/ 7258 w 7309"/>
                  <a:gd name="T91" fmla="*/ 554 h 8995"/>
                  <a:gd name="T92" fmla="*/ 7300 w 7309"/>
                  <a:gd name="T93" fmla="*/ 715 h 8995"/>
                  <a:gd name="T94" fmla="*/ 7309 w 7309"/>
                  <a:gd name="T95" fmla="*/ 843 h 8995"/>
                  <a:gd name="T96" fmla="*/ 7309 w 7309"/>
                  <a:gd name="T97" fmla="*/ 8195 h 8995"/>
                  <a:gd name="T98" fmla="*/ 7283 w 7309"/>
                  <a:gd name="T99" fmla="*/ 8363 h 8995"/>
                  <a:gd name="T100" fmla="*/ 7226 w 7309"/>
                  <a:gd name="T101" fmla="*/ 8518 h 8995"/>
                  <a:gd name="T102" fmla="*/ 7141 w 7309"/>
                  <a:gd name="T103" fmla="*/ 8656 h 8995"/>
                  <a:gd name="T104" fmla="*/ 7033 w 7309"/>
                  <a:gd name="T105" fmla="*/ 8776 h 8995"/>
                  <a:gd name="T106" fmla="*/ 6903 w 7309"/>
                  <a:gd name="T107" fmla="*/ 8873 h 8995"/>
                  <a:gd name="T108" fmla="*/ 6756 w 7309"/>
                  <a:gd name="T109" fmla="*/ 8944 h 8995"/>
                  <a:gd name="T110" fmla="*/ 6594 w 7309"/>
                  <a:gd name="T111" fmla="*/ 8986 h 8995"/>
                  <a:gd name="T112" fmla="*/ 6466 w 7309"/>
                  <a:gd name="T113" fmla="*/ 8995 h 89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309" h="8995">
                    <a:moveTo>
                      <a:pt x="281" y="2291"/>
                    </a:moveTo>
                    <a:lnTo>
                      <a:pt x="281" y="8152"/>
                    </a:lnTo>
                    <a:lnTo>
                      <a:pt x="281" y="8181"/>
                    </a:lnTo>
                    <a:lnTo>
                      <a:pt x="288" y="8237"/>
                    </a:lnTo>
                    <a:lnTo>
                      <a:pt x="298" y="8292"/>
                    </a:lnTo>
                    <a:lnTo>
                      <a:pt x="315" y="8345"/>
                    </a:lnTo>
                    <a:lnTo>
                      <a:pt x="336" y="8395"/>
                    </a:lnTo>
                    <a:lnTo>
                      <a:pt x="363" y="8443"/>
                    </a:lnTo>
                    <a:lnTo>
                      <a:pt x="393" y="8488"/>
                    </a:lnTo>
                    <a:lnTo>
                      <a:pt x="427" y="8530"/>
                    </a:lnTo>
                    <a:lnTo>
                      <a:pt x="466" y="8568"/>
                    </a:lnTo>
                    <a:lnTo>
                      <a:pt x="507" y="8603"/>
                    </a:lnTo>
                    <a:lnTo>
                      <a:pt x="552" y="8632"/>
                    </a:lnTo>
                    <a:lnTo>
                      <a:pt x="600" y="8659"/>
                    </a:lnTo>
                    <a:lnTo>
                      <a:pt x="650" y="8680"/>
                    </a:lnTo>
                    <a:lnTo>
                      <a:pt x="703" y="8697"/>
                    </a:lnTo>
                    <a:lnTo>
                      <a:pt x="758" y="8708"/>
                    </a:lnTo>
                    <a:lnTo>
                      <a:pt x="815" y="8714"/>
                    </a:lnTo>
                    <a:lnTo>
                      <a:pt x="843" y="8715"/>
                    </a:lnTo>
                    <a:lnTo>
                      <a:pt x="6466" y="8715"/>
                    </a:lnTo>
                    <a:lnTo>
                      <a:pt x="6495" y="8714"/>
                    </a:lnTo>
                    <a:lnTo>
                      <a:pt x="6551" y="8708"/>
                    </a:lnTo>
                    <a:lnTo>
                      <a:pt x="6606" y="8697"/>
                    </a:lnTo>
                    <a:lnTo>
                      <a:pt x="6659" y="8680"/>
                    </a:lnTo>
                    <a:lnTo>
                      <a:pt x="6709" y="8659"/>
                    </a:lnTo>
                    <a:lnTo>
                      <a:pt x="6757" y="8632"/>
                    </a:lnTo>
                    <a:lnTo>
                      <a:pt x="6802" y="8603"/>
                    </a:lnTo>
                    <a:lnTo>
                      <a:pt x="6844" y="8568"/>
                    </a:lnTo>
                    <a:lnTo>
                      <a:pt x="6882" y="8530"/>
                    </a:lnTo>
                    <a:lnTo>
                      <a:pt x="6917" y="8488"/>
                    </a:lnTo>
                    <a:lnTo>
                      <a:pt x="6946" y="8443"/>
                    </a:lnTo>
                    <a:lnTo>
                      <a:pt x="6973" y="8395"/>
                    </a:lnTo>
                    <a:lnTo>
                      <a:pt x="6994" y="8345"/>
                    </a:lnTo>
                    <a:lnTo>
                      <a:pt x="7011" y="8292"/>
                    </a:lnTo>
                    <a:lnTo>
                      <a:pt x="7022" y="8237"/>
                    </a:lnTo>
                    <a:lnTo>
                      <a:pt x="7028" y="8181"/>
                    </a:lnTo>
                    <a:lnTo>
                      <a:pt x="7029" y="8152"/>
                    </a:lnTo>
                    <a:lnTo>
                      <a:pt x="7029" y="843"/>
                    </a:lnTo>
                    <a:lnTo>
                      <a:pt x="7028" y="815"/>
                    </a:lnTo>
                    <a:lnTo>
                      <a:pt x="7022" y="758"/>
                    </a:lnTo>
                    <a:lnTo>
                      <a:pt x="7011" y="703"/>
                    </a:lnTo>
                    <a:lnTo>
                      <a:pt x="6994" y="650"/>
                    </a:lnTo>
                    <a:lnTo>
                      <a:pt x="6973" y="600"/>
                    </a:lnTo>
                    <a:lnTo>
                      <a:pt x="6946" y="552"/>
                    </a:lnTo>
                    <a:lnTo>
                      <a:pt x="6917" y="507"/>
                    </a:lnTo>
                    <a:lnTo>
                      <a:pt x="6882" y="466"/>
                    </a:lnTo>
                    <a:lnTo>
                      <a:pt x="6844" y="427"/>
                    </a:lnTo>
                    <a:lnTo>
                      <a:pt x="6802" y="393"/>
                    </a:lnTo>
                    <a:lnTo>
                      <a:pt x="6757" y="363"/>
                    </a:lnTo>
                    <a:lnTo>
                      <a:pt x="6709" y="336"/>
                    </a:lnTo>
                    <a:lnTo>
                      <a:pt x="6659" y="315"/>
                    </a:lnTo>
                    <a:lnTo>
                      <a:pt x="6606" y="298"/>
                    </a:lnTo>
                    <a:lnTo>
                      <a:pt x="6551" y="288"/>
                    </a:lnTo>
                    <a:lnTo>
                      <a:pt x="6495" y="281"/>
                    </a:lnTo>
                    <a:lnTo>
                      <a:pt x="6466" y="281"/>
                    </a:lnTo>
                    <a:lnTo>
                      <a:pt x="2291" y="281"/>
                    </a:lnTo>
                    <a:lnTo>
                      <a:pt x="281" y="2291"/>
                    </a:lnTo>
                    <a:close/>
                    <a:moveTo>
                      <a:pt x="6466" y="8995"/>
                    </a:moveTo>
                    <a:lnTo>
                      <a:pt x="843" y="8995"/>
                    </a:lnTo>
                    <a:lnTo>
                      <a:pt x="800" y="8995"/>
                    </a:lnTo>
                    <a:lnTo>
                      <a:pt x="715" y="8986"/>
                    </a:lnTo>
                    <a:lnTo>
                      <a:pt x="634" y="8969"/>
                    </a:lnTo>
                    <a:lnTo>
                      <a:pt x="555" y="8944"/>
                    </a:lnTo>
                    <a:lnTo>
                      <a:pt x="479" y="8912"/>
                    </a:lnTo>
                    <a:lnTo>
                      <a:pt x="407" y="8873"/>
                    </a:lnTo>
                    <a:lnTo>
                      <a:pt x="339" y="8827"/>
                    </a:lnTo>
                    <a:lnTo>
                      <a:pt x="277" y="8776"/>
                    </a:lnTo>
                    <a:lnTo>
                      <a:pt x="219" y="8719"/>
                    </a:lnTo>
                    <a:lnTo>
                      <a:pt x="168" y="8656"/>
                    </a:lnTo>
                    <a:lnTo>
                      <a:pt x="122" y="8589"/>
                    </a:lnTo>
                    <a:lnTo>
                      <a:pt x="83" y="8518"/>
                    </a:lnTo>
                    <a:lnTo>
                      <a:pt x="51" y="8442"/>
                    </a:lnTo>
                    <a:lnTo>
                      <a:pt x="26" y="8363"/>
                    </a:lnTo>
                    <a:lnTo>
                      <a:pt x="9" y="8280"/>
                    </a:lnTo>
                    <a:lnTo>
                      <a:pt x="1" y="8195"/>
                    </a:lnTo>
                    <a:lnTo>
                      <a:pt x="0" y="8152"/>
                    </a:lnTo>
                    <a:lnTo>
                      <a:pt x="0" y="2164"/>
                    </a:lnTo>
                    <a:lnTo>
                      <a:pt x="2164" y="0"/>
                    </a:lnTo>
                    <a:lnTo>
                      <a:pt x="6466" y="0"/>
                    </a:lnTo>
                    <a:lnTo>
                      <a:pt x="6509" y="1"/>
                    </a:lnTo>
                    <a:lnTo>
                      <a:pt x="6594" y="9"/>
                    </a:lnTo>
                    <a:lnTo>
                      <a:pt x="6677" y="26"/>
                    </a:lnTo>
                    <a:lnTo>
                      <a:pt x="6756" y="51"/>
                    </a:lnTo>
                    <a:lnTo>
                      <a:pt x="6831" y="83"/>
                    </a:lnTo>
                    <a:lnTo>
                      <a:pt x="6903" y="122"/>
                    </a:lnTo>
                    <a:lnTo>
                      <a:pt x="6970" y="168"/>
                    </a:lnTo>
                    <a:lnTo>
                      <a:pt x="7033" y="219"/>
                    </a:lnTo>
                    <a:lnTo>
                      <a:pt x="7090" y="277"/>
                    </a:lnTo>
                    <a:lnTo>
                      <a:pt x="7141" y="339"/>
                    </a:lnTo>
                    <a:lnTo>
                      <a:pt x="7187" y="407"/>
                    </a:lnTo>
                    <a:lnTo>
                      <a:pt x="7226" y="479"/>
                    </a:lnTo>
                    <a:lnTo>
                      <a:pt x="7258" y="554"/>
                    </a:lnTo>
                    <a:lnTo>
                      <a:pt x="7283" y="634"/>
                    </a:lnTo>
                    <a:lnTo>
                      <a:pt x="7300" y="715"/>
                    </a:lnTo>
                    <a:lnTo>
                      <a:pt x="7309" y="800"/>
                    </a:lnTo>
                    <a:lnTo>
                      <a:pt x="7309" y="843"/>
                    </a:lnTo>
                    <a:lnTo>
                      <a:pt x="7309" y="8152"/>
                    </a:lnTo>
                    <a:lnTo>
                      <a:pt x="7309" y="8195"/>
                    </a:lnTo>
                    <a:lnTo>
                      <a:pt x="7300" y="8280"/>
                    </a:lnTo>
                    <a:lnTo>
                      <a:pt x="7283" y="8363"/>
                    </a:lnTo>
                    <a:lnTo>
                      <a:pt x="7258" y="8442"/>
                    </a:lnTo>
                    <a:lnTo>
                      <a:pt x="7226" y="8518"/>
                    </a:lnTo>
                    <a:lnTo>
                      <a:pt x="7187" y="8589"/>
                    </a:lnTo>
                    <a:lnTo>
                      <a:pt x="7141" y="8656"/>
                    </a:lnTo>
                    <a:lnTo>
                      <a:pt x="7090" y="8719"/>
                    </a:lnTo>
                    <a:lnTo>
                      <a:pt x="7033" y="8776"/>
                    </a:lnTo>
                    <a:lnTo>
                      <a:pt x="6970" y="8827"/>
                    </a:lnTo>
                    <a:lnTo>
                      <a:pt x="6903" y="8873"/>
                    </a:lnTo>
                    <a:lnTo>
                      <a:pt x="6831" y="8912"/>
                    </a:lnTo>
                    <a:lnTo>
                      <a:pt x="6756" y="8944"/>
                    </a:lnTo>
                    <a:lnTo>
                      <a:pt x="6677" y="8969"/>
                    </a:lnTo>
                    <a:lnTo>
                      <a:pt x="6594" y="8986"/>
                    </a:lnTo>
                    <a:lnTo>
                      <a:pt x="6509" y="8995"/>
                    </a:lnTo>
                    <a:lnTo>
                      <a:pt x="6466" y="899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61"/>
              <p:cNvSpPr>
                <a:spLocks/>
              </p:cNvSpPr>
              <p:nvPr/>
            </p:nvSpPr>
            <p:spPr bwMode="auto">
              <a:xfrm>
                <a:off x="6250" y="1187"/>
                <a:ext cx="984" cy="1265"/>
              </a:xfrm>
              <a:custGeom>
                <a:avLst/>
                <a:gdLst>
                  <a:gd name="T0" fmla="*/ 0 w 5904"/>
                  <a:gd name="T1" fmla="*/ 7590 h 7590"/>
                  <a:gd name="T2" fmla="*/ 0 w 5904"/>
                  <a:gd name="T3" fmla="*/ 1756 h 7590"/>
                  <a:gd name="T4" fmla="*/ 1757 w 5904"/>
                  <a:gd name="T5" fmla="*/ 0 h 7590"/>
                  <a:gd name="T6" fmla="*/ 5904 w 5904"/>
                  <a:gd name="T7" fmla="*/ 0 h 7590"/>
                  <a:gd name="T8" fmla="*/ 5904 w 5904"/>
                  <a:gd name="T9" fmla="*/ 7590 h 7590"/>
                  <a:gd name="T10" fmla="*/ 0 w 5904"/>
                  <a:gd name="T11" fmla="*/ 7590 h 7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04" h="7590">
                    <a:moveTo>
                      <a:pt x="0" y="7590"/>
                    </a:moveTo>
                    <a:lnTo>
                      <a:pt x="0" y="1756"/>
                    </a:lnTo>
                    <a:lnTo>
                      <a:pt x="1757" y="0"/>
                    </a:lnTo>
                    <a:lnTo>
                      <a:pt x="5904" y="0"/>
                    </a:lnTo>
                    <a:lnTo>
                      <a:pt x="5904" y="7590"/>
                    </a:lnTo>
                    <a:lnTo>
                      <a:pt x="0" y="7590"/>
                    </a:lnTo>
                    <a:close/>
                  </a:path>
                </a:pathLst>
              </a:custGeom>
              <a:solidFill>
                <a:srgbClr val="3C33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Rectangle 62"/>
              <p:cNvSpPr>
                <a:spLocks noChangeArrowheads="1"/>
              </p:cNvSpPr>
              <p:nvPr/>
            </p:nvSpPr>
            <p:spPr bwMode="auto">
              <a:xfrm>
                <a:off x="6423" y="2016"/>
                <a:ext cx="284" cy="28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63"/>
              <p:cNvSpPr>
                <a:spLocks noEditPoints="1"/>
              </p:cNvSpPr>
              <p:nvPr/>
            </p:nvSpPr>
            <p:spPr bwMode="auto">
              <a:xfrm>
                <a:off x="6400" y="1993"/>
                <a:ext cx="330" cy="330"/>
              </a:xfrm>
              <a:custGeom>
                <a:avLst/>
                <a:gdLst>
                  <a:gd name="T0" fmla="*/ 282 w 1982"/>
                  <a:gd name="T1" fmla="*/ 1702 h 1982"/>
                  <a:gd name="T2" fmla="*/ 1701 w 1982"/>
                  <a:gd name="T3" fmla="*/ 1702 h 1982"/>
                  <a:gd name="T4" fmla="*/ 1701 w 1982"/>
                  <a:gd name="T5" fmla="*/ 282 h 1982"/>
                  <a:gd name="T6" fmla="*/ 282 w 1982"/>
                  <a:gd name="T7" fmla="*/ 282 h 1982"/>
                  <a:gd name="T8" fmla="*/ 282 w 1982"/>
                  <a:gd name="T9" fmla="*/ 1702 h 1982"/>
                  <a:gd name="T10" fmla="*/ 1982 w 1982"/>
                  <a:gd name="T11" fmla="*/ 1982 h 1982"/>
                  <a:gd name="T12" fmla="*/ 0 w 1982"/>
                  <a:gd name="T13" fmla="*/ 1982 h 1982"/>
                  <a:gd name="T14" fmla="*/ 0 w 1982"/>
                  <a:gd name="T15" fmla="*/ 0 h 1982"/>
                  <a:gd name="T16" fmla="*/ 1982 w 1982"/>
                  <a:gd name="T17" fmla="*/ 0 h 1982"/>
                  <a:gd name="T18" fmla="*/ 1982 w 1982"/>
                  <a:gd name="T19" fmla="*/ 1982 h 1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82" h="1982">
                    <a:moveTo>
                      <a:pt x="282" y="1702"/>
                    </a:moveTo>
                    <a:lnTo>
                      <a:pt x="1701" y="1702"/>
                    </a:lnTo>
                    <a:lnTo>
                      <a:pt x="1701" y="282"/>
                    </a:lnTo>
                    <a:lnTo>
                      <a:pt x="282" y="282"/>
                    </a:lnTo>
                    <a:lnTo>
                      <a:pt x="282" y="1702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64"/>
              <p:cNvSpPr>
                <a:spLocks/>
              </p:cNvSpPr>
              <p:nvPr/>
            </p:nvSpPr>
            <p:spPr bwMode="auto">
              <a:xfrm>
                <a:off x="6484" y="2068"/>
                <a:ext cx="169" cy="178"/>
              </a:xfrm>
              <a:custGeom>
                <a:avLst/>
                <a:gdLst>
                  <a:gd name="T0" fmla="*/ 366 w 1013"/>
                  <a:gd name="T1" fmla="*/ 730 h 1067"/>
                  <a:gd name="T2" fmla="*/ 225 w 1013"/>
                  <a:gd name="T3" fmla="*/ 506 h 1067"/>
                  <a:gd name="T4" fmla="*/ 0 w 1013"/>
                  <a:gd name="T5" fmla="*/ 674 h 1067"/>
                  <a:gd name="T6" fmla="*/ 267 w 1013"/>
                  <a:gd name="T7" fmla="*/ 969 h 1067"/>
                  <a:gd name="T8" fmla="*/ 366 w 1013"/>
                  <a:gd name="T9" fmla="*/ 1067 h 1067"/>
                  <a:gd name="T10" fmla="*/ 436 w 1013"/>
                  <a:gd name="T11" fmla="*/ 969 h 1067"/>
                  <a:gd name="T12" fmla="*/ 1013 w 1013"/>
                  <a:gd name="T13" fmla="*/ 0 h 1067"/>
                  <a:gd name="T14" fmla="*/ 366 w 1013"/>
                  <a:gd name="T15" fmla="*/ 730 h 10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3" h="1067">
                    <a:moveTo>
                      <a:pt x="366" y="730"/>
                    </a:moveTo>
                    <a:lnTo>
                      <a:pt x="225" y="506"/>
                    </a:lnTo>
                    <a:lnTo>
                      <a:pt x="0" y="674"/>
                    </a:lnTo>
                    <a:lnTo>
                      <a:pt x="267" y="969"/>
                    </a:lnTo>
                    <a:lnTo>
                      <a:pt x="366" y="1067"/>
                    </a:lnTo>
                    <a:lnTo>
                      <a:pt x="436" y="969"/>
                    </a:lnTo>
                    <a:lnTo>
                      <a:pt x="1013" y="0"/>
                    </a:lnTo>
                    <a:lnTo>
                      <a:pt x="366" y="730"/>
                    </a:lnTo>
                    <a:close/>
                  </a:path>
                </a:pathLst>
              </a:custGeom>
              <a:solidFill>
                <a:srgbClr val="F039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Rectangle 65"/>
              <p:cNvSpPr>
                <a:spLocks noChangeArrowheads="1"/>
              </p:cNvSpPr>
              <p:nvPr/>
            </p:nvSpPr>
            <p:spPr bwMode="auto">
              <a:xfrm>
                <a:off x="6423" y="1574"/>
                <a:ext cx="284" cy="28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66"/>
              <p:cNvSpPr>
                <a:spLocks noEditPoints="1"/>
              </p:cNvSpPr>
              <p:nvPr/>
            </p:nvSpPr>
            <p:spPr bwMode="auto">
              <a:xfrm>
                <a:off x="6400" y="1550"/>
                <a:ext cx="330" cy="330"/>
              </a:xfrm>
              <a:custGeom>
                <a:avLst/>
                <a:gdLst>
                  <a:gd name="T0" fmla="*/ 282 w 1982"/>
                  <a:gd name="T1" fmla="*/ 1701 h 1982"/>
                  <a:gd name="T2" fmla="*/ 1701 w 1982"/>
                  <a:gd name="T3" fmla="*/ 1701 h 1982"/>
                  <a:gd name="T4" fmla="*/ 1701 w 1982"/>
                  <a:gd name="T5" fmla="*/ 281 h 1982"/>
                  <a:gd name="T6" fmla="*/ 282 w 1982"/>
                  <a:gd name="T7" fmla="*/ 281 h 1982"/>
                  <a:gd name="T8" fmla="*/ 282 w 1982"/>
                  <a:gd name="T9" fmla="*/ 1701 h 1982"/>
                  <a:gd name="T10" fmla="*/ 1982 w 1982"/>
                  <a:gd name="T11" fmla="*/ 1982 h 1982"/>
                  <a:gd name="T12" fmla="*/ 0 w 1982"/>
                  <a:gd name="T13" fmla="*/ 1982 h 1982"/>
                  <a:gd name="T14" fmla="*/ 0 w 1982"/>
                  <a:gd name="T15" fmla="*/ 0 h 1982"/>
                  <a:gd name="T16" fmla="*/ 1982 w 1982"/>
                  <a:gd name="T17" fmla="*/ 0 h 1982"/>
                  <a:gd name="T18" fmla="*/ 1982 w 1982"/>
                  <a:gd name="T19" fmla="*/ 1982 h 1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82" h="1982">
                    <a:moveTo>
                      <a:pt x="282" y="1701"/>
                    </a:moveTo>
                    <a:lnTo>
                      <a:pt x="1701" y="1701"/>
                    </a:lnTo>
                    <a:lnTo>
                      <a:pt x="1701" y="281"/>
                    </a:lnTo>
                    <a:lnTo>
                      <a:pt x="282" y="281"/>
                    </a:lnTo>
                    <a:lnTo>
                      <a:pt x="282" y="1701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67"/>
              <p:cNvSpPr>
                <a:spLocks/>
              </p:cNvSpPr>
              <p:nvPr/>
            </p:nvSpPr>
            <p:spPr bwMode="auto">
              <a:xfrm>
                <a:off x="6484" y="1627"/>
                <a:ext cx="169" cy="179"/>
              </a:xfrm>
              <a:custGeom>
                <a:avLst/>
                <a:gdLst>
                  <a:gd name="T0" fmla="*/ 366 w 1013"/>
                  <a:gd name="T1" fmla="*/ 717 h 1069"/>
                  <a:gd name="T2" fmla="*/ 225 w 1013"/>
                  <a:gd name="T3" fmla="*/ 492 h 1069"/>
                  <a:gd name="T4" fmla="*/ 0 w 1013"/>
                  <a:gd name="T5" fmla="*/ 661 h 1069"/>
                  <a:gd name="T6" fmla="*/ 267 w 1013"/>
                  <a:gd name="T7" fmla="*/ 956 h 1069"/>
                  <a:gd name="T8" fmla="*/ 366 w 1013"/>
                  <a:gd name="T9" fmla="*/ 1069 h 1069"/>
                  <a:gd name="T10" fmla="*/ 436 w 1013"/>
                  <a:gd name="T11" fmla="*/ 956 h 1069"/>
                  <a:gd name="T12" fmla="*/ 1013 w 1013"/>
                  <a:gd name="T13" fmla="*/ 0 h 1069"/>
                  <a:gd name="T14" fmla="*/ 366 w 1013"/>
                  <a:gd name="T15" fmla="*/ 717 h 10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3" h="1069">
                    <a:moveTo>
                      <a:pt x="366" y="717"/>
                    </a:moveTo>
                    <a:lnTo>
                      <a:pt x="225" y="492"/>
                    </a:lnTo>
                    <a:lnTo>
                      <a:pt x="0" y="661"/>
                    </a:lnTo>
                    <a:lnTo>
                      <a:pt x="267" y="956"/>
                    </a:lnTo>
                    <a:lnTo>
                      <a:pt x="366" y="1069"/>
                    </a:lnTo>
                    <a:lnTo>
                      <a:pt x="436" y="956"/>
                    </a:lnTo>
                    <a:lnTo>
                      <a:pt x="1013" y="0"/>
                    </a:lnTo>
                    <a:lnTo>
                      <a:pt x="366" y="717"/>
                    </a:lnTo>
                    <a:close/>
                  </a:path>
                </a:pathLst>
              </a:custGeom>
              <a:solidFill>
                <a:srgbClr val="F039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Rectangle 68"/>
              <p:cNvSpPr>
                <a:spLocks noChangeArrowheads="1"/>
              </p:cNvSpPr>
              <p:nvPr/>
            </p:nvSpPr>
            <p:spPr bwMode="auto">
              <a:xfrm>
                <a:off x="6782" y="1620"/>
                <a:ext cx="314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Rectangle 69"/>
              <p:cNvSpPr>
                <a:spLocks noChangeArrowheads="1"/>
              </p:cNvSpPr>
              <p:nvPr/>
            </p:nvSpPr>
            <p:spPr bwMode="auto">
              <a:xfrm>
                <a:off x="6782" y="1742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Rectangle 70"/>
              <p:cNvSpPr>
                <a:spLocks noChangeArrowheads="1"/>
              </p:cNvSpPr>
              <p:nvPr/>
            </p:nvSpPr>
            <p:spPr bwMode="auto">
              <a:xfrm>
                <a:off x="6918" y="1742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Rectangle 71"/>
              <p:cNvSpPr>
                <a:spLocks noChangeArrowheads="1"/>
              </p:cNvSpPr>
              <p:nvPr/>
            </p:nvSpPr>
            <p:spPr bwMode="auto">
              <a:xfrm>
                <a:off x="7051" y="1742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Rectangle 72"/>
              <p:cNvSpPr>
                <a:spLocks noChangeArrowheads="1"/>
              </p:cNvSpPr>
              <p:nvPr/>
            </p:nvSpPr>
            <p:spPr bwMode="auto">
              <a:xfrm>
                <a:off x="6782" y="2061"/>
                <a:ext cx="314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Rectangle 73"/>
              <p:cNvSpPr>
                <a:spLocks noChangeArrowheads="1"/>
              </p:cNvSpPr>
              <p:nvPr/>
            </p:nvSpPr>
            <p:spPr bwMode="auto">
              <a:xfrm>
                <a:off x="6782" y="2185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Rectangle 74"/>
              <p:cNvSpPr>
                <a:spLocks noChangeArrowheads="1"/>
              </p:cNvSpPr>
              <p:nvPr/>
            </p:nvSpPr>
            <p:spPr bwMode="auto">
              <a:xfrm>
                <a:off x="6918" y="2185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Rectangle 75"/>
              <p:cNvSpPr>
                <a:spLocks noChangeArrowheads="1"/>
              </p:cNvSpPr>
              <p:nvPr/>
            </p:nvSpPr>
            <p:spPr bwMode="auto">
              <a:xfrm>
                <a:off x="7051" y="2185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76"/>
              <p:cNvSpPr>
                <a:spLocks/>
              </p:cNvSpPr>
              <p:nvPr/>
            </p:nvSpPr>
            <p:spPr bwMode="auto">
              <a:xfrm>
                <a:off x="6250" y="1187"/>
                <a:ext cx="293" cy="293"/>
              </a:xfrm>
              <a:custGeom>
                <a:avLst/>
                <a:gdLst>
                  <a:gd name="T0" fmla="*/ 1757 w 1757"/>
                  <a:gd name="T1" fmla="*/ 1756 h 1756"/>
                  <a:gd name="T2" fmla="*/ 1757 w 1757"/>
                  <a:gd name="T3" fmla="*/ 0 h 1756"/>
                  <a:gd name="T4" fmla="*/ 0 w 1757"/>
                  <a:gd name="T5" fmla="*/ 1756 h 1756"/>
                  <a:gd name="T6" fmla="*/ 1757 w 1757"/>
                  <a:gd name="T7" fmla="*/ 1756 h 1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57" h="1756">
                    <a:moveTo>
                      <a:pt x="1757" y="1756"/>
                    </a:moveTo>
                    <a:lnTo>
                      <a:pt x="1757" y="0"/>
                    </a:lnTo>
                    <a:lnTo>
                      <a:pt x="0" y="1756"/>
                    </a:lnTo>
                    <a:lnTo>
                      <a:pt x="1757" y="1756"/>
                    </a:lnTo>
                    <a:close/>
                  </a:path>
                </a:pathLst>
              </a:custGeom>
              <a:solidFill>
                <a:srgbClr val="EF2F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Rectangle 77"/>
              <p:cNvSpPr>
                <a:spLocks noChangeArrowheads="1"/>
              </p:cNvSpPr>
              <p:nvPr/>
            </p:nvSpPr>
            <p:spPr bwMode="auto">
              <a:xfrm>
                <a:off x="6676" y="1311"/>
                <a:ext cx="434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4580156" y="4053654"/>
            <a:ext cx="1391189" cy="1391189"/>
            <a:chOff x="4580156" y="4053654"/>
            <a:chExt cx="1391189" cy="1391189"/>
          </a:xfrm>
        </p:grpSpPr>
        <p:sp>
          <p:nvSpPr>
            <p:cNvPr id="74" name="모서리가 둥근 직사각형 73"/>
            <p:cNvSpPr/>
            <p:nvPr/>
          </p:nvSpPr>
          <p:spPr>
            <a:xfrm>
              <a:off x="4580156" y="4053654"/>
              <a:ext cx="1391189" cy="139118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F2F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79" name="Freeform 42"/>
            <p:cNvSpPr>
              <a:spLocks noEditPoints="1"/>
            </p:cNvSpPr>
            <p:nvPr/>
          </p:nvSpPr>
          <p:spPr bwMode="auto">
            <a:xfrm>
              <a:off x="4764875" y="4334463"/>
              <a:ext cx="419371" cy="838742"/>
            </a:xfrm>
            <a:custGeom>
              <a:avLst/>
              <a:gdLst>
                <a:gd name="T0" fmla="*/ 4501 w 4501"/>
                <a:gd name="T1" fmla="*/ 282 h 9004"/>
                <a:gd name="T2" fmla="*/ 3874 w 4501"/>
                <a:gd name="T3" fmla="*/ 50 h 9004"/>
                <a:gd name="T4" fmla="*/ 3769 w 4501"/>
                <a:gd name="T5" fmla="*/ 353 h 9004"/>
                <a:gd name="T6" fmla="*/ 3431 w 4501"/>
                <a:gd name="T7" fmla="*/ 127 h 9004"/>
                <a:gd name="T8" fmla="*/ 2729 w 4501"/>
                <a:gd name="T9" fmla="*/ 675 h 9004"/>
                <a:gd name="T10" fmla="*/ 2883 w 4501"/>
                <a:gd name="T11" fmla="*/ 310 h 9004"/>
                <a:gd name="T12" fmla="*/ 2729 w 4501"/>
                <a:gd name="T13" fmla="*/ 675 h 9004"/>
                <a:gd name="T14" fmla="*/ 2300 w 4501"/>
                <a:gd name="T15" fmla="*/ 580 h 9004"/>
                <a:gd name="T16" fmla="*/ 2402 w 4501"/>
                <a:gd name="T17" fmla="*/ 843 h 9004"/>
                <a:gd name="T18" fmla="*/ 1632 w 4501"/>
                <a:gd name="T19" fmla="*/ 1042 h 9004"/>
                <a:gd name="T20" fmla="*/ 1814 w 4501"/>
                <a:gd name="T21" fmla="*/ 1253 h 9004"/>
                <a:gd name="T22" fmla="*/ 1617 w 4501"/>
                <a:gd name="T23" fmla="*/ 1421 h 9004"/>
                <a:gd name="T24" fmla="*/ 886 w 4501"/>
                <a:gd name="T25" fmla="*/ 1824 h 9004"/>
                <a:gd name="T26" fmla="*/ 1069 w 4501"/>
                <a:gd name="T27" fmla="*/ 2041 h 9004"/>
                <a:gd name="T28" fmla="*/ 641 w 4501"/>
                <a:gd name="T29" fmla="*/ 2188 h 9004"/>
                <a:gd name="T30" fmla="*/ 820 w 4501"/>
                <a:gd name="T31" fmla="*/ 2443 h 9004"/>
                <a:gd name="T32" fmla="*/ 319 w 4501"/>
                <a:gd name="T33" fmla="*/ 2833 h 9004"/>
                <a:gd name="T34" fmla="*/ 631 w 4501"/>
                <a:gd name="T35" fmla="*/ 2807 h 9004"/>
                <a:gd name="T36" fmla="*/ 127 w 4501"/>
                <a:gd name="T37" fmla="*/ 3447 h 9004"/>
                <a:gd name="T38" fmla="*/ 464 w 4501"/>
                <a:gd name="T39" fmla="*/ 3250 h 9004"/>
                <a:gd name="T40" fmla="*/ 309 w 4501"/>
                <a:gd name="T41" fmla="*/ 4052 h 9004"/>
                <a:gd name="T42" fmla="*/ 351 w 4501"/>
                <a:gd name="T43" fmla="*/ 3785 h 9004"/>
                <a:gd name="T44" fmla="*/ 309 w 4501"/>
                <a:gd name="T45" fmla="*/ 4052 h 9004"/>
                <a:gd name="T46" fmla="*/ 282 w 4501"/>
                <a:gd name="T47" fmla="*/ 4333 h 9004"/>
                <a:gd name="T48" fmla="*/ 56 w 4501"/>
                <a:gd name="T49" fmla="*/ 5191 h 9004"/>
                <a:gd name="T50" fmla="*/ 309 w 4501"/>
                <a:gd name="T51" fmla="*/ 4882 h 9004"/>
                <a:gd name="T52" fmla="*/ 56 w 4501"/>
                <a:gd name="T53" fmla="*/ 5191 h 9004"/>
                <a:gd name="T54" fmla="*/ 98 w 4501"/>
                <a:gd name="T55" fmla="*/ 5473 h 9004"/>
                <a:gd name="T56" fmla="*/ 450 w 4501"/>
                <a:gd name="T57" fmla="*/ 5684 h 9004"/>
                <a:gd name="T58" fmla="*/ 283 w 4501"/>
                <a:gd name="T59" fmla="*/ 6101 h 9004"/>
                <a:gd name="T60" fmla="*/ 603 w 4501"/>
                <a:gd name="T61" fmla="*/ 6127 h 9004"/>
                <a:gd name="T62" fmla="*/ 593 w 4501"/>
                <a:gd name="T63" fmla="*/ 6746 h 9004"/>
                <a:gd name="T64" fmla="*/ 809 w 4501"/>
                <a:gd name="T65" fmla="*/ 6549 h 9004"/>
                <a:gd name="T66" fmla="*/ 928 w 4501"/>
                <a:gd name="T67" fmla="*/ 7233 h 9004"/>
                <a:gd name="T68" fmla="*/ 1068 w 4501"/>
                <a:gd name="T69" fmla="*/ 6947 h 9004"/>
                <a:gd name="T70" fmla="*/ 1350 w 4501"/>
                <a:gd name="T71" fmla="*/ 7723 h 9004"/>
                <a:gd name="T72" fmla="*/ 1364 w 4501"/>
                <a:gd name="T73" fmla="*/ 7330 h 9004"/>
                <a:gd name="T74" fmla="*/ 1350 w 4501"/>
                <a:gd name="T75" fmla="*/ 7723 h 9004"/>
                <a:gd name="T76" fmla="*/ 1575 w 4501"/>
                <a:gd name="T77" fmla="*/ 7921 h 9004"/>
                <a:gd name="T78" fmla="*/ 2278 w 4501"/>
                <a:gd name="T79" fmla="*/ 8413 h 9004"/>
                <a:gd name="T80" fmla="*/ 2180 w 4501"/>
                <a:gd name="T81" fmla="*/ 8019 h 9004"/>
                <a:gd name="T82" fmla="*/ 2419 w 4501"/>
                <a:gd name="T83" fmla="*/ 8160 h 9004"/>
                <a:gd name="T84" fmla="*/ 2597 w 4501"/>
                <a:gd name="T85" fmla="*/ 8598 h 9004"/>
                <a:gd name="T86" fmla="*/ 2848 w 4501"/>
                <a:gd name="T87" fmla="*/ 8397 h 9004"/>
                <a:gd name="T88" fmla="*/ 3207 w 4501"/>
                <a:gd name="T89" fmla="*/ 8820 h 9004"/>
                <a:gd name="T90" fmla="*/ 3418 w 4501"/>
                <a:gd name="T91" fmla="*/ 8596 h 9004"/>
                <a:gd name="T92" fmla="*/ 3642 w 4501"/>
                <a:gd name="T93" fmla="*/ 8920 h 9004"/>
                <a:gd name="T94" fmla="*/ 3924 w 4501"/>
                <a:gd name="T95" fmla="*/ 8962 h 9004"/>
                <a:gd name="T96" fmla="*/ 4206 w 4501"/>
                <a:gd name="T97" fmla="*/ 8989 h 9004"/>
                <a:gd name="T98" fmla="*/ 4486 w 4501"/>
                <a:gd name="T99" fmla="*/ 8722 h 9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501" h="9004">
                  <a:moveTo>
                    <a:pt x="4304" y="282"/>
                  </a:moveTo>
                  <a:lnTo>
                    <a:pt x="4290" y="0"/>
                  </a:lnTo>
                  <a:lnTo>
                    <a:pt x="4501" y="0"/>
                  </a:lnTo>
                  <a:lnTo>
                    <a:pt x="4501" y="282"/>
                  </a:lnTo>
                  <a:lnTo>
                    <a:pt x="4304" y="282"/>
                  </a:lnTo>
                  <a:close/>
                  <a:moveTo>
                    <a:pt x="3769" y="353"/>
                  </a:moveTo>
                  <a:lnTo>
                    <a:pt x="3727" y="71"/>
                  </a:lnTo>
                  <a:lnTo>
                    <a:pt x="3874" y="50"/>
                  </a:lnTo>
                  <a:lnTo>
                    <a:pt x="4008" y="29"/>
                  </a:lnTo>
                  <a:lnTo>
                    <a:pt x="4037" y="310"/>
                  </a:lnTo>
                  <a:lnTo>
                    <a:pt x="3896" y="331"/>
                  </a:lnTo>
                  <a:lnTo>
                    <a:pt x="3769" y="353"/>
                  </a:lnTo>
                  <a:close/>
                  <a:moveTo>
                    <a:pt x="3235" y="479"/>
                  </a:moveTo>
                  <a:lnTo>
                    <a:pt x="3151" y="211"/>
                  </a:lnTo>
                  <a:lnTo>
                    <a:pt x="3291" y="169"/>
                  </a:lnTo>
                  <a:lnTo>
                    <a:pt x="3431" y="127"/>
                  </a:lnTo>
                  <a:lnTo>
                    <a:pt x="3502" y="395"/>
                  </a:lnTo>
                  <a:lnTo>
                    <a:pt x="3368" y="437"/>
                  </a:lnTo>
                  <a:lnTo>
                    <a:pt x="3235" y="479"/>
                  </a:lnTo>
                  <a:close/>
                  <a:moveTo>
                    <a:pt x="2729" y="675"/>
                  </a:moveTo>
                  <a:lnTo>
                    <a:pt x="2616" y="422"/>
                  </a:lnTo>
                  <a:lnTo>
                    <a:pt x="2681" y="391"/>
                  </a:lnTo>
                  <a:lnTo>
                    <a:pt x="2819" y="333"/>
                  </a:lnTo>
                  <a:lnTo>
                    <a:pt x="2883" y="310"/>
                  </a:lnTo>
                  <a:lnTo>
                    <a:pt x="2982" y="564"/>
                  </a:lnTo>
                  <a:lnTo>
                    <a:pt x="2919" y="593"/>
                  </a:lnTo>
                  <a:lnTo>
                    <a:pt x="2792" y="646"/>
                  </a:lnTo>
                  <a:lnTo>
                    <a:pt x="2729" y="675"/>
                  </a:lnTo>
                  <a:close/>
                  <a:moveTo>
                    <a:pt x="2250" y="929"/>
                  </a:moveTo>
                  <a:lnTo>
                    <a:pt x="2110" y="690"/>
                  </a:lnTo>
                  <a:lnTo>
                    <a:pt x="2173" y="649"/>
                  </a:lnTo>
                  <a:lnTo>
                    <a:pt x="2300" y="580"/>
                  </a:lnTo>
                  <a:lnTo>
                    <a:pt x="2363" y="549"/>
                  </a:lnTo>
                  <a:lnTo>
                    <a:pt x="2503" y="802"/>
                  </a:lnTo>
                  <a:lnTo>
                    <a:pt x="2467" y="814"/>
                  </a:lnTo>
                  <a:lnTo>
                    <a:pt x="2402" y="843"/>
                  </a:lnTo>
                  <a:lnTo>
                    <a:pt x="2312" y="896"/>
                  </a:lnTo>
                  <a:lnTo>
                    <a:pt x="2250" y="929"/>
                  </a:lnTo>
                  <a:close/>
                  <a:moveTo>
                    <a:pt x="1814" y="1253"/>
                  </a:moveTo>
                  <a:lnTo>
                    <a:pt x="1632" y="1042"/>
                  </a:lnTo>
                  <a:lnTo>
                    <a:pt x="1744" y="950"/>
                  </a:lnTo>
                  <a:lnTo>
                    <a:pt x="1857" y="859"/>
                  </a:lnTo>
                  <a:lnTo>
                    <a:pt x="2025" y="1084"/>
                  </a:lnTo>
                  <a:lnTo>
                    <a:pt x="1814" y="1253"/>
                  </a:lnTo>
                  <a:close/>
                  <a:moveTo>
                    <a:pt x="1421" y="1619"/>
                  </a:moveTo>
                  <a:lnTo>
                    <a:pt x="1210" y="1421"/>
                  </a:lnTo>
                  <a:lnTo>
                    <a:pt x="1421" y="1210"/>
                  </a:lnTo>
                  <a:lnTo>
                    <a:pt x="1617" y="1421"/>
                  </a:lnTo>
                  <a:lnTo>
                    <a:pt x="1421" y="1619"/>
                  </a:lnTo>
                  <a:close/>
                  <a:moveTo>
                    <a:pt x="1069" y="2041"/>
                  </a:moveTo>
                  <a:lnTo>
                    <a:pt x="844" y="1886"/>
                  </a:lnTo>
                  <a:lnTo>
                    <a:pt x="886" y="1824"/>
                  </a:lnTo>
                  <a:lnTo>
                    <a:pt x="976" y="1714"/>
                  </a:lnTo>
                  <a:lnTo>
                    <a:pt x="1026" y="1661"/>
                  </a:lnTo>
                  <a:lnTo>
                    <a:pt x="1237" y="1830"/>
                  </a:lnTo>
                  <a:lnTo>
                    <a:pt x="1069" y="2041"/>
                  </a:lnTo>
                  <a:close/>
                  <a:moveTo>
                    <a:pt x="788" y="2505"/>
                  </a:moveTo>
                  <a:lnTo>
                    <a:pt x="535" y="2378"/>
                  </a:lnTo>
                  <a:lnTo>
                    <a:pt x="568" y="2315"/>
                  </a:lnTo>
                  <a:lnTo>
                    <a:pt x="641" y="2188"/>
                  </a:lnTo>
                  <a:lnTo>
                    <a:pt x="675" y="2125"/>
                  </a:lnTo>
                  <a:lnTo>
                    <a:pt x="915" y="2279"/>
                  </a:lnTo>
                  <a:lnTo>
                    <a:pt x="883" y="2332"/>
                  </a:lnTo>
                  <a:lnTo>
                    <a:pt x="820" y="2443"/>
                  </a:lnTo>
                  <a:lnTo>
                    <a:pt x="788" y="2505"/>
                  </a:lnTo>
                  <a:close/>
                  <a:moveTo>
                    <a:pt x="562" y="2997"/>
                  </a:moveTo>
                  <a:lnTo>
                    <a:pt x="295" y="2898"/>
                  </a:lnTo>
                  <a:lnTo>
                    <a:pt x="319" y="2833"/>
                  </a:lnTo>
                  <a:lnTo>
                    <a:pt x="377" y="2696"/>
                  </a:lnTo>
                  <a:lnTo>
                    <a:pt x="408" y="2631"/>
                  </a:lnTo>
                  <a:lnTo>
                    <a:pt x="661" y="2743"/>
                  </a:lnTo>
                  <a:lnTo>
                    <a:pt x="631" y="2807"/>
                  </a:lnTo>
                  <a:lnTo>
                    <a:pt x="583" y="2933"/>
                  </a:lnTo>
                  <a:lnTo>
                    <a:pt x="562" y="2997"/>
                  </a:lnTo>
                  <a:close/>
                  <a:moveTo>
                    <a:pt x="393" y="3518"/>
                  </a:moveTo>
                  <a:lnTo>
                    <a:pt x="127" y="3447"/>
                  </a:lnTo>
                  <a:lnTo>
                    <a:pt x="146" y="3375"/>
                  </a:lnTo>
                  <a:lnTo>
                    <a:pt x="177" y="3238"/>
                  </a:lnTo>
                  <a:lnTo>
                    <a:pt x="197" y="3165"/>
                  </a:lnTo>
                  <a:lnTo>
                    <a:pt x="464" y="3250"/>
                  </a:lnTo>
                  <a:lnTo>
                    <a:pt x="445" y="3323"/>
                  </a:lnTo>
                  <a:lnTo>
                    <a:pt x="414" y="3454"/>
                  </a:lnTo>
                  <a:lnTo>
                    <a:pt x="393" y="3518"/>
                  </a:lnTo>
                  <a:close/>
                  <a:moveTo>
                    <a:pt x="309" y="4052"/>
                  </a:moveTo>
                  <a:lnTo>
                    <a:pt x="28" y="4024"/>
                  </a:lnTo>
                  <a:lnTo>
                    <a:pt x="50" y="3876"/>
                  </a:lnTo>
                  <a:lnTo>
                    <a:pt x="71" y="3742"/>
                  </a:lnTo>
                  <a:lnTo>
                    <a:pt x="351" y="3785"/>
                  </a:lnTo>
                  <a:lnTo>
                    <a:pt x="332" y="3856"/>
                  </a:lnTo>
                  <a:lnTo>
                    <a:pt x="315" y="3957"/>
                  </a:lnTo>
                  <a:lnTo>
                    <a:pt x="310" y="4020"/>
                  </a:lnTo>
                  <a:lnTo>
                    <a:pt x="309" y="4052"/>
                  </a:lnTo>
                  <a:close/>
                  <a:moveTo>
                    <a:pt x="0" y="4600"/>
                  </a:moveTo>
                  <a:lnTo>
                    <a:pt x="0" y="4502"/>
                  </a:lnTo>
                  <a:lnTo>
                    <a:pt x="0" y="4320"/>
                  </a:lnTo>
                  <a:lnTo>
                    <a:pt x="282" y="4333"/>
                  </a:lnTo>
                  <a:lnTo>
                    <a:pt x="282" y="4502"/>
                  </a:lnTo>
                  <a:lnTo>
                    <a:pt x="282" y="4600"/>
                  </a:lnTo>
                  <a:lnTo>
                    <a:pt x="0" y="4600"/>
                  </a:lnTo>
                  <a:close/>
                  <a:moveTo>
                    <a:pt x="56" y="5191"/>
                  </a:moveTo>
                  <a:lnTo>
                    <a:pt x="45" y="5117"/>
                  </a:lnTo>
                  <a:lnTo>
                    <a:pt x="30" y="4975"/>
                  </a:lnTo>
                  <a:lnTo>
                    <a:pt x="28" y="4910"/>
                  </a:lnTo>
                  <a:lnTo>
                    <a:pt x="309" y="4882"/>
                  </a:lnTo>
                  <a:lnTo>
                    <a:pt x="319" y="4947"/>
                  </a:lnTo>
                  <a:lnTo>
                    <a:pt x="329" y="5085"/>
                  </a:lnTo>
                  <a:lnTo>
                    <a:pt x="338" y="5149"/>
                  </a:lnTo>
                  <a:lnTo>
                    <a:pt x="56" y="5191"/>
                  </a:lnTo>
                  <a:close/>
                  <a:moveTo>
                    <a:pt x="169" y="5754"/>
                  </a:moveTo>
                  <a:lnTo>
                    <a:pt x="148" y="5682"/>
                  </a:lnTo>
                  <a:lnTo>
                    <a:pt x="111" y="5545"/>
                  </a:lnTo>
                  <a:lnTo>
                    <a:pt x="98" y="5473"/>
                  </a:lnTo>
                  <a:lnTo>
                    <a:pt x="380" y="5417"/>
                  </a:lnTo>
                  <a:lnTo>
                    <a:pt x="392" y="5481"/>
                  </a:lnTo>
                  <a:lnTo>
                    <a:pt x="429" y="5618"/>
                  </a:lnTo>
                  <a:lnTo>
                    <a:pt x="450" y="5684"/>
                  </a:lnTo>
                  <a:lnTo>
                    <a:pt x="169" y="5754"/>
                  </a:lnTo>
                  <a:close/>
                  <a:moveTo>
                    <a:pt x="366" y="6303"/>
                  </a:moveTo>
                  <a:lnTo>
                    <a:pt x="335" y="6238"/>
                  </a:lnTo>
                  <a:lnTo>
                    <a:pt x="283" y="6101"/>
                  </a:lnTo>
                  <a:lnTo>
                    <a:pt x="253" y="6035"/>
                  </a:lnTo>
                  <a:lnTo>
                    <a:pt x="520" y="5937"/>
                  </a:lnTo>
                  <a:lnTo>
                    <a:pt x="551" y="6000"/>
                  </a:lnTo>
                  <a:lnTo>
                    <a:pt x="603" y="6127"/>
                  </a:lnTo>
                  <a:lnTo>
                    <a:pt x="633" y="6190"/>
                  </a:lnTo>
                  <a:lnTo>
                    <a:pt x="366" y="6303"/>
                  </a:lnTo>
                  <a:close/>
                  <a:moveTo>
                    <a:pt x="633" y="6810"/>
                  </a:moveTo>
                  <a:lnTo>
                    <a:pt x="593" y="6746"/>
                  </a:lnTo>
                  <a:lnTo>
                    <a:pt x="524" y="6620"/>
                  </a:lnTo>
                  <a:lnTo>
                    <a:pt x="493" y="6556"/>
                  </a:lnTo>
                  <a:lnTo>
                    <a:pt x="746" y="6430"/>
                  </a:lnTo>
                  <a:lnTo>
                    <a:pt x="809" y="6549"/>
                  </a:lnTo>
                  <a:lnTo>
                    <a:pt x="872" y="6668"/>
                  </a:lnTo>
                  <a:lnTo>
                    <a:pt x="633" y="6810"/>
                  </a:lnTo>
                  <a:close/>
                  <a:moveTo>
                    <a:pt x="970" y="7287"/>
                  </a:moveTo>
                  <a:lnTo>
                    <a:pt x="928" y="7233"/>
                  </a:lnTo>
                  <a:lnTo>
                    <a:pt x="844" y="7111"/>
                  </a:lnTo>
                  <a:lnTo>
                    <a:pt x="802" y="7048"/>
                  </a:lnTo>
                  <a:lnTo>
                    <a:pt x="1026" y="6894"/>
                  </a:lnTo>
                  <a:lnTo>
                    <a:pt x="1068" y="6947"/>
                  </a:lnTo>
                  <a:lnTo>
                    <a:pt x="1141" y="7057"/>
                  </a:lnTo>
                  <a:lnTo>
                    <a:pt x="1181" y="7119"/>
                  </a:lnTo>
                  <a:lnTo>
                    <a:pt x="970" y="7287"/>
                  </a:lnTo>
                  <a:close/>
                  <a:moveTo>
                    <a:pt x="1350" y="7723"/>
                  </a:moveTo>
                  <a:lnTo>
                    <a:pt x="1297" y="7670"/>
                  </a:lnTo>
                  <a:lnTo>
                    <a:pt x="1197" y="7565"/>
                  </a:lnTo>
                  <a:lnTo>
                    <a:pt x="1153" y="7512"/>
                  </a:lnTo>
                  <a:lnTo>
                    <a:pt x="1364" y="7330"/>
                  </a:lnTo>
                  <a:lnTo>
                    <a:pt x="1408" y="7380"/>
                  </a:lnTo>
                  <a:lnTo>
                    <a:pt x="1503" y="7475"/>
                  </a:lnTo>
                  <a:lnTo>
                    <a:pt x="1547" y="7527"/>
                  </a:lnTo>
                  <a:lnTo>
                    <a:pt x="1350" y="7723"/>
                  </a:lnTo>
                  <a:close/>
                  <a:moveTo>
                    <a:pt x="1801" y="8103"/>
                  </a:moveTo>
                  <a:lnTo>
                    <a:pt x="1746" y="8061"/>
                  </a:lnTo>
                  <a:lnTo>
                    <a:pt x="1630" y="7971"/>
                  </a:lnTo>
                  <a:lnTo>
                    <a:pt x="1575" y="7921"/>
                  </a:lnTo>
                  <a:lnTo>
                    <a:pt x="1758" y="7709"/>
                  </a:lnTo>
                  <a:lnTo>
                    <a:pt x="1969" y="7878"/>
                  </a:lnTo>
                  <a:lnTo>
                    <a:pt x="1801" y="8103"/>
                  </a:lnTo>
                  <a:close/>
                  <a:moveTo>
                    <a:pt x="2278" y="8413"/>
                  </a:moveTo>
                  <a:lnTo>
                    <a:pt x="2215" y="8379"/>
                  </a:lnTo>
                  <a:lnTo>
                    <a:pt x="2089" y="8300"/>
                  </a:lnTo>
                  <a:lnTo>
                    <a:pt x="2025" y="8258"/>
                  </a:lnTo>
                  <a:lnTo>
                    <a:pt x="2180" y="8019"/>
                  </a:lnTo>
                  <a:lnTo>
                    <a:pt x="2207" y="8040"/>
                  </a:lnTo>
                  <a:lnTo>
                    <a:pt x="2264" y="8078"/>
                  </a:lnTo>
                  <a:lnTo>
                    <a:pt x="2355" y="8128"/>
                  </a:lnTo>
                  <a:lnTo>
                    <a:pt x="2419" y="8160"/>
                  </a:lnTo>
                  <a:lnTo>
                    <a:pt x="2278" y="8413"/>
                  </a:lnTo>
                  <a:close/>
                  <a:moveTo>
                    <a:pt x="2799" y="8680"/>
                  </a:moveTo>
                  <a:lnTo>
                    <a:pt x="2734" y="8651"/>
                  </a:lnTo>
                  <a:lnTo>
                    <a:pt x="2597" y="8598"/>
                  </a:lnTo>
                  <a:lnTo>
                    <a:pt x="2532" y="8567"/>
                  </a:lnTo>
                  <a:lnTo>
                    <a:pt x="2658" y="8314"/>
                  </a:lnTo>
                  <a:lnTo>
                    <a:pt x="2722" y="8345"/>
                  </a:lnTo>
                  <a:lnTo>
                    <a:pt x="2848" y="8397"/>
                  </a:lnTo>
                  <a:lnTo>
                    <a:pt x="2911" y="8427"/>
                  </a:lnTo>
                  <a:lnTo>
                    <a:pt x="2799" y="8680"/>
                  </a:lnTo>
                  <a:close/>
                  <a:moveTo>
                    <a:pt x="3347" y="8863"/>
                  </a:moveTo>
                  <a:lnTo>
                    <a:pt x="3207" y="8820"/>
                  </a:lnTo>
                  <a:lnTo>
                    <a:pt x="3066" y="8778"/>
                  </a:lnTo>
                  <a:lnTo>
                    <a:pt x="3151" y="8511"/>
                  </a:lnTo>
                  <a:lnTo>
                    <a:pt x="3277" y="8554"/>
                  </a:lnTo>
                  <a:lnTo>
                    <a:pt x="3418" y="8596"/>
                  </a:lnTo>
                  <a:lnTo>
                    <a:pt x="3347" y="8863"/>
                  </a:lnTo>
                  <a:close/>
                  <a:moveTo>
                    <a:pt x="3924" y="8962"/>
                  </a:moveTo>
                  <a:lnTo>
                    <a:pt x="3776" y="8941"/>
                  </a:lnTo>
                  <a:lnTo>
                    <a:pt x="3642" y="8920"/>
                  </a:lnTo>
                  <a:lnTo>
                    <a:pt x="3699" y="8638"/>
                  </a:lnTo>
                  <a:lnTo>
                    <a:pt x="3832" y="8659"/>
                  </a:lnTo>
                  <a:lnTo>
                    <a:pt x="3966" y="8680"/>
                  </a:lnTo>
                  <a:lnTo>
                    <a:pt x="3924" y="8962"/>
                  </a:lnTo>
                  <a:close/>
                  <a:moveTo>
                    <a:pt x="4501" y="9004"/>
                  </a:moveTo>
                  <a:lnTo>
                    <a:pt x="4427" y="9004"/>
                  </a:lnTo>
                  <a:lnTo>
                    <a:pt x="4280" y="8999"/>
                  </a:lnTo>
                  <a:lnTo>
                    <a:pt x="4206" y="8989"/>
                  </a:lnTo>
                  <a:lnTo>
                    <a:pt x="4219" y="8709"/>
                  </a:lnTo>
                  <a:lnTo>
                    <a:pt x="4285" y="8710"/>
                  </a:lnTo>
                  <a:lnTo>
                    <a:pt x="4422" y="8720"/>
                  </a:lnTo>
                  <a:lnTo>
                    <a:pt x="4486" y="8722"/>
                  </a:lnTo>
                  <a:lnTo>
                    <a:pt x="4486" y="9004"/>
                  </a:lnTo>
                  <a:lnTo>
                    <a:pt x="4501" y="9004"/>
                  </a:lnTo>
                  <a:close/>
                </a:path>
              </a:pathLst>
            </a:custGeom>
            <a:solidFill>
              <a:srgbClr val="EF2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Rectangle 43"/>
            <p:cNvSpPr>
              <a:spLocks noChangeArrowheads="1"/>
            </p:cNvSpPr>
            <p:nvPr/>
          </p:nvSpPr>
          <p:spPr bwMode="auto">
            <a:xfrm>
              <a:off x="5188160" y="4947863"/>
              <a:ext cx="263365" cy="1297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Freeform 44"/>
            <p:cNvSpPr>
              <a:spLocks noEditPoints="1"/>
            </p:cNvSpPr>
            <p:nvPr/>
          </p:nvSpPr>
          <p:spPr bwMode="auto">
            <a:xfrm>
              <a:off x="5175299" y="4934443"/>
              <a:ext cx="289646" cy="154888"/>
            </a:xfrm>
            <a:custGeom>
              <a:avLst/>
              <a:gdLst>
                <a:gd name="T0" fmla="*/ 282 w 3109"/>
                <a:gd name="T1" fmla="*/ 1379 h 1660"/>
                <a:gd name="T2" fmla="*/ 2827 w 3109"/>
                <a:gd name="T3" fmla="*/ 1379 h 1660"/>
                <a:gd name="T4" fmla="*/ 2827 w 3109"/>
                <a:gd name="T5" fmla="*/ 267 h 1660"/>
                <a:gd name="T6" fmla="*/ 282 w 3109"/>
                <a:gd name="T7" fmla="*/ 267 h 1660"/>
                <a:gd name="T8" fmla="*/ 282 w 3109"/>
                <a:gd name="T9" fmla="*/ 1379 h 1660"/>
                <a:gd name="T10" fmla="*/ 3109 w 3109"/>
                <a:gd name="T11" fmla="*/ 1660 h 1660"/>
                <a:gd name="T12" fmla="*/ 0 w 3109"/>
                <a:gd name="T13" fmla="*/ 1660 h 1660"/>
                <a:gd name="T14" fmla="*/ 0 w 3109"/>
                <a:gd name="T15" fmla="*/ 0 h 1660"/>
                <a:gd name="T16" fmla="*/ 3109 w 3109"/>
                <a:gd name="T17" fmla="*/ 0 h 1660"/>
                <a:gd name="T18" fmla="*/ 3109 w 3109"/>
                <a:gd name="T19" fmla="*/ 1660 h 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09" h="1660">
                  <a:moveTo>
                    <a:pt x="282" y="1379"/>
                  </a:moveTo>
                  <a:lnTo>
                    <a:pt x="2827" y="1379"/>
                  </a:lnTo>
                  <a:lnTo>
                    <a:pt x="2827" y="267"/>
                  </a:lnTo>
                  <a:lnTo>
                    <a:pt x="282" y="267"/>
                  </a:lnTo>
                  <a:lnTo>
                    <a:pt x="282" y="1379"/>
                  </a:lnTo>
                  <a:close/>
                  <a:moveTo>
                    <a:pt x="3109" y="1660"/>
                  </a:moveTo>
                  <a:lnTo>
                    <a:pt x="0" y="1660"/>
                  </a:lnTo>
                  <a:lnTo>
                    <a:pt x="0" y="0"/>
                  </a:lnTo>
                  <a:lnTo>
                    <a:pt x="3109" y="0"/>
                  </a:lnTo>
                  <a:lnTo>
                    <a:pt x="3109" y="1660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Freeform 45"/>
            <p:cNvSpPr>
              <a:spLocks/>
            </p:cNvSpPr>
            <p:nvPr/>
          </p:nvSpPr>
          <p:spPr bwMode="auto">
            <a:xfrm>
              <a:off x="5236807" y="5080384"/>
              <a:ext cx="164953" cy="79960"/>
            </a:xfrm>
            <a:custGeom>
              <a:avLst/>
              <a:gdLst>
                <a:gd name="T0" fmla="*/ 1772 w 1772"/>
                <a:gd name="T1" fmla="*/ 0 h 858"/>
                <a:gd name="T2" fmla="*/ 0 w 1772"/>
                <a:gd name="T3" fmla="*/ 0 h 858"/>
                <a:gd name="T4" fmla="*/ 0 w 1772"/>
                <a:gd name="T5" fmla="*/ 422 h 858"/>
                <a:gd name="T6" fmla="*/ 1 w 1772"/>
                <a:gd name="T7" fmla="*/ 466 h 858"/>
                <a:gd name="T8" fmla="*/ 19 w 1772"/>
                <a:gd name="T9" fmla="*/ 552 h 858"/>
                <a:gd name="T10" fmla="*/ 53 w 1772"/>
                <a:gd name="T11" fmla="*/ 630 h 858"/>
                <a:gd name="T12" fmla="*/ 99 w 1772"/>
                <a:gd name="T13" fmla="*/ 699 h 858"/>
                <a:gd name="T14" fmla="*/ 160 w 1772"/>
                <a:gd name="T15" fmla="*/ 759 h 858"/>
                <a:gd name="T16" fmla="*/ 229 w 1772"/>
                <a:gd name="T17" fmla="*/ 806 h 858"/>
                <a:gd name="T18" fmla="*/ 307 w 1772"/>
                <a:gd name="T19" fmla="*/ 839 h 858"/>
                <a:gd name="T20" fmla="*/ 392 w 1772"/>
                <a:gd name="T21" fmla="*/ 857 h 858"/>
                <a:gd name="T22" fmla="*/ 436 w 1772"/>
                <a:gd name="T23" fmla="*/ 858 h 858"/>
                <a:gd name="T24" fmla="*/ 1322 w 1772"/>
                <a:gd name="T25" fmla="*/ 858 h 858"/>
                <a:gd name="T26" fmla="*/ 1367 w 1772"/>
                <a:gd name="T27" fmla="*/ 857 h 858"/>
                <a:gd name="T28" fmla="*/ 1452 w 1772"/>
                <a:gd name="T29" fmla="*/ 839 h 858"/>
                <a:gd name="T30" fmla="*/ 1530 w 1772"/>
                <a:gd name="T31" fmla="*/ 806 h 858"/>
                <a:gd name="T32" fmla="*/ 1599 w 1772"/>
                <a:gd name="T33" fmla="*/ 759 h 858"/>
                <a:gd name="T34" fmla="*/ 1659 w 1772"/>
                <a:gd name="T35" fmla="*/ 699 h 858"/>
                <a:gd name="T36" fmla="*/ 1706 w 1772"/>
                <a:gd name="T37" fmla="*/ 630 h 858"/>
                <a:gd name="T38" fmla="*/ 1740 w 1772"/>
                <a:gd name="T39" fmla="*/ 552 h 858"/>
                <a:gd name="T40" fmla="*/ 1757 w 1772"/>
                <a:gd name="T41" fmla="*/ 466 h 858"/>
                <a:gd name="T42" fmla="*/ 1759 w 1772"/>
                <a:gd name="T43" fmla="*/ 422 h 858"/>
                <a:gd name="T44" fmla="*/ 1759 w 1772"/>
                <a:gd name="T45" fmla="*/ 0 h 858"/>
                <a:gd name="T46" fmla="*/ 1772 w 1772"/>
                <a:gd name="T47" fmla="*/ 0 h 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72" h="858">
                  <a:moveTo>
                    <a:pt x="1772" y="0"/>
                  </a:moveTo>
                  <a:lnTo>
                    <a:pt x="0" y="0"/>
                  </a:lnTo>
                  <a:lnTo>
                    <a:pt x="0" y="422"/>
                  </a:lnTo>
                  <a:lnTo>
                    <a:pt x="1" y="466"/>
                  </a:lnTo>
                  <a:lnTo>
                    <a:pt x="19" y="552"/>
                  </a:lnTo>
                  <a:lnTo>
                    <a:pt x="53" y="630"/>
                  </a:lnTo>
                  <a:lnTo>
                    <a:pt x="99" y="699"/>
                  </a:lnTo>
                  <a:lnTo>
                    <a:pt x="160" y="759"/>
                  </a:lnTo>
                  <a:lnTo>
                    <a:pt x="229" y="806"/>
                  </a:lnTo>
                  <a:lnTo>
                    <a:pt x="307" y="839"/>
                  </a:lnTo>
                  <a:lnTo>
                    <a:pt x="392" y="857"/>
                  </a:lnTo>
                  <a:lnTo>
                    <a:pt x="436" y="858"/>
                  </a:lnTo>
                  <a:lnTo>
                    <a:pt x="1322" y="858"/>
                  </a:lnTo>
                  <a:lnTo>
                    <a:pt x="1367" y="857"/>
                  </a:lnTo>
                  <a:lnTo>
                    <a:pt x="1452" y="839"/>
                  </a:lnTo>
                  <a:lnTo>
                    <a:pt x="1530" y="806"/>
                  </a:lnTo>
                  <a:lnTo>
                    <a:pt x="1599" y="759"/>
                  </a:lnTo>
                  <a:lnTo>
                    <a:pt x="1659" y="699"/>
                  </a:lnTo>
                  <a:lnTo>
                    <a:pt x="1706" y="630"/>
                  </a:lnTo>
                  <a:lnTo>
                    <a:pt x="1740" y="552"/>
                  </a:lnTo>
                  <a:lnTo>
                    <a:pt x="1757" y="466"/>
                  </a:lnTo>
                  <a:lnTo>
                    <a:pt x="1759" y="422"/>
                  </a:lnTo>
                  <a:lnTo>
                    <a:pt x="1759" y="0"/>
                  </a:lnTo>
                  <a:lnTo>
                    <a:pt x="17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Freeform 46"/>
            <p:cNvSpPr>
              <a:spLocks noEditPoints="1"/>
            </p:cNvSpPr>
            <p:nvPr/>
          </p:nvSpPr>
          <p:spPr bwMode="auto">
            <a:xfrm>
              <a:off x="5225065" y="5066964"/>
              <a:ext cx="191233" cy="106241"/>
            </a:xfrm>
            <a:custGeom>
              <a:avLst/>
              <a:gdLst>
                <a:gd name="T0" fmla="*/ 267 w 2054"/>
                <a:gd name="T1" fmla="*/ 280 h 1139"/>
                <a:gd name="T2" fmla="*/ 267 w 2054"/>
                <a:gd name="T3" fmla="*/ 562 h 1139"/>
                <a:gd name="T4" fmla="*/ 268 w 2054"/>
                <a:gd name="T5" fmla="*/ 594 h 1139"/>
                <a:gd name="T6" fmla="*/ 280 w 2054"/>
                <a:gd name="T7" fmla="*/ 652 h 1139"/>
                <a:gd name="T8" fmla="*/ 304 w 2054"/>
                <a:gd name="T9" fmla="*/ 705 h 1139"/>
                <a:gd name="T10" fmla="*/ 337 w 2054"/>
                <a:gd name="T11" fmla="*/ 753 h 1139"/>
                <a:gd name="T12" fmla="*/ 377 w 2054"/>
                <a:gd name="T13" fmla="*/ 792 h 1139"/>
                <a:gd name="T14" fmla="*/ 425 w 2054"/>
                <a:gd name="T15" fmla="*/ 824 h 1139"/>
                <a:gd name="T16" fmla="*/ 478 w 2054"/>
                <a:gd name="T17" fmla="*/ 845 h 1139"/>
                <a:gd name="T18" fmla="*/ 533 w 2054"/>
                <a:gd name="T19" fmla="*/ 856 h 1139"/>
                <a:gd name="T20" fmla="*/ 562 w 2054"/>
                <a:gd name="T21" fmla="*/ 857 h 1139"/>
                <a:gd name="T22" fmla="*/ 1448 w 2054"/>
                <a:gd name="T23" fmla="*/ 857 h 1139"/>
                <a:gd name="T24" fmla="*/ 1480 w 2054"/>
                <a:gd name="T25" fmla="*/ 856 h 1139"/>
                <a:gd name="T26" fmla="*/ 1539 w 2054"/>
                <a:gd name="T27" fmla="*/ 844 h 1139"/>
                <a:gd name="T28" fmla="*/ 1591 w 2054"/>
                <a:gd name="T29" fmla="*/ 820 h 1139"/>
                <a:gd name="T30" fmla="*/ 1639 w 2054"/>
                <a:gd name="T31" fmla="*/ 788 h 1139"/>
                <a:gd name="T32" fmla="*/ 1678 w 2054"/>
                <a:gd name="T33" fmla="*/ 747 h 1139"/>
                <a:gd name="T34" fmla="*/ 1710 w 2054"/>
                <a:gd name="T35" fmla="*/ 699 h 1139"/>
                <a:gd name="T36" fmla="*/ 1732 w 2054"/>
                <a:gd name="T37" fmla="*/ 646 h 1139"/>
                <a:gd name="T38" fmla="*/ 1742 w 2054"/>
                <a:gd name="T39" fmla="*/ 590 h 1139"/>
                <a:gd name="T40" fmla="*/ 1743 w 2054"/>
                <a:gd name="T41" fmla="*/ 562 h 1139"/>
                <a:gd name="T42" fmla="*/ 1743 w 2054"/>
                <a:gd name="T43" fmla="*/ 280 h 1139"/>
                <a:gd name="T44" fmla="*/ 267 w 2054"/>
                <a:gd name="T45" fmla="*/ 280 h 1139"/>
                <a:gd name="T46" fmla="*/ 1463 w 2054"/>
                <a:gd name="T47" fmla="*/ 1139 h 1139"/>
                <a:gd name="T48" fmla="*/ 577 w 2054"/>
                <a:gd name="T49" fmla="*/ 1139 h 1139"/>
                <a:gd name="T50" fmla="*/ 546 w 2054"/>
                <a:gd name="T51" fmla="*/ 1138 h 1139"/>
                <a:gd name="T52" fmla="*/ 487 w 2054"/>
                <a:gd name="T53" fmla="*/ 1132 h 1139"/>
                <a:gd name="T54" fmla="*/ 430 w 2054"/>
                <a:gd name="T55" fmla="*/ 1120 h 1139"/>
                <a:gd name="T56" fmla="*/ 376 w 2054"/>
                <a:gd name="T57" fmla="*/ 1103 h 1139"/>
                <a:gd name="T58" fmla="*/ 324 w 2054"/>
                <a:gd name="T59" fmla="*/ 1080 h 1139"/>
                <a:gd name="T60" fmla="*/ 275 w 2054"/>
                <a:gd name="T61" fmla="*/ 1054 h 1139"/>
                <a:gd name="T62" fmla="*/ 229 w 2054"/>
                <a:gd name="T63" fmla="*/ 1022 h 1139"/>
                <a:gd name="T64" fmla="*/ 186 w 2054"/>
                <a:gd name="T65" fmla="*/ 986 h 1139"/>
                <a:gd name="T66" fmla="*/ 147 w 2054"/>
                <a:gd name="T67" fmla="*/ 946 h 1139"/>
                <a:gd name="T68" fmla="*/ 113 w 2054"/>
                <a:gd name="T69" fmla="*/ 904 h 1139"/>
                <a:gd name="T70" fmla="*/ 82 w 2054"/>
                <a:gd name="T71" fmla="*/ 857 h 1139"/>
                <a:gd name="T72" fmla="*/ 56 w 2054"/>
                <a:gd name="T73" fmla="*/ 808 h 1139"/>
                <a:gd name="T74" fmla="*/ 33 w 2054"/>
                <a:gd name="T75" fmla="*/ 757 h 1139"/>
                <a:gd name="T76" fmla="*/ 18 w 2054"/>
                <a:gd name="T77" fmla="*/ 703 h 1139"/>
                <a:gd name="T78" fmla="*/ 6 w 2054"/>
                <a:gd name="T79" fmla="*/ 647 h 1139"/>
                <a:gd name="T80" fmla="*/ 0 w 2054"/>
                <a:gd name="T81" fmla="*/ 590 h 1139"/>
                <a:gd name="T82" fmla="*/ 0 w 2054"/>
                <a:gd name="T83" fmla="*/ 562 h 1139"/>
                <a:gd name="T84" fmla="*/ 0 w 2054"/>
                <a:gd name="T85" fmla="*/ 0 h 1139"/>
                <a:gd name="T86" fmla="*/ 2054 w 2054"/>
                <a:gd name="T87" fmla="*/ 0 h 1139"/>
                <a:gd name="T88" fmla="*/ 2054 w 2054"/>
                <a:gd name="T89" fmla="*/ 562 h 1139"/>
                <a:gd name="T90" fmla="*/ 2051 w 2054"/>
                <a:gd name="T91" fmla="*/ 593 h 1139"/>
                <a:gd name="T92" fmla="*/ 2043 w 2054"/>
                <a:gd name="T93" fmla="*/ 651 h 1139"/>
                <a:gd name="T94" fmla="*/ 2030 w 2054"/>
                <a:gd name="T95" fmla="*/ 708 h 1139"/>
                <a:gd name="T96" fmla="*/ 2011 w 2054"/>
                <a:gd name="T97" fmla="*/ 762 h 1139"/>
                <a:gd name="T98" fmla="*/ 1988 w 2054"/>
                <a:gd name="T99" fmla="*/ 814 h 1139"/>
                <a:gd name="T100" fmla="*/ 1961 w 2054"/>
                <a:gd name="T101" fmla="*/ 864 h 1139"/>
                <a:gd name="T102" fmla="*/ 1929 w 2054"/>
                <a:gd name="T103" fmla="*/ 909 h 1139"/>
                <a:gd name="T104" fmla="*/ 1893 w 2054"/>
                <a:gd name="T105" fmla="*/ 952 h 1139"/>
                <a:gd name="T106" fmla="*/ 1854 w 2054"/>
                <a:gd name="T107" fmla="*/ 990 h 1139"/>
                <a:gd name="T108" fmla="*/ 1811 w 2054"/>
                <a:gd name="T109" fmla="*/ 1026 h 1139"/>
                <a:gd name="T110" fmla="*/ 1764 w 2054"/>
                <a:gd name="T111" fmla="*/ 1057 h 1139"/>
                <a:gd name="T112" fmla="*/ 1715 w 2054"/>
                <a:gd name="T113" fmla="*/ 1083 h 1139"/>
                <a:gd name="T114" fmla="*/ 1663 w 2054"/>
                <a:gd name="T115" fmla="*/ 1104 h 1139"/>
                <a:gd name="T116" fmla="*/ 1608 w 2054"/>
                <a:gd name="T117" fmla="*/ 1121 h 1139"/>
                <a:gd name="T118" fmla="*/ 1551 w 2054"/>
                <a:gd name="T119" fmla="*/ 1133 h 1139"/>
                <a:gd name="T120" fmla="*/ 1492 w 2054"/>
                <a:gd name="T121" fmla="*/ 1138 h 1139"/>
                <a:gd name="T122" fmla="*/ 1463 w 2054"/>
                <a:gd name="T123" fmla="*/ 1139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054" h="1139">
                  <a:moveTo>
                    <a:pt x="267" y="280"/>
                  </a:moveTo>
                  <a:lnTo>
                    <a:pt x="267" y="562"/>
                  </a:lnTo>
                  <a:lnTo>
                    <a:pt x="268" y="594"/>
                  </a:lnTo>
                  <a:lnTo>
                    <a:pt x="280" y="652"/>
                  </a:lnTo>
                  <a:lnTo>
                    <a:pt x="304" y="705"/>
                  </a:lnTo>
                  <a:lnTo>
                    <a:pt x="337" y="753"/>
                  </a:lnTo>
                  <a:lnTo>
                    <a:pt x="377" y="792"/>
                  </a:lnTo>
                  <a:lnTo>
                    <a:pt x="425" y="824"/>
                  </a:lnTo>
                  <a:lnTo>
                    <a:pt x="478" y="845"/>
                  </a:lnTo>
                  <a:lnTo>
                    <a:pt x="533" y="856"/>
                  </a:lnTo>
                  <a:lnTo>
                    <a:pt x="562" y="857"/>
                  </a:lnTo>
                  <a:lnTo>
                    <a:pt x="1448" y="857"/>
                  </a:lnTo>
                  <a:lnTo>
                    <a:pt x="1480" y="856"/>
                  </a:lnTo>
                  <a:lnTo>
                    <a:pt x="1539" y="844"/>
                  </a:lnTo>
                  <a:lnTo>
                    <a:pt x="1591" y="820"/>
                  </a:lnTo>
                  <a:lnTo>
                    <a:pt x="1639" y="788"/>
                  </a:lnTo>
                  <a:lnTo>
                    <a:pt x="1678" y="747"/>
                  </a:lnTo>
                  <a:lnTo>
                    <a:pt x="1710" y="699"/>
                  </a:lnTo>
                  <a:lnTo>
                    <a:pt x="1732" y="646"/>
                  </a:lnTo>
                  <a:lnTo>
                    <a:pt x="1742" y="590"/>
                  </a:lnTo>
                  <a:lnTo>
                    <a:pt x="1743" y="562"/>
                  </a:lnTo>
                  <a:lnTo>
                    <a:pt x="1743" y="280"/>
                  </a:lnTo>
                  <a:lnTo>
                    <a:pt x="267" y="280"/>
                  </a:lnTo>
                  <a:close/>
                  <a:moveTo>
                    <a:pt x="1463" y="1139"/>
                  </a:moveTo>
                  <a:lnTo>
                    <a:pt x="577" y="1139"/>
                  </a:lnTo>
                  <a:lnTo>
                    <a:pt x="546" y="1138"/>
                  </a:lnTo>
                  <a:lnTo>
                    <a:pt x="487" y="1132"/>
                  </a:lnTo>
                  <a:lnTo>
                    <a:pt x="430" y="1120"/>
                  </a:lnTo>
                  <a:lnTo>
                    <a:pt x="376" y="1103"/>
                  </a:lnTo>
                  <a:lnTo>
                    <a:pt x="324" y="1080"/>
                  </a:lnTo>
                  <a:lnTo>
                    <a:pt x="275" y="1054"/>
                  </a:lnTo>
                  <a:lnTo>
                    <a:pt x="229" y="1022"/>
                  </a:lnTo>
                  <a:lnTo>
                    <a:pt x="186" y="986"/>
                  </a:lnTo>
                  <a:lnTo>
                    <a:pt x="147" y="946"/>
                  </a:lnTo>
                  <a:lnTo>
                    <a:pt x="113" y="904"/>
                  </a:lnTo>
                  <a:lnTo>
                    <a:pt x="82" y="857"/>
                  </a:lnTo>
                  <a:lnTo>
                    <a:pt x="56" y="808"/>
                  </a:lnTo>
                  <a:lnTo>
                    <a:pt x="33" y="757"/>
                  </a:lnTo>
                  <a:lnTo>
                    <a:pt x="18" y="703"/>
                  </a:lnTo>
                  <a:lnTo>
                    <a:pt x="6" y="647"/>
                  </a:lnTo>
                  <a:lnTo>
                    <a:pt x="0" y="590"/>
                  </a:lnTo>
                  <a:lnTo>
                    <a:pt x="0" y="562"/>
                  </a:lnTo>
                  <a:lnTo>
                    <a:pt x="0" y="0"/>
                  </a:lnTo>
                  <a:lnTo>
                    <a:pt x="2054" y="0"/>
                  </a:lnTo>
                  <a:lnTo>
                    <a:pt x="2054" y="562"/>
                  </a:lnTo>
                  <a:lnTo>
                    <a:pt x="2051" y="593"/>
                  </a:lnTo>
                  <a:lnTo>
                    <a:pt x="2043" y="651"/>
                  </a:lnTo>
                  <a:lnTo>
                    <a:pt x="2030" y="708"/>
                  </a:lnTo>
                  <a:lnTo>
                    <a:pt x="2011" y="762"/>
                  </a:lnTo>
                  <a:lnTo>
                    <a:pt x="1988" y="814"/>
                  </a:lnTo>
                  <a:lnTo>
                    <a:pt x="1961" y="864"/>
                  </a:lnTo>
                  <a:lnTo>
                    <a:pt x="1929" y="909"/>
                  </a:lnTo>
                  <a:lnTo>
                    <a:pt x="1893" y="952"/>
                  </a:lnTo>
                  <a:lnTo>
                    <a:pt x="1854" y="990"/>
                  </a:lnTo>
                  <a:lnTo>
                    <a:pt x="1811" y="1026"/>
                  </a:lnTo>
                  <a:lnTo>
                    <a:pt x="1764" y="1057"/>
                  </a:lnTo>
                  <a:lnTo>
                    <a:pt x="1715" y="1083"/>
                  </a:lnTo>
                  <a:lnTo>
                    <a:pt x="1663" y="1104"/>
                  </a:lnTo>
                  <a:lnTo>
                    <a:pt x="1608" y="1121"/>
                  </a:lnTo>
                  <a:lnTo>
                    <a:pt x="1551" y="1133"/>
                  </a:lnTo>
                  <a:lnTo>
                    <a:pt x="1492" y="1138"/>
                  </a:lnTo>
                  <a:lnTo>
                    <a:pt x="1463" y="1139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Freeform 47"/>
            <p:cNvSpPr>
              <a:spLocks/>
            </p:cNvSpPr>
            <p:nvPr/>
          </p:nvSpPr>
          <p:spPr bwMode="auto">
            <a:xfrm>
              <a:off x="5048370" y="4347324"/>
              <a:ext cx="542386" cy="599421"/>
            </a:xfrm>
            <a:custGeom>
              <a:avLst/>
              <a:gdLst>
                <a:gd name="T0" fmla="*/ 5818 w 5819"/>
                <a:gd name="T1" fmla="*/ 2879 h 6432"/>
                <a:gd name="T2" fmla="*/ 5794 w 5819"/>
                <a:gd name="T3" fmla="*/ 2568 h 6432"/>
                <a:gd name="T4" fmla="*/ 5741 w 5819"/>
                <a:gd name="T5" fmla="*/ 2268 h 6432"/>
                <a:gd name="T6" fmla="*/ 5657 w 5819"/>
                <a:gd name="T7" fmla="*/ 1980 h 6432"/>
                <a:gd name="T8" fmla="*/ 5548 w 5819"/>
                <a:gd name="T9" fmla="*/ 1704 h 6432"/>
                <a:gd name="T10" fmla="*/ 5412 w 5819"/>
                <a:gd name="T11" fmla="*/ 1444 h 6432"/>
                <a:gd name="T12" fmla="*/ 5252 w 5819"/>
                <a:gd name="T13" fmla="*/ 1199 h 6432"/>
                <a:gd name="T14" fmla="*/ 5071 w 5819"/>
                <a:gd name="T15" fmla="*/ 972 h 6432"/>
                <a:gd name="T16" fmla="*/ 4868 w 5819"/>
                <a:gd name="T17" fmla="*/ 765 h 6432"/>
                <a:gd name="T18" fmla="*/ 4646 w 5819"/>
                <a:gd name="T19" fmla="*/ 580 h 6432"/>
                <a:gd name="T20" fmla="*/ 4406 w 5819"/>
                <a:gd name="T21" fmla="*/ 417 h 6432"/>
                <a:gd name="T22" fmla="*/ 4151 w 5819"/>
                <a:gd name="T23" fmla="*/ 279 h 6432"/>
                <a:gd name="T24" fmla="*/ 3881 w 5819"/>
                <a:gd name="T25" fmla="*/ 166 h 6432"/>
                <a:gd name="T26" fmla="*/ 3598 w 5819"/>
                <a:gd name="T27" fmla="*/ 81 h 6432"/>
                <a:gd name="T28" fmla="*/ 3304 w 5819"/>
                <a:gd name="T29" fmla="*/ 26 h 6432"/>
                <a:gd name="T30" fmla="*/ 3000 w 5819"/>
                <a:gd name="T31" fmla="*/ 0 h 6432"/>
                <a:gd name="T32" fmla="*/ 2767 w 5819"/>
                <a:gd name="T33" fmla="*/ 4 h 6432"/>
                <a:gd name="T34" fmla="*/ 2567 w 5819"/>
                <a:gd name="T35" fmla="*/ 20 h 6432"/>
                <a:gd name="T36" fmla="*/ 2306 w 5819"/>
                <a:gd name="T37" fmla="*/ 65 h 6432"/>
                <a:gd name="T38" fmla="*/ 2052 w 5819"/>
                <a:gd name="T39" fmla="*/ 132 h 6432"/>
                <a:gd name="T40" fmla="*/ 1808 w 5819"/>
                <a:gd name="T41" fmla="*/ 223 h 6432"/>
                <a:gd name="T42" fmla="*/ 1574 w 5819"/>
                <a:gd name="T43" fmla="*/ 335 h 6432"/>
                <a:gd name="T44" fmla="*/ 1351 w 5819"/>
                <a:gd name="T45" fmla="*/ 466 h 6432"/>
                <a:gd name="T46" fmla="*/ 1140 w 5819"/>
                <a:gd name="T47" fmla="*/ 617 h 6432"/>
                <a:gd name="T48" fmla="*/ 944 w 5819"/>
                <a:gd name="T49" fmla="*/ 785 h 6432"/>
                <a:gd name="T50" fmla="*/ 763 w 5819"/>
                <a:gd name="T51" fmla="*/ 970 h 6432"/>
                <a:gd name="T52" fmla="*/ 598 w 5819"/>
                <a:gd name="T53" fmla="*/ 1169 h 6432"/>
                <a:gd name="T54" fmla="*/ 451 w 5819"/>
                <a:gd name="T55" fmla="*/ 1384 h 6432"/>
                <a:gd name="T56" fmla="*/ 322 w 5819"/>
                <a:gd name="T57" fmla="*/ 1610 h 6432"/>
                <a:gd name="T58" fmla="*/ 212 w 5819"/>
                <a:gd name="T59" fmla="*/ 1849 h 6432"/>
                <a:gd name="T60" fmla="*/ 125 w 5819"/>
                <a:gd name="T61" fmla="*/ 2098 h 6432"/>
                <a:gd name="T62" fmla="*/ 58 w 5819"/>
                <a:gd name="T63" fmla="*/ 2356 h 6432"/>
                <a:gd name="T64" fmla="*/ 16 w 5819"/>
                <a:gd name="T65" fmla="*/ 2622 h 6432"/>
                <a:gd name="T66" fmla="*/ 5 w 5819"/>
                <a:gd name="T67" fmla="*/ 2759 h 6432"/>
                <a:gd name="T68" fmla="*/ 1 w 5819"/>
                <a:gd name="T69" fmla="*/ 3035 h 6432"/>
                <a:gd name="T70" fmla="*/ 21 w 5819"/>
                <a:gd name="T71" fmla="*/ 3302 h 6432"/>
                <a:gd name="T72" fmla="*/ 62 w 5819"/>
                <a:gd name="T73" fmla="*/ 3560 h 6432"/>
                <a:gd name="T74" fmla="*/ 126 w 5819"/>
                <a:gd name="T75" fmla="*/ 3810 h 6432"/>
                <a:gd name="T76" fmla="*/ 210 w 5819"/>
                <a:gd name="T77" fmla="*/ 4051 h 6432"/>
                <a:gd name="T78" fmla="*/ 315 w 5819"/>
                <a:gd name="T79" fmla="*/ 4282 h 6432"/>
                <a:gd name="T80" fmla="*/ 439 w 5819"/>
                <a:gd name="T81" fmla="*/ 4502 h 6432"/>
                <a:gd name="T82" fmla="*/ 544 w 5819"/>
                <a:gd name="T83" fmla="*/ 4660 h 6432"/>
                <a:gd name="T84" fmla="*/ 672 w 5819"/>
                <a:gd name="T85" fmla="*/ 4829 h 6432"/>
                <a:gd name="T86" fmla="*/ 1010 w 5819"/>
                <a:gd name="T87" fmla="*/ 5200 h 6432"/>
                <a:gd name="T88" fmla="*/ 1214 w 5819"/>
                <a:gd name="T89" fmla="*/ 5438 h 6432"/>
                <a:gd name="T90" fmla="*/ 1307 w 5819"/>
                <a:gd name="T91" fmla="*/ 5597 h 6432"/>
                <a:gd name="T92" fmla="*/ 1382 w 5819"/>
                <a:gd name="T93" fmla="*/ 5795 h 6432"/>
                <a:gd name="T94" fmla="*/ 1435 w 5819"/>
                <a:gd name="T95" fmla="*/ 6048 h 6432"/>
                <a:gd name="T96" fmla="*/ 1486 w 5819"/>
                <a:gd name="T97" fmla="*/ 6432 h 6432"/>
                <a:gd name="T98" fmla="*/ 4342 w 5819"/>
                <a:gd name="T99" fmla="*/ 6207 h 6432"/>
                <a:gd name="T100" fmla="*/ 4379 w 5819"/>
                <a:gd name="T101" fmla="*/ 5989 h 6432"/>
                <a:gd name="T102" fmla="*/ 4447 w 5819"/>
                <a:gd name="T103" fmla="*/ 5754 h 6432"/>
                <a:gd name="T104" fmla="*/ 4535 w 5819"/>
                <a:gd name="T105" fmla="*/ 5565 h 6432"/>
                <a:gd name="T106" fmla="*/ 4642 w 5819"/>
                <a:gd name="T107" fmla="*/ 5404 h 6432"/>
                <a:gd name="T108" fmla="*/ 4869 w 5819"/>
                <a:gd name="T109" fmla="*/ 5140 h 6432"/>
                <a:gd name="T110" fmla="*/ 5150 w 5819"/>
                <a:gd name="T111" fmla="*/ 4814 h 6432"/>
                <a:gd name="T112" fmla="*/ 5284 w 5819"/>
                <a:gd name="T113" fmla="*/ 4631 h 6432"/>
                <a:gd name="T114" fmla="*/ 5459 w 5819"/>
                <a:gd name="T115" fmla="*/ 4359 h 6432"/>
                <a:gd name="T116" fmla="*/ 5643 w 5819"/>
                <a:gd name="T117" fmla="*/ 3962 h 6432"/>
                <a:gd name="T118" fmla="*/ 5764 w 5819"/>
                <a:gd name="T119" fmla="*/ 3533 h 6432"/>
                <a:gd name="T120" fmla="*/ 5818 w 5819"/>
                <a:gd name="T121" fmla="*/ 3076 h 6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19" h="6432">
                  <a:moveTo>
                    <a:pt x="5819" y="2958"/>
                  </a:moveTo>
                  <a:lnTo>
                    <a:pt x="5818" y="2879"/>
                  </a:lnTo>
                  <a:lnTo>
                    <a:pt x="5810" y="2722"/>
                  </a:lnTo>
                  <a:lnTo>
                    <a:pt x="5794" y="2568"/>
                  </a:lnTo>
                  <a:lnTo>
                    <a:pt x="5771" y="2416"/>
                  </a:lnTo>
                  <a:lnTo>
                    <a:pt x="5741" y="2268"/>
                  </a:lnTo>
                  <a:lnTo>
                    <a:pt x="5703" y="2122"/>
                  </a:lnTo>
                  <a:lnTo>
                    <a:pt x="5657" y="1980"/>
                  </a:lnTo>
                  <a:lnTo>
                    <a:pt x="5606" y="1840"/>
                  </a:lnTo>
                  <a:lnTo>
                    <a:pt x="5548" y="1704"/>
                  </a:lnTo>
                  <a:lnTo>
                    <a:pt x="5483" y="1571"/>
                  </a:lnTo>
                  <a:lnTo>
                    <a:pt x="5412" y="1444"/>
                  </a:lnTo>
                  <a:lnTo>
                    <a:pt x="5336" y="1319"/>
                  </a:lnTo>
                  <a:lnTo>
                    <a:pt x="5252" y="1199"/>
                  </a:lnTo>
                  <a:lnTo>
                    <a:pt x="5165" y="1083"/>
                  </a:lnTo>
                  <a:lnTo>
                    <a:pt x="5071" y="972"/>
                  </a:lnTo>
                  <a:lnTo>
                    <a:pt x="4972" y="867"/>
                  </a:lnTo>
                  <a:lnTo>
                    <a:pt x="4868" y="765"/>
                  </a:lnTo>
                  <a:lnTo>
                    <a:pt x="4760" y="670"/>
                  </a:lnTo>
                  <a:lnTo>
                    <a:pt x="4646" y="580"/>
                  </a:lnTo>
                  <a:lnTo>
                    <a:pt x="4529" y="495"/>
                  </a:lnTo>
                  <a:lnTo>
                    <a:pt x="4406" y="417"/>
                  </a:lnTo>
                  <a:lnTo>
                    <a:pt x="4281" y="344"/>
                  </a:lnTo>
                  <a:lnTo>
                    <a:pt x="4151" y="279"/>
                  </a:lnTo>
                  <a:lnTo>
                    <a:pt x="4018" y="219"/>
                  </a:lnTo>
                  <a:lnTo>
                    <a:pt x="3881" y="166"/>
                  </a:lnTo>
                  <a:lnTo>
                    <a:pt x="3741" y="120"/>
                  </a:lnTo>
                  <a:lnTo>
                    <a:pt x="3598" y="81"/>
                  </a:lnTo>
                  <a:lnTo>
                    <a:pt x="3453" y="49"/>
                  </a:lnTo>
                  <a:lnTo>
                    <a:pt x="3304" y="26"/>
                  </a:lnTo>
                  <a:lnTo>
                    <a:pt x="3153" y="9"/>
                  </a:lnTo>
                  <a:lnTo>
                    <a:pt x="3000" y="0"/>
                  </a:lnTo>
                  <a:lnTo>
                    <a:pt x="2845" y="0"/>
                  </a:lnTo>
                  <a:lnTo>
                    <a:pt x="2767" y="4"/>
                  </a:lnTo>
                  <a:lnTo>
                    <a:pt x="2700" y="7"/>
                  </a:lnTo>
                  <a:lnTo>
                    <a:pt x="2567" y="20"/>
                  </a:lnTo>
                  <a:lnTo>
                    <a:pt x="2435" y="39"/>
                  </a:lnTo>
                  <a:lnTo>
                    <a:pt x="2306" y="65"/>
                  </a:lnTo>
                  <a:lnTo>
                    <a:pt x="2177" y="95"/>
                  </a:lnTo>
                  <a:lnTo>
                    <a:pt x="2052" y="132"/>
                  </a:lnTo>
                  <a:lnTo>
                    <a:pt x="1928" y="174"/>
                  </a:lnTo>
                  <a:lnTo>
                    <a:pt x="1808" y="223"/>
                  </a:lnTo>
                  <a:lnTo>
                    <a:pt x="1690" y="276"/>
                  </a:lnTo>
                  <a:lnTo>
                    <a:pt x="1574" y="335"/>
                  </a:lnTo>
                  <a:lnTo>
                    <a:pt x="1461" y="398"/>
                  </a:lnTo>
                  <a:lnTo>
                    <a:pt x="1351" y="466"/>
                  </a:lnTo>
                  <a:lnTo>
                    <a:pt x="1244" y="540"/>
                  </a:lnTo>
                  <a:lnTo>
                    <a:pt x="1140" y="617"/>
                  </a:lnTo>
                  <a:lnTo>
                    <a:pt x="1041" y="699"/>
                  </a:lnTo>
                  <a:lnTo>
                    <a:pt x="944" y="785"/>
                  </a:lnTo>
                  <a:lnTo>
                    <a:pt x="851" y="875"/>
                  </a:lnTo>
                  <a:lnTo>
                    <a:pt x="763" y="970"/>
                  </a:lnTo>
                  <a:lnTo>
                    <a:pt x="678" y="1068"/>
                  </a:lnTo>
                  <a:lnTo>
                    <a:pt x="598" y="1169"/>
                  </a:lnTo>
                  <a:lnTo>
                    <a:pt x="522" y="1275"/>
                  </a:lnTo>
                  <a:lnTo>
                    <a:pt x="451" y="1384"/>
                  </a:lnTo>
                  <a:lnTo>
                    <a:pt x="383" y="1495"/>
                  </a:lnTo>
                  <a:lnTo>
                    <a:pt x="322" y="1610"/>
                  </a:lnTo>
                  <a:lnTo>
                    <a:pt x="264" y="1729"/>
                  </a:lnTo>
                  <a:lnTo>
                    <a:pt x="212" y="1849"/>
                  </a:lnTo>
                  <a:lnTo>
                    <a:pt x="166" y="1972"/>
                  </a:lnTo>
                  <a:lnTo>
                    <a:pt x="125" y="2098"/>
                  </a:lnTo>
                  <a:lnTo>
                    <a:pt x="89" y="2226"/>
                  </a:lnTo>
                  <a:lnTo>
                    <a:pt x="58" y="2356"/>
                  </a:lnTo>
                  <a:lnTo>
                    <a:pt x="35" y="2488"/>
                  </a:lnTo>
                  <a:lnTo>
                    <a:pt x="16" y="2622"/>
                  </a:lnTo>
                  <a:lnTo>
                    <a:pt x="10" y="2690"/>
                  </a:lnTo>
                  <a:lnTo>
                    <a:pt x="5" y="2759"/>
                  </a:lnTo>
                  <a:lnTo>
                    <a:pt x="0" y="2898"/>
                  </a:lnTo>
                  <a:lnTo>
                    <a:pt x="1" y="3035"/>
                  </a:lnTo>
                  <a:lnTo>
                    <a:pt x="9" y="3169"/>
                  </a:lnTo>
                  <a:lnTo>
                    <a:pt x="21" y="3302"/>
                  </a:lnTo>
                  <a:lnTo>
                    <a:pt x="39" y="3431"/>
                  </a:lnTo>
                  <a:lnTo>
                    <a:pt x="62" y="3560"/>
                  </a:lnTo>
                  <a:lnTo>
                    <a:pt x="92" y="3687"/>
                  </a:lnTo>
                  <a:lnTo>
                    <a:pt x="126" y="3810"/>
                  </a:lnTo>
                  <a:lnTo>
                    <a:pt x="166" y="3933"/>
                  </a:lnTo>
                  <a:lnTo>
                    <a:pt x="210" y="4051"/>
                  </a:lnTo>
                  <a:lnTo>
                    <a:pt x="260" y="4168"/>
                  </a:lnTo>
                  <a:lnTo>
                    <a:pt x="315" y="4282"/>
                  </a:lnTo>
                  <a:lnTo>
                    <a:pt x="375" y="4394"/>
                  </a:lnTo>
                  <a:lnTo>
                    <a:pt x="439" y="4502"/>
                  </a:lnTo>
                  <a:lnTo>
                    <a:pt x="508" y="4608"/>
                  </a:lnTo>
                  <a:lnTo>
                    <a:pt x="544" y="4660"/>
                  </a:lnTo>
                  <a:lnTo>
                    <a:pt x="588" y="4721"/>
                  </a:lnTo>
                  <a:lnTo>
                    <a:pt x="672" y="4829"/>
                  </a:lnTo>
                  <a:lnTo>
                    <a:pt x="792" y="4972"/>
                  </a:lnTo>
                  <a:lnTo>
                    <a:pt x="1010" y="5200"/>
                  </a:lnTo>
                  <a:lnTo>
                    <a:pt x="1161" y="5367"/>
                  </a:lnTo>
                  <a:lnTo>
                    <a:pt x="1214" y="5438"/>
                  </a:lnTo>
                  <a:lnTo>
                    <a:pt x="1263" y="5514"/>
                  </a:lnTo>
                  <a:lnTo>
                    <a:pt x="1307" y="5597"/>
                  </a:lnTo>
                  <a:lnTo>
                    <a:pt x="1347" y="5690"/>
                  </a:lnTo>
                  <a:lnTo>
                    <a:pt x="1382" y="5795"/>
                  </a:lnTo>
                  <a:lnTo>
                    <a:pt x="1411" y="5913"/>
                  </a:lnTo>
                  <a:lnTo>
                    <a:pt x="1435" y="6048"/>
                  </a:lnTo>
                  <a:lnTo>
                    <a:pt x="1444" y="6123"/>
                  </a:lnTo>
                  <a:lnTo>
                    <a:pt x="1486" y="6432"/>
                  </a:lnTo>
                  <a:lnTo>
                    <a:pt x="4313" y="6432"/>
                  </a:lnTo>
                  <a:lnTo>
                    <a:pt x="4342" y="6207"/>
                  </a:lnTo>
                  <a:lnTo>
                    <a:pt x="4353" y="6129"/>
                  </a:lnTo>
                  <a:lnTo>
                    <a:pt x="4379" y="5989"/>
                  </a:lnTo>
                  <a:lnTo>
                    <a:pt x="4411" y="5864"/>
                  </a:lnTo>
                  <a:lnTo>
                    <a:pt x="4447" y="5754"/>
                  </a:lnTo>
                  <a:lnTo>
                    <a:pt x="4489" y="5654"/>
                  </a:lnTo>
                  <a:lnTo>
                    <a:pt x="4535" y="5565"/>
                  </a:lnTo>
                  <a:lnTo>
                    <a:pt x="4586" y="5482"/>
                  </a:lnTo>
                  <a:lnTo>
                    <a:pt x="4642" y="5404"/>
                  </a:lnTo>
                  <a:lnTo>
                    <a:pt x="4732" y="5292"/>
                  </a:lnTo>
                  <a:lnTo>
                    <a:pt x="4869" y="5140"/>
                  </a:lnTo>
                  <a:lnTo>
                    <a:pt x="5023" y="4968"/>
                  </a:lnTo>
                  <a:lnTo>
                    <a:pt x="5150" y="4814"/>
                  </a:lnTo>
                  <a:lnTo>
                    <a:pt x="5239" y="4696"/>
                  </a:lnTo>
                  <a:lnTo>
                    <a:pt x="5284" y="4631"/>
                  </a:lnTo>
                  <a:lnTo>
                    <a:pt x="5346" y="4543"/>
                  </a:lnTo>
                  <a:lnTo>
                    <a:pt x="5459" y="4359"/>
                  </a:lnTo>
                  <a:lnTo>
                    <a:pt x="5558" y="4166"/>
                  </a:lnTo>
                  <a:lnTo>
                    <a:pt x="5643" y="3962"/>
                  </a:lnTo>
                  <a:lnTo>
                    <a:pt x="5711" y="3751"/>
                  </a:lnTo>
                  <a:lnTo>
                    <a:pt x="5764" y="3533"/>
                  </a:lnTo>
                  <a:lnTo>
                    <a:pt x="5799" y="3307"/>
                  </a:lnTo>
                  <a:lnTo>
                    <a:pt x="5818" y="3076"/>
                  </a:lnTo>
                  <a:lnTo>
                    <a:pt x="5819" y="29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Freeform 48"/>
            <p:cNvSpPr>
              <a:spLocks noEditPoints="1"/>
            </p:cNvSpPr>
            <p:nvPr/>
          </p:nvSpPr>
          <p:spPr bwMode="auto">
            <a:xfrm>
              <a:off x="5035509" y="4333904"/>
              <a:ext cx="568108" cy="626820"/>
            </a:xfrm>
            <a:custGeom>
              <a:avLst/>
              <a:gdLst>
                <a:gd name="T0" fmla="*/ 4372 w 6099"/>
                <a:gd name="T1" fmla="*/ 6235 h 6728"/>
                <a:gd name="T2" fmla="*/ 4597 w 6099"/>
                <a:gd name="T3" fmla="*/ 5597 h 6728"/>
                <a:gd name="T4" fmla="*/ 4904 w 6099"/>
                <a:gd name="T5" fmla="*/ 5223 h 6728"/>
                <a:gd name="T6" fmla="*/ 5326 w 6099"/>
                <a:gd name="T7" fmla="*/ 4716 h 6728"/>
                <a:gd name="T8" fmla="*/ 5661 w 6099"/>
                <a:gd name="T9" fmla="*/ 4046 h 6728"/>
                <a:gd name="T10" fmla="*/ 5816 w 6099"/>
                <a:gd name="T11" fmla="*/ 3206 h 6728"/>
                <a:gd name="T12" fmla="*/ 5794 w 6099"/>
                <a:gd name="T13" fmla="*/ 2728 h 6728"/>
                <a:gd name="T14" fmla="*/ 5663 w 6099"/>
                <a:gd name="T15" fmla="*/ 2169 h 6728"/>
                <a:gd name="T16" fmla="*/ 5428 w 6099"/>
                <a:gd name="T17" fmla="*/ 1661 h 6728"/>
                <a:gd name="T18" fmla="*/ 5102 w 6099"/>
                <a:gd name="T19" fmla="*/ 1213 h 6728"/>
                <a:gd name="T20" fmla="*/ 4696 w 6099"/>
                <a:gd name="T21" fmla="*/ 840 h 6728"/>
                <a:gd name="T22" fmla="*/ 4225 w 6099"/>
                <a:gd name="T23" fmla="*/ 552 h 6728"/>
                <a:gd name="T24" fmla="*/ 3697 w 6099"/>
                <a:gd name="T25" fmla="*/ 363 h 6728"/>
                <a:gd name="T26" fmla="*/ 3129 w 6099"/>
                <a:gd name="T27" fmla="*/ 284 h 6728"/>
                <a:gd name="T28" fmla="*/ 2715 w 6099"/>
                <a:gd name="T29" fmla="*/ 301 h 6728"/>
                <a:gd name="T30" fmla="*/ 2222 w 6099"/>
                <a:gd name="T31" fmla="*/ 408 h 6728"/>
                <a:gd name="T32" fmla="*/ 1766 w 6099"/>
                <a:gd name="T33" fmla="*/ 599 h 6728"/>
                <a:gd name="T34" fmla="*/ 1354 w 6099"/>
                <a:gd name="T35" fmla="*/ 867 h 6728"/>
                <a:gd name="T36" fmla="*/ 997 w 6099"/>
                <a:gd name="T37" fmla="*/ 1202 h 6728"/>
                <a:gd name="T38" fmla="*/ 701 w 6099"/>
                <a:gd name="T39" fmla="*/ 1595 h 6728"/>
                <a:gd name="T40" fmla="*/ 478 w 6099"/>
                <a:gd name="T41" fmla="*/ 2039 h 6728"/>
                <a:gd name="T42" fmla="*/ 335 w 6099"/>
                <a:gd name="T43" fmla="*/ 2525 h 6728"/>
                <a:gd name="T44" fmla="*/ 286 w 6099"/>
                <a:gd name="T45" fmla="*/ 2909 h 6728"/>
                <a:gd name="T46" fmla="*/ 298 w 6099"/>
                <a:gd name="T47" fmla="*/ 3409 h 6728"/>
                <a:gd name="T48" fmla="*/ 397 w 6099"/>
                <a:gd name="T49" fmla="*/ 3894 h 6728"/>
                <a:gd name="T50" fmla="*/ 576 w 6099"/>
                <a:gd name="T51" fmla="*/ 4355 h 6728"/>
                <a:gd name="T52" fmla="*/ 797 w 6099"/>
                <a:gd name="T53" fmla="*/ 4730 h 6728"/>
                <a:gd name="T54" fmla="*/ 1205 w 6099"/>
                <a:gd name="T55" fmla="*/ 5209 h 6728"/>
                <a:gd name="T56" fmla="*/ 1566 w 6099"/>
                <a:gd name="T57" fmla="*/ 5661 h 6728"/>
                <a:gd name="T58" fmla="*/ 1726 w 6099"/>
                <a:gd name="T59" fmla="*/ 6249 h 6728"/>
                <a:gd name="T60" fmla="*/ 1458 w 6099"/>
                <a:gd name="T61" fmla="*/ 6291 h 6728"/>
                <a:gd name="T62" fmla="*/ 1324 w 6099"/>
                <a:gd name="T63" fmla="*/ 5809 h 6728"/>
                <a:gd name="T64" fmla="*/ 1008 w 6099"/>
                <a:gd name="T65" fmla="*/ 5420 h 6728"/>
                <a:gd name="T66" fmla="*/ 634 w 6099"/>
                <a:gd name="T67" fmla="*/ 4986 h 6728"/>
                <a:gd name="T68" fmla="*/ 390 w 6099"/>
                <a:gd name="T69" fmla="*/ 4612 h 6728"/>
                <a:gd name="T70" fmla="*/ 171 w 6099"/>
                <a:gd name="T71" fmla="*/ 4114 h 6728"/>
                <a:gd name="T72" fmla="*/ 40 w 6099"/>
                <a:gd name="T73" fmla="*/ 3584 h 6728"/>
                <a:gd name="T74" fmla="*/ 0 w 6099"/>
                <a:gd name="T75" fmla="*/ 3038 h 6728"/>
                <a:gd name="T76" fmla="*/ 36 w 6099"/>
                <a:gd name="T77" fmla="*/ 2618 h 6728"/>
                <a:gd name="T78" fmla="*/ 175 w 6099"/>
                <a:gd name="T79" fmla="*/ 2073 h 6728"/>
                <a:gd name="T80" fmla="*/ 403 w 6099"/>
                <a:gd name="T81" fmla="*/ 1572 h 6728"/>
                <a:gd name="T82" fmla="*/ 711 w 6099"/>
                <a:gd name="T83" fmla="*/ 1124 h 6728"/>
                <a:gd name="T84" fmla="*/ 1089 w 6099"/>
                <a:gd name="T85" fmla="*/ 736 h 6728"/>
                <a:gd name="T86" fmla="*/ 1526 w 6099"/>
                <a:gd name="T87" fmla="*/ 422 h 6728"/>
                <a:gd name="T88" fmla="*/ 2016 w 6099"/>
                <a:gd name="T89" fmla="*/ 188 h 6728"/>
                <a:gd name="T90" fmla="*/ 2545 w 6099"/>
                <a:gd name="T91" fmla="*/ 43 h 6728"/>
                <a:gd name="T92" fmla="*/ 2975 w 6099"/>
                <a:gd name="T93" fmla="*/ 0 h 6728"/>
                <a:gd name="T94" fmla="*/ 3613 w 6099"/>
                <a:gd name="T95" fmla="*/ 54 h 6728"/>
                <a:gd name="T96" fmla="*/ 4207 w 6099"/>
                <a:gd name="T97" fmla="*/ 233 h 6728"/>
                <a:gd name="T98" fmla="*/ 4744 w 6099"/>
                <a:gd name="T99" fmla="*/ 523 h 6728"/>
                <a:gd name="T100" fmla="*/ 5210 w 6099"/>
                <a:gd name="T101" fmla="*/ 914 h 6728"/>
                <a:gd name="T102" fmla="*/ 5592 w 6099"/>
                <a:gd name="T103" fmla="*/ 1387 h 6728"/>
                <a:gd name="T104" fmla="*/ 5875 w 6099"/>
                <a:gd name="T105" fmla="*/ 1933 h 6728"/>
                <a:gd name="T106" fmla="*/ 6049 w 6099"/>
                <a:gd name="T107" fmla="*/ 2535 h 6728"/>
                <a:gd name="T108" fmla="*/ 6099 w 6099"/>
                <a:gd name="T109" fmla="*/ 3099 h 6728"/>
                <a:gd name="T110" fmla="*/ 5995 w 6099"/>
                <a:gd name="T111" fmla="*/ 3914 h 6728"/>
                <a:gd name="T112" fmla="*/ 5618 w 6099"/>
                <a:gd name="T113" fmla="*/ 4772 h 6728"/>
                <a:gd name="T114" fmla="*/ 5212 w 6099"/>
                <a:gd name="T115" fmla="*/ 5299 h 6728"/>
                <a:gd name="T116" fmla="*/ 4837 w 6099"/>
                <a:gd name="T117" fmla="*/ 5749 h 6728"/>
                <a:gd name="T118" fmla="*/ 4651 w 6099"/>
                <a:gd name="T119" fmla="*/ 6281 h 6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099" h="6728">
                  <a:moveTo>
                    <a:pt x="1753" y="6446"/>
                  </a:moveTo>
                  <a:lnTo>
                    <a:pt x="4342" y="6446"/>
                  </a:lnTo>
                  <a:lnTo>
                    <a:pt x="4355" y="6348"/>
                  </a:lnTo>
                  <a:lnTo>
                    <a:pt x="4372" y="6235"/>
                  </a:lnTo>
                  <a:lnTo>
                    <a:pt x="4414" y="6037"/>
                  </a:lnTo>
                  <a:lnTo>
                    <a:pt x="4466" y="5868"/>
                  </a:lnTo>
                  <a:lnTo>
                    <a:pt x="4527" y="5724"/>
                  </a:lnTo>
                  <a:lnTo>
                    <a:pt x="4597" y="5597"/>
                  </a:lnTo>
                  <a:lnTo>
                    <a:pt x="4675" y="5483"/>
                  </a:lnTo>
                  <a:lnTo>
                    <a:pt x="4762" y="5378"/>
                  </a:lnTo>
                  <a:lnTo>
                    <a:pt x="4854" y="5275"/>
                  </a:lnTo>
                  <a:lnTo>
                    <a:pt x="4904" y="5223"/>
                  </a:lnTo>
                  <a:lnTo>
                    <a:pt x="5001" y="5117"/>
                  </a:lnTo>
                  <a:lnTo>
                    <a:pt x="5157" y="4939"/>
                  </a:lnTo>
                  <a:lnTo>
                    <a:pt x="5268" y="4798"/>
                  </a:lnTo>
                  <a:lnTo>
                    <a:pt x="5326" y="4716"/>
                  </a:lnTo>
                  <a:lnTo>
                    <a:pt x="5385" y="4625"/>
                  </a:lnTo>
                  <a:lnTo>
                    <a:pt x="5493" y="4439"/>
                  </a:lnTo>
                  <a:lnTo>
                    <a:pt x="5584" y="4246"/>
                  </a:lnTo>
                  <a:lnTo>
                    <a:pt x="5661" y="4046"/>
                  </a:lnTo>
                  <a:lnTo>
                    <a:pt x="5724" y="3841"/>
                  </a:lnTo>
                  <a:lnTo>
                    <a:pt x="5770" y="3633"/>
                  </a:lnTo>
                  <a:lnTo>
                    <a:pt x="5801" y="3421"/>
                  </a:lnTo>
                  <a:lnTo>
                    <a:pt x="5816" y="3206"/>
                  </a:lnTo>
                  <a:lnTo>
                    <a:pt x="5818" y="3099"/>
                  </a:lnTo>
                  <a:lnTo>
                    <a:pt x="5817" y="3024"/>
                  </a:lnTo>
                  <a:lnTo>
                    <a:pt x="5810" y="2875"/>
                  </a:lnTo>
                  <a:lnTo>
                    <a:pt x="5794" y="2728"/>
                  </a:lnTo>
                  <a:lnTo>
                    <a:pt x="5772" y="2585"/>
                  </a:lnTo>
                  <a:lnTo>
                    <a:pt x="5743" y="2444"/>
                  </a:lnTo>
                  <a:lnTo>
                    <a:pt x="5707" y="2305"/>
                  </a:lnTo>
                  <a:lnTo>
                    <a:pt x="5663" y="2169"/>
                  </a:lnTo>
                  <a:lnTo>
                    <a:pt x="5614" y="2037"/>
                  </a:lnTo>
                  <a:lnTo>
                    <a:pt x="5558" y="1908"/>
                  </a:lnTo>
                  <a:lnTo>
                    <a:pt x="5497" y="1782"/>
                  </a:lnTo>
                  <a:lnTo>
                    <a:pt x="5428" y="1661"/>
                  </a:lnTo>
                  <a:lnTo>
                    <a:pt x="5355" y="1542"/>
                  </a:lnTo>
                  <a:lnTo>
                    <a:pt x="5276" y="1429"/>
                  </a:lnTo>
                  <a:lnTo>
                    <a:pt x="5192" y="1319"/>
                  </a:lnTo>
                  <a:lnTo>
                    <a:pt x="5102" y="1213"/>
                  </a:lnTo>
                  <a:lnTo>
                    <a:pt x="5007" y="1112"/>
                  </a:lnTo>
                  <a:lnTo>
                    <a:pt x="4908" y="1016"/>
                  </a:lnTo>
                  <a:lnTo>
                    <a:pt x="4805" y="925"/>
                  </a:lnTo>
                  <a:lnTo>
                    <a:pt x="4696" y="840"/>
                  </a:lnTo>
                  <a:lnTo>
                    <a:pt x="4584" y="760"/>
                  </a:lnTo>
                  <a:lnTo>
                    <a:pt x="4468" y="685"/>
                  </a:lnTo>
                  <a:lnTo>
                    <a:pt x="4348" y="615"/>
                  </a:lnTo>
                  <a:lnTo>
                    <a:pt x="4225" y="552"/>
                  </a:lnTo>
                  <a:lnTo>
                    <a:pt x="4097" y="495"/>
                  </a:lnTo>
                  <a:lnTo>
                    <a:pt x="3967" y="444"/>
                  </a:lnTo>
                  <a:lnTo>
                    <a:pt x="3833" y="400"/>
                  </a:lnTo>
                  <a:lnTo>
                    <a:pt x="3697" y="363"/>
                  </a:lnTo>
                  <a:lnTo>
                    <a:pt x="3559" y="332"/>
                  </a:lnTo>
                  <a:lnTo>
                    <a:pt x="3418" y="309"/>
                  </a:lnTo>
                  <a:lnTo>
                    <a:pt x="3274" y="292"/>
                  </a:lnTo>
                  <a:lnTo>
                    <a:pt x="3129" y="284"/>
                  </a:lnTo>
                  <a:lnTo>
                    <a:pt x="2981" y="283"/>
                  </a:lnTo>
                  <a:lnTo>
                    <a:pt x="2907" y="285"/>
                  </a:lnTo>
                  <a:lnTo>
                    <a:pt x="2843" y="289"/>
                  </a:lnTo>
                  <a:lnTo>
                    <a:pt x="2715" y="301"/>
                  </a:lnTo>
                  <a:lnTo>
                    <a:pt x="2589" y="320"/>
                  </a:lnTo>
                  <a:lnTo>
                    <a:pt x="2464" y="344"/>
                  </a:lnTo>
                  <a:lnTo>
                    <a:pt x="2343" y="373"/>
                  </a:lnTo>
                  <a:lnTo>
                    <a:pt x="2222" y="408"/>
                  </a:lnTo>
                  <a:lnTo>
                    <a:pt x="2104" y="448"/>
                  </a:lnTo>
                  <a:lnTo>
                    <a:pt x="1989" y="494"/>
                  </a:lnTo>
                  <a:lnTo>
                    <a:pt x="1876" y="544"/>
                  </a:lnTo>
                  <a:lnTo>
                    <a:pt x="1766" y="599"/>
                  </a:lnTo>
                  <a:lnTo>
                    <a:pt x="1658" y="659"/>
                  </a:lnTo>
                  <a:lnTo>
                    <a:pt x="1554" y="725"/>
                  </a:lnTo>
                  <a:lnTo>
                    <a:pt x="1452" y="793"/>
                  </a:lnTo>
                  <a:lnTo>
                    <a:pt x="1354" y="867"/>
                  </a:lnTo>
                  <a:lnTo>
                    <a:pt x="1259" y="944"/>
                  </a:lnTo>
                  <a:lnTo>
                    <a:pt x="1169" y="1027"/>
                  </a:lnTo>
                  <a:lnTo>
                    <a:pt x="1080" y="1112"/>
                  </a:lnTo>
                  <a:lnTo>
                    <a:pt x="997" y="1202"/>
                  </a:lnTo>
                  <a:lnTo>
                    <a:pt x="917" y="1295"/>
                  </a:lnTo>
                  <a:lnTo>
                    <a:pt x="841" y="1392"/>
                  </a:lnTo>
                  <a:lnTo>
                    <a:pt x="769" y="1492"/>
                  </a:lnTo>
                  <a:lnTo>
                    <a:pt x="701" y="1595"/>
                  </a:lnTo>
                  <a:lnTo>
                    <a:pt x="638" y="1702"/>
                  </a:lnTo>
                  <a:lnTo>
                    <a:pt x="580" y="1812"/>
                  </a:lnTo>
                  <a:lnTo>
                    <a:pt x="526" y="1924"/>
                  </a:lnTo>
                  <a:lnTo>
                    <a:pt x="478" y="2039"/>
                  </a:lnTo>
                  <a:lnTo>
                    <a:pt x="434" y="2157"/>
                  </a:lnTo>
                  <a:lnTo>
                    <a:pt x="395" y="2277"/>
                  </a:lnTo>
                  <a:lnTo>
                    <a:pt x="363" y="2399"/>
                  </a:lnTo>
                  <a:lnTo>
                    <a:pt x="335" y="2525"/>
                  </a:lnTo>
                  <a:lnTo>
                    <a:pt x="313" y="2651"/>
                  </a:lnTo>
                  <a:lnTo>
                    <a:pt x="296" y="2780"/>
                  </a:lnTo>
                  <a:lnTo>
                    <a:pt x="291" y="2845"/>
                  </a:lnTo>
                  <a:lnTo>
                    <a:pt x="286" y="2909"/>
                  </a:lnTo>
                  <a:lnTo>
                    <a:pt x="280" y="3034"/>
                  </a:lnTo>
                  <a:lnTo>
                    <a:pt x="282" y="3160"/>
                  </a:lnTo>
                  <a:lnTo>
                    <a:pt x="288" y="3285"/>
                  </a:lnTo>
                  <a:lnTo>
                    <a:pt x="298" y="3409"/>
                  </a:lnTo>
                  <a:lnTo>
                    <a:pt x="315" y="3532"/>
                  </a:lnTo>
                  <a:lnTo>
                    <a:pt x="337" y="3655"/>
                  </a:lnTo>
                  <a:lnTo>
                    <a:pt x="365" y="3775"/>
                  </a:lnTo>
                  <a:lnTo>
                    <a:pt x="397" y="3894"/>
                  </a:lnTo>
                  <a:lnTo>
                    <a:pt x="434" y="4012"/>
                  </a:lnTo>
                  <a:lnTo>
                    <a:pt x="477" y="4128"/>
                  </a:lnTo>
                  <a:lnTo>
                    <a:pt x="524" y="4242"/>
                  </a:lnTo>
                  <a:lnTo>
                    <a:pt x="576" y="4355"/>
                  </a:lnTo>
                  <a:lnTo>
                    <a:pt x="634" y="4465"/>
                  </a:lnTo>
                  <a:lnTo>
                    <a:pt x="695" y="4573"/>
                  </a:lnTo>
                  <a:lnTo>
                    <a:pt x="762" y="4678"/>
                  </a:lnTo>
                  <a:lnTo>
                    <a:pt x="797" y="4730"/>
                  </a:lnTo>
                  <a:lnTo>
                    <a:pt x="854" y="4807"/>
                  </a:lnTo>
                  <a:lnTo>
                    <a:pt x="965" y="4942"/>
                  </a:lnTo>
                  <a:lnTo>
                    <a:pt x="1117" y="5112"/>
                  </a:lnTo>
                  <a:lnTo>
                    <a:pt x="1205" y="5209"/>
                  </a:lnTo>
                  <a:lnTo>
                    <a:pt x="1298" y="5302"/>
                  </a:lnTo>
                  <a:lnTo>
                    <a:pt x="1424" y="5443"/>
                  </a:lnTo>
                  <a:lnTo>
                    <a:pt x="1499" y="5545"/>
                  </a:lnTo>
                  <a:lnTo>
                    <a:pt x="1566" y="5661"/>
                  </a:lnTo>
                  <a:lnTo>
                    <a:pt x="1624" y="5797"/>
                  </a:lnTo>
                  <a:lnTo>
                    <a:pt x="1673" y="5955"/>
                  </a:lnTo>
                  <a:lnTo>
                    <a:pt x="1711" y="6142"/>
                  </a:lnTo>
                  <a:lnTo>
                    <a:pt x="1726" y="6249"/>
                  </a:lnTo>
                  <a:lnTo>
                    <a:pt x="1753" y="6446"/>
                  </a:lnTo>
                  <a:close/>
                  <a:moveTo>
                    <a:pt x="4595" y="6728"/>
                  </a:moveTo>
                  <a:lnTo>
                    <a:pt x="1515" y="6728"/>
                  </a:lnTo>
                  <a:lnTo>
                    <a:pt x="1458" y="6291"/>
                  </a:lnTo>
                  <a:lnTo>
                    <a:pt x="1444" y="6202"/>
                  </a:lnTo>
                  <a:lnTo>
                    <a:pt x="1411" y="6048"/>
                  </a:lnTo>
                  <a:lnTo>
                    <a:pt x="1371" y="5919"/>
                  </a:lnTo>
                  <a:lnTo>
                    <a:pt x="1324" y="5809"/>
                  </a:lnTo>
                  <a:lnTo>
                    <a:pt x="1268" y="5714"/>
                  </a:lnTo>
                  <a:lnTo>
                    <a:pt x="1205" y="5629"/>
                  </a:lnTo>
                  <a:lnTo>
                    <a:pt x="1095" y="5506"/>
                  </a:lnTo>
                  <a:lnTo>
                    <a:pt x="1008" y="5420"/>
                  </a:lnTo>
                  <a:lnTo>
                    <a:pt x="960" y="5371"/>
                  </a:lnTo>
                  <a:lnTo>
                    <a:pt x="860" y="5263"/>
                  </a:lnTo>
                  <a:lnTo>
                    <a:pt x="751" y="5136"/>
                  </a:lnTo>
                  <a:lnTo>
                    <a:pt x="634" y="4986"/>
                  </a:lnTo>
                  <a:lnTo>
                    <a:pt x="572" y="4899"/>
                  </a:lnTo>
                  <a:lnTo>
                    <a:pt x="533" y="4844"/>
                  </a:lnTo>
                  <a:lnTo>
                    <a:pt x="459" y="4729"/>
                  </a:lnTo>
                  <a:lnTo>
                    <a:pt x="390" y="4612"/>
                  </a:lnTo>
                  <a:lnTo>
                    <a:pt x="328" y="4491"/>
                  </a:lnTo>
                  <a:lnTo>
                    <a:pt x="270" y="4368"/>
                  </a:lnTo>
                  <a:lnTo>
                    <a:pt x="217" y="4241"/>
                  </a:lnTo>
                  <a:lnTo>
                    <a:pt x="171" y="4114"/>
                  </a:lnTo>
                  <a:lnTo>
                    <a:pt x="130" y="3984"/>
                  </a:lnTo>
                  <a:lnTo>
                    <a:pt x="94" y="3852"/>
                  </a:lnTo>
                  <a:lnTo>
                    <a:pt x="64" y="3718"/>
                  </a:lnTo>
                  <a:lnTo>
                    <a:pt x="40" y="3584"/>
                  </a:lnTo>
                  <a:lnTo>
                    <a:pt x="21" y="3448"/>
                  </a:lnTo>
                  <a:lnTo>
                    <a:pt x="8" y="3312"/>
                  </a:lnTo>
                  <a:lnTo>
                    <a:pt x="1" y="3175"/>
                  </a:lnTo>
                  <a:lnTo>
                    <a:pt x="0" y="3038"/>
                  </a:lnTo>
                  <a:lnTo>
                    <a:pt x="4" y="2899"/>
                  </a:lnTo>
                  <a:lnTo>
                    <a:pt x="9" y="2831"/>
                  </a:lnTo>
                  <a:lnTo>
                    <a:pt x="17" y="2759"/>
                  </a:lnTo>
                  <a:lnTo>
                    <a:pt x="36" y="2618"/>
                  </a:lnTo>
                  <a:lnTo>
                    <a:pt x="62" y="2478"/>
                  </a:lnTo>
                  <a:lnTo>
                    <a:pt x="94" y="2340"/>
                  </a:lnTo>
                  <a:lnTo>
                    <a:pt x="132" y="2205"/>
                  </a:lnTo>
                  <a:lnTo>
                    <a:pt x="175" y="2073"/>
                  </a:lnTo>
                  <a:lnTo>
                    <a:pt x="224" y="1943"/>
                  </a:lnTo>
                  <a:lnTo>
                    <a:pt x="278" y="1817"/>
                  </a:lnTo>
                  <a:lnTo>
                    <a:pt x="337" y="1692"/>
                  </a:lnTo>
                  <a:lnTo>
                    <a:pt x="403" y="1572"/>
                  </a:lnTo>
                  <a:lnTo>
                    <a:pt x="472" y="1454"/>
                  </a:lnTo>
                  <a:lnTo>
                    <a:pt x="547" y="1340"/>
                  </a:lnTo>
                  <a:lnTo>
                    <a:pt x="626" y="1230"/>
                  </a:lnTo>
                  <a:lnTo>
                    <a:pt x="711" y="1124"/>
                  </a:lnTo>
                  <a:lnTo>
                    <a:pt x="798" y="1020"/>
                  </a:lnTo>
                  <a:lnTo>
                    <a:pt x="891" y="922"/>
                  </a:lnTo>
                  <a:lnTo>
                    <a:pt x="988" y="827"/>
                  </a:lnTo>
                  <a:lnTo>
                    <a:pt x="1089" y="736"/>
                  </a:lnTo>
                  <a:lnTo>
                    <a:pt x="1193" y="651"/>
                  </a:lnTo>
                  <a:lnTo>
                    <a:pt x="1301" y="570"/>
                  </a:lnTo>
                  <a:lnTo>
                    <a:pt x="1412" y="493"/>
                  </a:lnTo>
                  <a:lnTo>
                    <a:pt x="1526" y="422"/>
                  </a:lnTo>
                  <a:lnTo>
                    <a:pt x="1644" y="356"/>
                  </a:lnTo>
                  <a:lnTo>
                    <a:pt x="1766" y="293"/>
                  </a:lnTo>
                  <a:lnTo>
                    <a:pt x="1889" y="237"/>
                  </a:lnTo>
                  <a:lnTo>
                    <a:pt x="2016" y="188"/>
                  </a:lnTo>
                  <a:lnTo>
                    <a:pt x="2144" y="142"/>
                  </a:lnTo>
                  <a:lnTo>
                    <a:pt x="2276" y="103"/>
                  </a:lnTo>
                  <a:lnTo>
                    <a:pt x="2409" y="71"/>
                  </a:lnTo>
                  <a:lnTo>
                    <a:pt x="2545" y="43"/>
                  </a:lnTo>
                  <a:lnTo>
                    <a:pt x="2682" y="22"/>
                  </a:lnTo>
                  <a:lnTo>
                    <a:pt x="2823" y="8"/>
                  </a:lnTo>
                  <a:lnTo>
                    <a:pt x="2892" y="3"/>
                  </a:lnTo>
                  <a:lnTo>
                    <a:pt x="2975" y="0"/>
                  </a:lnTo>
                  <a:lnTo>
                    <a:pt x="3138" y="1"/>
                  </a:lnTo>
                  <a:lnTo>
                    <a:pt x="3298" y="11"/>
                  </a:lnTo>
                  <a:lnTo>
                    <a:pt x="3457" y="28"/>
                  </a:lnTo>
                  <a:lnTo>
                    <a:pt x="3613" y="54"/>
                  </a:lnTo>
                  <a:lnTo>
                    <a:pt x="3766" y="88"/>
                  </a:lnTo>
                  <a:lnTo>
                    <a:pt x="3917" y="129"/>
                  </a:lnTo>
                  <a:lnTo>
                    <a:pt x="4063" y="177"/>
                  </a:lnTo>
                  <a:lnTo>
                    <a:pt x="4207" y="233"/>
                  </a:lnTo>
                  <a:lnTo>
                    <a:pt x="4347" y="295"/>
                  </a:lnTo>
                  <a:lnTo>
                    <a:pt x="4483" y="365"/>
                  </a:lnTo>
                  <a:lnTo>
                    <a:pt x="4616" y="441"/>
                  </a:lnTo>
                  <a:lnTo>
                    <a:pt x="4744" y="523"/>
                  </a:lnTo>
                  <a:lnTo>
                    <a:pt x="4867" y="613"/>
                  </a:lnTo>
                  <a:lnTo>
                    <a:pt x="4986" y="707"/>
                  </a:lnTo>
                  <a:lnTo>
                    <a:pt x="5100" y="807"/>
                  </a:lnTo>
                  <a:lnTo>
                    <a:pt x="5210" y="914"/>
                  </a:lnTo>
                  <a:lnTo>
                    <a:pt x="5313" y="1024"/>
                  </a:lnTo>
                  <a:lnTo>
                    <a:pt x="5411" y="1141"/>
                  </a:lnTo>
                  <a:lnTo>
                    <a:pt x="5504" y="1262"/>
                  </a:lnTo>
                  <a:lnTo>
                    <a:pt x="5592" y="1387"/>
                  </a:lnTo>
                  <a:lnTo>
                    <a:pt x="5672" y="1517"/>
                  </a:lnTo>
                  <a:lnTo>
                    <a:pt x="5747" y="1652"/>
                  </a:lnTo>
                  <a:lnTo>
                    <a:pt x="5814" y="1790"/>
                  </a:lnTo>
                  <a:lnTo>
                    <a:pt x="5875" y="1933"/>
                  </a:lnTo>
                  <a:lnTo>
                    <a:pt x="5930" y="2078"/>
                  </a:lnTo>
                  <a:lnTo>
                    <a:pt x="5977" y="2227"/>
                  </a:lnTo>
                  <a:lnTo>
                    <a:pt x="6017" y="2379"/>
                  </a:lnTo>
                  <a:lnTo>
                    <a:pt x="6049" y="2535"/>
                  </a:lnTo>
                  <a:lnTo>
                    <a:pt x="6074" y="2693"/>
                  </a:lnTo>
                  <a:lnTo>
                    <a:pt x="6091" y="2853"/>
                  </a:lnTo>
                  <a:lnTo>
                    <a:pt x="6099" y="3016"/>
                  </a:lnTo>
                  <a:lnTo>
                    <a:pt x="6099" y="3099"/>
                  </a:lnTo>
                  <a:lnTo>
                    <a:pt x="6098" y="3217"/>
                  </a:lnTo>
                  <a:lnTo>
                    <a:pt x="6081" y="3452"/>
                  </a:lnTo>
                  <a:lnTo>
                    <a:pt x="6046" y="3685"/>
                  </a:lnTo>
                  <a:lnTo>
                    <a:pt x="5995" y="3914"/>
                  </a:lnTo>
                  <a:lnTo>
                    <a:pt x="5926" y="4139"/>
                  </a:lnTo>
                  <a:lnTo>
                    <a:pt x="5841" y="4357"/>
                  </a:lnTo>
                  <a:lnTo>
                    <a:pt x="5738" y="4568"/>
                  </a:lnTo>
                  <a:lnTo>
                    <a:pt x="5618" y="4772"/>
                  </a:lnTo>
                  <a:lnTo>
                    <a:pt x="5551" y="4871"/>
                  </a:lnTo>
                  <a:lnTo>
                    <a:pt x="5488" y="4958"/>
                  </a:lnTo>
                  <a:lnTo>
                    <a:pt x="5372" y="5109"/>
                  </a:lnTo>
                  <a:lnTo>
                    <a:pt x="5212" y="5299"/>
                  </a:lnTo>
                  <a:lnTo>
                    <a:pt x="5115" y="5405"/>
                  </a:lnTo>
                  <a:lnTo>
                    <a:pt x="5023" y="5507"/>
                  </a:lnTo>
                  <a:lnTo>
                    <a:pt x="4906" y="5650"/>
                  </a:lnTo>
                  <a:lnTo>
                    <a:pt x="4837" y="5749"/>
                  </a:lnTo>
                  <a:lnTo>
                    <a:pt x="4778" y="5856"/>
                  </a:lnTo>
                  <a:lnTo>
                    <a:pt x="4728" y="5976"/>
                  </a:lnTo>
                  <a:lnTo>
                    <a:pt x="4684" y="6116"/>
                  </a:lnTo>
                  <a:lnTo>
                    <a:pt x="4651" y="6281"/>
                  </a:lnTo>
                  <a:lnTo>
                    <a:pt x="4637" y="6376"/>
                  </a:lnTo>
                  <a:lnTo>
                    <a:pt x="4595" y="6728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Rectangle 49"/>
            <p:cNvSpPr>
              <a:spLocks noChangeArrowheads="1"/>
            </p:cNvSpPr>
            <p:nvPr/>
          </p:nvSpPr>
          <p:spPr bwMode="auto">
            <a:xfrm>
              <a:off x="5151255" y="4934443"/>
              <a:ext cx="336056" cy="26281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7" name="Rectangle 50"/>
            <p:cNvSpPr>
              <a:spLocks noChangeArrowheads="1"/>
            </p:cNvSpPr>
            <p:nvPr/>
          </p:nvSpPr>
          <p:spPr bwMode="auto">
            <a:xfrm>
              <a:off x="5151255" y="4998747"/>
              <a:ext cx="336056" cy="26281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Rectangle 51"/>
            <p:cNvSpPr>
              <a:spLocks noChangeArrowheads="1"/>
            </p:cNvSpPr>
            <p:nvPr/>
          </p:nvSpPr>
          <p:spPr bwMode="auto">
            <a:xfrm>
              <a:off x="5151255" y="5063050"/>
              <a:ext cx="336056" cy="26281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52"/>
            <p:cNvSpPr>
              <a:spLocks/>
            </p:cNvSpPr>
            <p:nvPr/>
          </p:nvSpPr>
          <p:spPr bwMode="auto">
            <a:xfrm>
              <a:off x="4872234" y="4406595"/>
              <a:ext cx="655337" cy="504363"/>
            </a:xfrm>
            <a:custGeom>
              <a:avLst/>
              <a:gdLst>
                <a:gd name="T0" fmla="*/ 2581 w 7031"/>
                <a:gd name="T1" fmla="*/ 1972 h 5408"/>
                <a:gd name="T2" fmla="*/ 2581 w 7031"/>
                <a:gd name="T3" fmla="*/ 2487 h 5408"/>
                <a:gd name="T4" fmla="*/ 2697 w 7031"/>
                <a:gd name="T5" fmla="*/ 2981 h 5408"/>
                <a:gd name="T6" fmla="*/ 333 w 7031"/>
                <a:gd name="T7" fmla="*/ 4243 h 5408"/>
                <a:gd name="T8" fmla="*/ 174 w 7031"/>
                <a:gd name="T9" fmla="*/ 4363 h 5408"/>
                <a:gd name="T10" fmla="*/ 64 w 7031"/>
                <a:gd name="T11" fmla="*/ 4520 h 5408"/>
                <a:gd name="T12" fmla="*/ 7 w 7031"/>
                <a:gd name="T13" fmla="*/ 4701 h 5408"/>
                <a:gd name="T14" fmla="*/ 6 w 7031"/>
                <a:gd name="T15" fmla="*/ 4894 h 5408"/>
                <a:gd name="T16" fmla="*/ 68 w 7031"/>
                <a:gd name="T17" fmla="*/ 5084 h 5408"/>
                <a:gd name="T18" fmla="*/ 102 w 7031"/>
                <a:gd name="T19" fmla="*/ 5143 h 5408"/>
                <a:gd name="T20" fmla="*/ 242 w 7031"/>
                <a:gd name="T21" fmla="*/ 5285 h 5408"/>
                <a:gd name="T22" fmla="*/ 411 w 7031"/>
                <a:gd name="T23" fmla="*/ 5374 h 5408"/>
                <a:gd name="T24" fmla="*/ 599 w 7031"/>
                <a:gd name="T25" fmla="*/ 5408 h 5408"/>
                <a:gd name="T26" fmla="*/ 790 w 7031"/>
                <a:gd name="T27" fmla="*/ 5382 h 5408"/>
                <a:gd name="T28" fmla="*/ 970 w 7031"/>
                <a:gd name="T29" fmla="*/ 5291 h 5408"/>
                <a:gd name="T30" fmla="*/ 3161 w 7031"/>
                <a:gd name="T31" fmla="*/ 3739 h 5408"/>
                <a:gd name="T32" fmla="*/ 3427 w 7031"/>
                <a:gd name="T33" fmla="*/ 3982 h 5408"/>
                <a:gd name="T34" fmla="*/ 3733 w 7031"/>
                <a:gd name="T35" fmla="*/ 4182 h 5408"/>
                <a:gd name="T36" fmla="*/ 4076 w 7031"/>
                <a:gd name="T37" fmla="*/ 4332 h 5408"/>
                <a:gd name="T38" fmla="*/ 4449 w 7031"/>
                <a:gd name="T39" fmla="*/ 4426 h 5408"/>
                <a:gd name="T40" fmla="*/ 4852 w 7031"/>
                <a:gd name="T41" fmla="*/ 4455 h 5408"/>
                <a:gd name="T42" fmla="*/ 5194 w 7031"/>
                <a:gd name="T43" fmla="*/ 4429 h 5408"/>
                <a:gd name="T44" fmla="*/ 5707 w 7031"/>
                <a:gd name="T45" fmla="*/ 4277 h 5408"/>
                <a:gd name="T46" fmla="*/ 6160 w 7031"/>
                <a:gd name="T47" fmla="*/ 4007 h 5408"/>
                <a:gd name="T48" fmla="*/ 6538 w 7031"/>
                <a:gd name="T49" fmla="*/ 3636 h 5408"/>
                <a:gd name="T50" fmla="*/ 6822 w 7031"/>
                <a:gd name="T51" fmla="*/ 3181 h 5408"/>
                <a:gd name="T52" fmla="*/ 6976 w 7031"/>
                <a:gd name="T53" fmla="*/ 2751 h 5408"/>
                <a:gd name="T54" fmla="*/ 7006 w 7031"/>
                <a:gd name="T55" fmla="*/ 2584 h 5408"/>
                <a:gd name="T56" fmla="*/ 7031 w 7031"/>
                <a:gd name="T57" fmla="*/ 2249 h 5408"/>
                <a:gd name="T58" fmla="*/ 7006 w 7031"/>
                <a:gd name="T59" fmla="*/ 1920 h 5408"/>
                <a:gd name="T60" fmla="*/ 6935 w 7031"/>
                <a:gd name="T61" fmla="*/ 1604 h 5408"/>
                <a:gd name="T62" fmla="*/ 6821 w 7031"/>
                <a:gd name="T63" fmla="*/ 1301 h 5408"/>
                <a:gd name="T64" fmla="*/ 6666 w 7031"/>
                <a:gd name="T65" fmla="*/ 1020 h 5408"/>
                <a:gd name="T66" fmla="*/ 6473 w 7031"/>
                <a:gd name="T67" fmla="*/ 763 h 5408"/>
                <a:gd name="T68" fmla="*/ 6244 w 7031"/>
                <a:gd name="T69" fmla="*/ 536 h 5408"/>
                <a:gd name="T70" fmla="*/ 5982 w 7031"/>
                <a:gd name="T71" fmla="*/ 343 h 5408"/>
                <a:gd name="T72" fmla="*/ 5691 w 7031"/>
                <a:gd name="T73" fmla="*/ 189 h 5408"/>
                <a:gd name="T74" fmla="*/ 5371 w 7031"/>
                <a:gd name="T75" fmla="*/ 78 h 5408"/>
                <a:gd name="T76" fmla="*/ 5260 w 7031"/>
                <a:gd name="T77" fmla="*/ 52 h 5408"/>
                <a:gd name="T78" fmla="*/ 4925 w 7031"/>
                <a:gd name="T79" fmla="*/ 4 h 5408"/>
                <a:gd name="T80" fmla="*/ 4595 w 7031"/>
                <a:gd name="T81" fmla="*/ 8 h 5408"/>
                <a:gd name="T82" fmla="*/ 4274 w 7031"/>
                <a:gd name="T83" fmla="*/ 61 h 5408"/>
                <a:gd name="T84" fmla="*/ 3968 w 7031"/>
                <a:gd name="T85" fmla="*/ 159 h 5408"/>
                <a:gd name="T86" fmla="*/ 3680 w 7031"/>
                <a:gd name="T87" fmla="*/ 301 h 5408"/>
                <a:gd name="T88" fmla="*/ 3416 w 7031"/>
                <a:gd name="T89" fmla="*/ 482 h 5408"/>
                <a:gd name="T90" fmla="*/ 3179 w 7031"/>
                <a:gd name="T91" fmla="*/ 699 h 5408"/>
                <a:gd name="T92" fmla="*/ 2974 w 7031"/>
                <a:gd name="T93" fmla="*/ 952 h 5408"/>
                <a:gd name="T94" fmla="*/ 2805 w 7031"/>
                <a:gd name="T95" fmla="*/ 1234 h 5408"/>
                <a:gd name="T96" fmla="*/ 2676 w 7031"/>
                <a:gd name="T97" fmla="*/ 1546 h 5408"/>
                <a:gd name="T98" fmla="*/ 2630 w 7031"/>
                <a:gd name="T99" fmla="*/ 1710 h 5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031" h="5408">
                  <a:moveTo>
                    <a:pt x="2630" y="1710"/>
                  </a:moveTo>
                  <a:lnTo>
                    <a:pt x="2610" y="1798"/>
                  </a:lnTo>
                  <a:lnTo>
                    <a:pt x="2581" y="1972"/>
                  </a:lnTo>
                  <a:lnTo>
                    <a:pt x="2568" y="2145"/>
                  </a:lnTo>
                  <a:lnTo>
                    <a:pt x="2568" y="2317"/>
                  </a:lnTo>
                  <a:lnTo>
                    <a:pt x="2581" y="2487"/>
                  </a:lnTo>
                  <a:lnTo>
                    <a:pt x="2607" y="2654"/>
                  </a:lnTo>
                  <a:lnTo>
                    <a:pt x="2646" y="2820"/>
                  </a:lnTo>
                  <a:lnTo>
                    <a:pt x="2697" y="2981"/>
                  </a:lnTo>
                  <a:lnTo>
                    <a:pt x="2728" y="3061"/>
                  </a:lnTo>
                  <a:lnTo>
                    <a:pt x="365" y="4229"/>
                  </a:lnTo>
                  <a:lnTo>
                    <a:pt x="333" y="4243"/>
                  </a:lnTo>
                  <a:lnTo>
                    <a:pt x="275" y="4278"/>
                  </a:lnTo>
                  <a:lnTo>
                    <a:pt x="223" y="4318"/>
                  </a:lnTo>
                  <a:lnTo>
                    <a:pt x="174" y="4363"/>
                  </a:lnTo>
                  <a:lnTo>
                    <a:pt x="132" y="4411"/>
                  </a:lnTo>
                  <a:lnTo>
                    <a:pt x="95" y="4464"/>
                  </a:lnTo>
                  <a:lnTo>
                    <a:pt x="64" y="4520"/>
                  </a:lnTo>
                  <a:lnTo>
                    <a:pt x="39" y="4578"/>
                  </a:lnTo>
                  <a:lnTo>
                    <a:pt x="20" y="4639"/>
                  </a:lnTo>
                  <a:lnTo>
                    <a:pt x="7" y="4701"/>
                  </a:lnTo>
                  <a:lnTo>
                    <a:pt x="1" y="4765"/>
                  </a:lnTo>
                  <a:lnTo>
                    <a:pt x="0" y="4829"/>
                  </a:lnTo>
                  <a:lnTo>
                    <a:pt x="6" y="4894"/>
                  </a:lnTo>
                  <a:lnTo>
                    <a:pt x="20" y="4959"/>
                  </a:lnTo>
                  <a:lnTo>
                    <a:pt x="40" y="5022"/>
                  </a:lnTo>
                  <a:lnTo>
                    <a:pt x="68" y="5084"/>
                  </a:lnTo>
                  <a:lnTo>
                    <a:pt x="83" y="5115"/>
                  </a:lnTo>
                  <a:lnTo>
                    <a:pt x="83" y="5115"/>
                  </a:lnTo>
                  <a:lnTo>
                    <a:pt x="102" y="5143"/>
                  </a:lnTo>
                  <a:lnTo>
                    <a:pt x="145" y="5196"/>
                  </a:lnTo>
                  <a:lnTo>
                    <a:pt x="191" y="5244"/>
                  </a:lnTo>
                  <a:lnTo>
                    <a:pt x="242" y="5285"/>
                  </a:lnTo>
                  <a:lnTo>
                    <a:pt x="295" y="5321"/>
                  </a:lnTo>
                  <a:lnTo>
                    <a:pt x="352" y="5350"/>
                  </a:lnTo>
                  <a:lnTo>
                    <a:pt x="411" y="5374"/>
                  </a:lnTo>
                  <a:lnTo>
                    <a:pt x="473" y="5392"/>
                  </a:lnTo>
                  <a:lnTo>
                    <a:pt x="535" y="5403"/>
                  </a:lnTo>
                  <a:lnTo>
                    <a:pt x="599" y="5408"/>
                  </a:lnTo>
                  <a:lnTo>
                    <a:pt x="662" y="5406"/>
                  </a:lnTo>
                  <a:lnTo>
                    <a:pt x="727" y="5396"/>
                  </a:lnTo>
                  <a:lnTo>
                    <a:pt x="790" y="5382"/>
                  </a:lnTo>
                  <a:lnTo>
                    <a:pt x="851" y="5359"/>
                  </a:lnTo>
                  <a:lnTo>
                    <a:pt x="911" y="5329"/>
                  </a:lnTo>
                  <a:lnTo>
                    <a:pt x="970" y="5291"/>
                  </a:lnTo>
                  <a:lnTo>
                    <a:pt x="998" y="5270"/>
                  </a:lnTo>
                  <a:lnTo>
                    <a:pt x="3121" y="3694"/>
                  </a:lnTo>
                  <a:lnTo>
                    <a:pt x="3161" y="3739"/>
                  </a:lnTo>
                  <a:lnTo>
                    <a:pt x="3246" y="3824"/>
                  </a:lnTo>
                  <a:lnTo>
                    <a:pt x="3334" y="3906"/>
                  </a:lnTo>
                  <a:lnTo>
                    <a:pt x="3427" y="3982"/>
                  </a:lnTo>
                  <a:lnTo>
                    <a:pt x="3525" y="4054"/>
                  </a:lnTo>
                  <a:lnTo>
                    <a:pt x="3628" y="4121"/>
                  </a:lnTo>
                  <a:lnTo>
                    <a:pt x="3733" y="4182"/>
                  </a:lnTo>
                  <a:lnTo>
                    <a:pt x="3844" y="4238"/>
                  </a:lnTo>
                  <a:lnTo>
                    <a:pt x="3958" y="4289"/>
                  </a:lnTo>
                  <a:lnTo>
                    <a:pt x="4076" y="4332"/>
                  </a:lnTo>
                  <a:lnTo>
                    <a:pt x="4197" y="4370"/>
                  </a:lnTo>
                  <a:lnTo>
                    <a:pt x="4322" y="4402"/>
                  </a:lnTo>
                  <a:lnTo>
                    <a:pt x="4449" y="4426"/>
                  </a:lnTo>
                  <a:lnTo>
                    <a:pt x="4581" y="4443"/>
                  </a:lnTo>
                  <a:lnTo>
                    <a:pt x="4715" y="4453"/>
                  </a:lnTo>
                  <a:lnTo>
                    <a:pt x="4852" y="4455"/>
                  </a:lnTo>
                  <a:lnTo>
                    <a:pt x="4922" y="4453"/>
                  </a:lnTo>
                  <a:lnTo>
                    <a:pt x="5014" y="4450"/>
                  </a:lnTo>
                  <a:lnTo>
                    <a:pt x="5194" y="4429"/>
                  </a:lnTo>
                  <a:lnTo>
                    <a:pt x="5370" y="4392"/>
                  </a:lnTo>
                  <a:lnTo>
                    <a:pt x="5541" y="4341"/>
                  </a:lnTo>
                  <a:lnTo>
                    <a:pt x="5707" y="4277"/>
                  </a:lnTo>
                  <a:lnTo>
                    <a:pt x="5865" y="4199"/>
                  </a:lnTo>
                  <a:lnTo>
                    <a:pt x="6016" y="4108"/>
                  </a:lnTo>
                  <a:lnTo>
                    <a:pt x="6160" y="4007"/>
                  </a:lnTo>
                  <a:lnTo>
                    <a:pt x="6295" y="3893"/>
                  </a:lnTo>
                  <a:lnTo>
                    <a:pt x="6421" y="3770"/>
                  </a:lnTo>
                  <a:lnTo>
                    <a:pt x="6538" y="3636"/>
                  </a:lnTo>
                  <a:lnTo>
                    <a:pt x="6643" y="3492"/>
                  </a:lnTo>
                  <a:lnTo>
                    <a:pt x="6738" y="3340"/>
                  </a:lnTo>
                  <a:lnTo>
                    <a:pt x="6822" y="3181"/>
                  </a:lnTo>
                  <a:lnTo>
                    <a:pt x="6893" y="3014"/>
                  </a:lnTo>
                  <a:lnTo>
                    <a:pt x="6951" y="2841"/>
                  </a:lnTo>
                  <a:lnTo>
                    <a:pt x="6976" y="2751"/>
                  </a:lnTo>
                  <a:lnTo>
                    <a:pt x="6976" y="2751"/>
                  </a:lnTo>
                  <a:lnTo>
                    <a:pt x="6987" y="2696"/>
                  </a:lnTo>
                  <a:lnTo>
                    <a:pt x="7006" y="2584"/>
                  </a:lnTo>
                  <a:lnTo>
                    <a:pt x="7020" y="2472"/>
                  </a:lnTo>
                  <a:lnTo>
                    <a:pt x="7028" y="2360"/>
                  </a:lnTo>
                  <a:lnTo>
                    <a:pt x="7031" y="2249"/>
                  </a:lnTo>
                  <a:lnTo>
                    <a:pt x="7027" y="2138"/>
                  </a:lnTo>
                  <a:lnTo>
                    <a:pt x="7019" y="2029"/>
                  </a:lnTo>
                  <a:lnTo>
                    <a:pt x="7006" y="1920"/>
                  </a:lnTo>
                  <a:lnTo>
                    <a:pt x="6987" y="1814"/>
                  </a:lnTo>
                  <a:lnTo>
                    <a:pt x="6963" y="1707"/>
                  </a:lnTo>
                  <a:lnTo>
                    <a:pt x="6935" y="1604"/>
                  </a:lnTo>
                  <a:lnTo>
                    <a:pt x="6902" y="1500"/>
                  </a:lnTo>
                  <a:lnTo>
                    <a:pt x="6864" y="1400"/>
                  </a:lnTo>
                  <a:lnTo>
                    <a:pt x="6821" y="1301"/>
                  </a:lnTo>
                  <a:lnTo>
                    <a:pt x="6773" y="1205"/>
                  </a:lnTo>
                  <a:lnTo>
                    <a:pt x="6722" y="1111"/>
                  </a:lnTo>
                  <a:lnTo>
                    <a:pt x="6666" y="1020"/>
                  </a:lnTo>
                  <a:lnTo>
                    <a:pt x="6605" y="931"/>
                  </a:lnTo>
                  <a:lnTo>
                    <a:pt x="6541" y="845"/>
                  </a:lnTo>
                  <a:lnTo>
                    <a:pt x="6473" y="763"/>
                  </a:lnTo>
                  <a:lnTo>
                    <a:pt x="6400" y="684"/>
                  </a:lnTo>
                  <a:lnTo>
                    <a:pt x="6324" y="608"/>
                  </a:lnTo>
                  <a:lnTo>
                    <a:pt x="6244" y="536"/>
                  </a:lnTo>
                  <a:lnTo>
                    <a:pt x="6160" y="467"/>
                  </a:lnTo>
                  <a:lnTo>
                    <a:pt x="6073" y="403"/>
                  </a:lnTo>
                  <a:lnTo>
                    <a:pt x="5982" y="343"/>
                  </a:lnTo>
                  <a:lnTo>
                    <a:pt x="5888" y="287"/>
                  </a:lnTo>
                  <a:lnTo>
                    <a:pt x="5791" y="235"/>
                  </a:lnTo>
                  <a:lnTo>
                    <a:pt x="5691" y="189"/>
                  </a:lnTo>
                  <a:lnTo>
                    <a:pt x="5588" y="147"/>
                  </a:lnTo>
                  <a:lnTo>
                    <a:pt x="5481" y="110"/>
                  </a:lnTo>
                  <a:lnTo>
                    <a:pt x="5371" y="78"/>
                  </a:lnTo>
                  <a:lnTo>
                    <a:pt x="5315" y="64"/>
                  </a:lnTo>
                  <a:lnTo>
                    <a:pt x="5315" y="64"/>
                  </a:lnTo>
                  <a:lnTo>
                    <a:pt x="5260" y="52"/>
                  </a:lnTo>
                  <a:lnTo>
                    <a:pt x="5148" y="29"/>
                  </a:lnTo>
                  <a:lnTo>
                    <a:pt x="5036" y="14"/>
                  </a:lnTo>
                  <a:lnTo>
                    <a:pt x="4925" y="4"/>
                  </a:lnTo>
                  <a:lnTo>
                    <a:pt x="4814" y="0"/>
                  </a:lnTo>
                  <a:lnTo>
                    <a:pt x="4704" y="1"/>
                  </a:lnTo>
                  <a:lnTo>
                    <a:pt x="4595" y="8"/>
                  </a:lnTo>
                  <a:lnTo>
                    <a:pt x="4486" y="21"/>
                  </a:lnTo>
                  <a:lnTo>
                    <a:pt x="4380" y="38"/>
                  </a:lnTo>
                  <a:lnTo>
                    <a:pt x="4274" y="61"/>
                  </a:lnTo>
                  <a:lnTo>
                    <a:pt x="4171" y="88"/>
                  </a:lnTo>
                  <a:lnTo>
                    <a:pt x="4069" y="122"/>
                  </a:lnTo>
                  <a:lnTo>
                    <a:pt x="3968" y="159"/>
                  </a:lnTo>
                  <a:lnTo>
                    <a:pt x="3870" y="202"/>
                  </a:lnTo>
                  <a:lnTo>
                    <a:pt x="3774" y="249"/>
                  </a:lnTo>
                  <a:lnTo>
                    <a:pt x="3680" y="301"/>
                  </a:lnTo>
                  <a:lnTo>
                    <a:pt x="3590" y="356"/>
                  </a:lnTo>
                  <a:lnTo>
                    <a:pt x="3501" y="417"/>
                  </a:lnTo>
                  <a:lnTo>
                    <a:pt x="3416" y="482"/>
                  </a:lnTo>
                  <a:lnTo>
                    <a:pt x="3333" y="551"/>
                  </a:lnTo>
                  <a:lnTo>
                    <a:pt x="3254" y="623"/>
                  </a:lnTo>
                  <a:lnTo>
                    <a:pt x="3179" y="699"/>
                  </a:lnTo>
                  <a:lnTo>
                    <a:pt x="3107" y="780"/>
                  </a:lnTo>
                  <a:lnTo>
                    <a:pt x="3038" y="864"/>
                  </a:lnTo>
                  <a:lnTo>
                    <a:pt x="2974" y="952"/>
                  </a:lnTo>
                  <a:lnTo>
                    <a:pt x="2914" y="1042"/>
                  </a:lnTo>
                  <a:lnTo>
                    <a:pt x="2857" y="1136"/>
                  </a:lnTo>
                  <a:lnTo>
                    <a:pt x="2805" y="1234"/>
                  </a:lnTo>
                  <a:lnTo>
                    <a:pt x="2757" y="1335"/>
                  </a:lnTo>
                  <a:lnTo>
                    <a:pt x="2714" y="1439"/>
                  </a:lnTo>
                  <a:lnTo>
                    <a:pt x="2676" y="1546"/>
                  </a:lnTo>
                  <a:lnTo>
                    <a:pt x="2643" y="1654"/>
                  </a:lnTo>
                  <a:lnTo>
                    <a:pt x="2630" y="1710"/>
                  </a:lnTo>
                  <a:lnTo>
                    <a:pt x="2630" y="1710"/>
                  </a:lnTo>
                  <a:close/>
                </a:path>
              </a:pathLst>
            </a:custGeom>
            <a:solidFill>
              <a:srgbClr val="3C33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0" name="Freeform 53"/>
            <p:cNvSpPr>
              <a:spLocks/>
            </p:cNvSpPr>
            <p:nvPr/>
          </p:nvSpPr>
          <p:spPr bwMode="auto">
            <a:xfrm>
              <a:off x="5176418" y="4465307"/>
              <a:ext cx="286850" cy="287409"/>
            </a:xfrm>
            <a:custGeom>
              <a:avLst/>
              <a:gdLst>
                <a:gd name="T0" fmla="*/ 1364 w 3080"/>
                <a:gd name="T1" fmla="*/ 3080 h 3080"/>
                <a:gd name="T2" fmla="*/ 1814 w 3080"/>
                <a:gd name="T3" fmla="*/ 2770 h 3080"/>
                <a:gd name="T4" fmla="*/ 1998 w 3080"/>
                <a:gd name="T5" fmla="*/ 2712 h 3080"/>
                <a:gd name="T6" fmla="*/ 2215 w 3080"/>
                <a:gd name="T7" fmla="*/ 2605 h 3080"/>
                <a:gd name="T8" fmla="*/ 2503 w 3080"/>
                <a:gd name="T9" fmla="*/ 2743 h 3080"/>
                <a:gd name="T10" fmla="*/ 2616 w 3080"/>
                <a:gd name="T11" fmla="*/ 2222 h 3080"/>
                <a:gd name="T12" fmla="*/ 2703 w 3080"/>
                <a:gd name="T13" fmla="*/ 2058 h 3080"/>
                <a:gd name="T14" fmla="*/ 2787 w 3080"/>
                <a:gd name="T15" fmla="*/ 1821 h 3080"/>
                <a:gd name="T16" fmla="*/ 3080 w 3080"/>
                <a:gd name="T17" fmla="*/ 1715 h 3080"/>
                <a:gd name="T18" fmla="*/ 2784 w 3080"/>
                <a:gd name="T19" fmla="*/ 1266 h 3080"/>
                <a:gd name="T20" fmla="*/ 2725 w 3080"/>
                <a:gd name="T21" fmla="*/ 1081 h 3080"/>
                <a:gd name="T22" fmla="*/ 2619 w 3080"/>
                <a:gd name="T23" fmla="*/ 854 h 3080"/>
                <a:gd name="T24" fmla="*/ 2756 w 3080"/>
                <a:gd name="T25" fmla="*/ 562 h 3080"/>
                <a:gd name="T26" fmla="*/ 2221 w 3080"/>
                <a:gd name="T27" fmla="*/ 464 h 3080"/>
                <a:gd name="T28" fmla="*/ 2058 w 3080"/>
                <a:gd name="T29" fmla="*/ 375 h 3080"/>
                <a:gd name="T30" fmla="*/ 1820 w 3080"/>
                <a:gd name="T31" fmla="*/ 293 h 3080"/>
                <a:gd name="T32" fmla="*/ 1715 w 3080"/>
                <a:gd name="T33" fmla="*/ 0 h 3080"/>
                <a:gd name="T34" fmla="*/ 1265 w 3080"/>
                <a:gd name="T35" fmla="*/ 309 h 3080"/>
                <a:gd name="T36" fmla="*/ 1082 w 3080"/>
                <a:gd name="T37" fmla="*/ 367 h 3080"/>
                <a:gd name="T38" fmla="*/ 864 w 3080"/>
                <a:gd name="T39" fmla="*/ 474 h 3080"/>
                <a:gd name="T40" fmla="*/ 576 w 3080"/>
                <a:gd name="T41" fmla="*/ 337 h 3080"/>
                <a:gd name="T42" fmla="*/ 464 w 3080"/>
                <a:gd name="T43" fmla="*/ 871 h 3080"/>
                <a:gd name="T44" fmla="*/ 375 w 3080"/>
                <a:gd name="T45" fmla="*/ 1036 h 3080"/>
                <a:gd name="T46" fmla="*/ 293 w 3080"/>
                <a:gd name="T47" fmla="*/ 1273 h 3080"/>
                <a:gd name="T48" fmla="*/ 0 w 3080"/>
                <a:gd name="T49" fmla="*/ 1378 h 3080"/>
                <a:gd name="T50" fmla="*/ 295 w 3080"/>
                <a:gd name="T51" fmla="*/ 1828 h 3080"/>
                <a:gd name="T52" fmla="*/ 353 w 3080"/>
                <a:gd name="T53" fmla="*/ 2012 h 3080"/>
                <a:gd name="T54" fmla="*/ 461 w 3080"/>
                <a:gd name="T55" fmla="*/ 2230 h 3080"/>
                <a:gd name="T56" fmla="*/ 322 w 3080"/>
                <a:gd name="T57" fmla="*/ 2517 h 3080"/>
                <a:gd name="T58" fmla="*/ 857 w 3080"/>
                <a:gd name="T59" fmla="*/ 2630 h 3080"/>
                <a:gd name="T60" fmla="*/ 1021 w 3080"/>
                <a:gd name="T61" fmla="*/ 2713 h 3080"/>
                <a:gd name="T62" fmla="*/ 1258 w 3080"/>
                <a:gd name="T63" fmla="*/ 2787 h 3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080" h="3080">
                  <a:moveTo>
                    <a:pt x="1321" y="2799"/>
                  </a:moveTo>
                  <a:lnTo>
                    <a:pt x="1364" y="3080"/>
                  </a:lnTo>
                  <a:lnTo>
                    <a:pt x="1786" y="3066"/>
                  </a:lnTo>
                  <a:lnTo>
                    <a:pt x="1814" y="2770"/>
                  </a:lnTo>
                  <a:lnTo>
                    <a:pt x="1876" y="2754"/>
                  </a:lnTo>
                  <a:lnTo>
                    <a:pt x="1998" y="2712"/>
                  </a:lnTo>
                  <a:lnTo>
                    <a:pt x="2110" y="2663"/>
                  </a:lnTo>
                  <a:lnTo>
                    <a:pt x="2215" y="2605"/>
                  </a:lnTo>
                  <a:lnTo>
                    <a:pt x="2263" y="2574"/>
                  </a:lnTo>
                  <a:lnTo>
                    <a:pt x="2503" y="2743"/>
                  </a:lnTo>
                  <a:lnTo>
                    <a:pt x="2798" y="2433"/>
                  </a:lnTo>
                  <a:lnTo>
                    <a:pt x="2616" y="2222"/>
                  </a:lnTo>
                  <a:lnTo>
                    <a:pt x="2646" y="2169"/>
                  </a:lnTo>
                  <a:lnTo>
                    <a:pt x="2703" y="2058"/>
                  </a:lnTo>
                  <a:lnTo>
                    <a:pt x="2751" y="1942"/>
                  </a:lnTo>
                  <a:lnTo>
                    <a:pt x="2787" y="1821"/>
                  </a:lnTo>
                  <a:lnTo>
                    <a:pt x="2798" y="1757"/>
                  </a:lnTo>
                  <a:lnTo>
                    <a:pt x="3080" y="1715"/>
                  </a:lnTo>
                  <a:lnTo>
                    <a:pt x="3065" y="1293"/>
                  </a:lnTo>
                  <a:lnTo>
                    <a:pt x="2784" y="1266"/>
                  </a:lnTo>
                  <a:lnTo>
                    <a:pt x="2768" y="1202"/>
                  </a:lnTo>
                  <a:lnTo>
                    <a:pt x="2725" y="1081"/>
                  </a:lnTo>
                  <a:lnTo>
                    <a:pt x="2676" y="965"/>
                  </a:lnTo>
                  <a:lnTo>
                    <a:pt x="2619" y="854"/>
                  </a:lnTo>
                  <a:lnTo>
                    <a:pt x="2587" y="801"/>
                  </a:lnTo>
                  <a:lnTo>
                    <a:pt x="2756" y="562"/>
                  </a:lnTo>
                  <a:lnTo>
                    <a:pt x="2447" y="280"/>
                  </a:lnTo>
                  <a:lnTo>
                    <a:pt x="2221" y="464"/>
                  </a:lnTo>
                  <a:lnTo>
                    <a:pt x="2168" y="432"/>
                  </a:lnTo>
                  <a:lnTo>
                    <a:pt x="2058" y="375"/>
                  </a:lnTo>
                  <a:lnTo>
                    <a:pt x="1942" y="328"/>
                  </a:lnTo>
                  <a:lnTo>
                    <a:pt x="1820" y="293"/>
                  </a:lnTo>
                  <a:lnTo>
                    <a:pt x="1757" y="280"/>
                  </a:lnTo>
                  <a:lnTo>
                    <a:pt x="1715" y="0"/>
                  </a:lnTo>
                  <a:lnTo>
                    <a:pt x="1293" y="13"/>
                  </a:lnTo>
                  <a:lnTo>
                    <a:pt x="1265" y="309"/>
                  </a:lnTo>
                  <a:lnTo>
                    <a:pt x="1202" y="326"/>
                  </a:lnTo>
                  <a:lnTo>
                    <a:pt x="1082" y="367"/>
                  </a:lnTo>
                  <a:lnTo>
                    <a:pt x="968" y="417"/>
                  </a:lnTo>
                  <a:lnTo>
                    <a:pt x="864" y="474"/>
                  </a:lnTo>
                  <a:lnTo>
                    <a:pt x="815" y="506"/>
                  </a:lnTo>
                  <a:lnTo>
                    <a:pt x="576" y="337"/>
                  </a:lnTo>
                  <a:lnTo>
                    <a:pt x="280" y="646"/>
                  </a:lnTo>
                  <a:lnTo>
                    <a:pt x="464" y="871"/>
                  </a:lnTo>
                  <a:lnTo>
                    <a:pt x="432" y="925"/>
                  </a:lnTo>
                  <a:lnTo>
                    <a:pt x="375" y="1036"/>
                  </a:lnTo>
                  <a:lnTo>
                    <a:pt x="328" y="1152"/>
                  </a:lnTo>
                  <a:lnTo>
                    <a:pt x="293" y="1273"/>
                  </a:lnTo>
                  <a:lnTo>
                    <a:pt x="280" y="1335"/>
                  </a:lnTo>
                  <a:lnTo>
                    <a:pt x="0" y="1378"/>
                  </a:lnTo>
                  <a:lnTo>
                    <a:pt x="13" y="1800"/>
                  </a:lnTo>
                  <a:lnTo>
                    <a:pt x="295" y="1828"/>
                  </a:lnTo>
                  <a:lnTo>
                    <a:pt x="311" y="1891"/>
                  </a:lnTo>
                  <a:lnTo>
                    <a:pt x="353" y="2012"/>
                  </a:lnTo>
                  <a:lnTo>
                    <a:pt x="403" y="2125"/>
                  </a:lnTo>
                  <a:lnTo>
                    <a:pt x="461" y="2230"/>
                  </a:lnTo>
                  <a:lnTo>
                    <a:pt x="491" y="2279"/>
                  </a:lnTo>
                  <a:lnTo>
                    <a:pt x="322" y="2517"/>
                  </a:lnTo>
                  <a:lnTo>
                    <a:pt x="633" y="2812"/>
                  </a:lnTo>
                  <a:lnTo>
                    <a:pt x="857" y="2630"/>
                  </a:lnTo>
                  <a:lnTo>
                    <a:pt x="910" y="2660"/>
                  </a:lnTo>
                  <a:lnTo>
                    <a:pt x="1021" y="2713"/>
                  </a:lnTo>
                  <a:lnTo>
                    <a:pt x="1137" y="2755"/>
                  </a:lnTo>
                  <a:lnTo>
                    <a:pt x="1258" y="2787"/>
                  </a:lnTo>
                  <a:lnTo>
                    <a:pt x="1321" y="27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1" name="Freeform 54"/>
            <p:cNvSpPr>
              <a:spLocks/>
            </p:cNvSpPr>
            <p:nvPr/>
          </p:nvSpPr>
          <p:spPr bwMode="auto">
            <a:xfrm>
              <a:off x="5262529" y="4551418"/>
              <a:ext cx="115187" cy="115187"/>
            </a:xfrm>
            <a:custGeom>
              <a:avLst/>
              <a:gdLst>
                <a:gd name="T0" fmla="*/ 1192 w 1237"/>
                <a:gd name="T1" fmla="*/ 385 h 1237"/>
                <a:gd name="T2" fmla="*/ 1134 w 1237"/>
                <a:gd name="T3" fmla="*/ 275 h 1237"/>
                <a:gd name="T4" fmla="*/ 1057 w 1237"/>
                <a:gd name="T5" fmla="*/ 181 h 1237"/>
                <a:gd name="T6" fmla="*/ 965 w 1237"/>
                <a:gd name="T7" fmla="*/ 105 h 1237"/>
                <a:gd name="T8" fmla="*/ 860 w 1237"/>
                <a:gd name="T9" fmla="*/ 49 h 1237"/>
                <a:gd name="T10" fmla="*/ 747 w 1237"/>
                <a:gd name="T11" fmla="*/ 13 h 1237"/>
                <a:gd name="T12" fmla="*/ 628 w 1237"/>
                <a:gd name="T13" fmla="*/ 0 h 1237"/>
                <a:gd name="T14" fmla="*/ 506 w 1237"/>
                <a:gd name="T15" fmla="*/ 10 h 1237"/>
                <a:gd name="T16" fmla="*/ 414 w 1237"/>
                <a:gd name="T17" fmla="*/ 35 h 1237"/>
                <a:gd name="T18" fmla="*/ 328 w 1237"/>
                <a:gd name="T19" fmla="*/ 72 h 1237"/>
                <a:gd name="T20" fmla="*/ 225 w 1237"/>
                <a:gd name="T21" fmla="*/ 140 h 1237"/>
                <a:gd name="T22" fmla="*/ 141 w 1237"/>
                <a:gd name="T23" fmla="*/ 224 h 1237"/>
                <a:gd name="T24" fmla="*/ 74 w 1237"/>
                <a:gd name="T25" fmla="*/ 324 h 1237"/>
                <a:gd name="T26" fmla="*/ 28 w 1237"/>
                <a:gd name="T27" fmla="*/ 432 h 1237"/>
                <a:gd name="T28" fmla="*/ 4 w 1237"/>
                <a:gd name="T29" fmla="*/ 549 h 1237"/>
                <a:gd name="T30" fmla="*/ 2 w 1237"/>
                <a:gd name="T31" fmla="*/ 670 h 1237"/>
                <a:gd name="T32" fmla="*/ 25 w 1237"/>
                <a:gd name="T33" fmla="*/ 792 h 1237"/>
                <a:gd name="T34" fmla="*/ 46 w 1237"/>
                <a:gd name="T35" fmla="*/ 852 h 1237"/>
                <a:gd name="T36" fmla="*/ 104 w 1237"/>
                <a:gd name="T37" fmla="*/ 963 h 1237"/>
                <a:gd name="T38" fmla="*/ 180 w 1237"/>
                <a:gd name="T39" fmla="*/ 1056 h 1237"/>
                <a:gd name="T40" fmla="*/ 272 w 1237"/>
                <a:gd name="T41" fmla="*/ 1132 h 1237"/>
                <a:gd name="T42" fmla="*/ 376 w 1237"/>
                <a:gd name="T43" fmla="*/ 1189 h 1237"/>
                <a:gd name="T44" fmla="*/ 490 w 1237"/>
                <a:gd name="T45" fmla="*/ 1225 h 1237"/>
                <a:gd name="T46" fmla="*/ 609 w 1237"/>
                <a:gd name="T47" fmla="*/ 1237 h 1237"/>
                <a:gd name="T48" fmla="*/ 731 w 1237"/>
                <a:gd name="T49" fmla="*/ 1227 h 1237"/>
                <a:gd name="T50" fmla="*/ 822 w 1237"/>
                <a:gd name="T51" fmla="*/ 1202 h 1237"/>
                <a:gd name="T52" fmla="*/ 909 w 1237"/>
                <a:gd name="T53" fmla="*/ 1164 h 1237"/>
                <a:gd name="T54" fmla="*/ 1011 w 1237"/>
                <a:gd name="T55" fmla="*/ 1097 h 1237"/>
                <a:gd name="T56" fmla="*/ 1097 w 1237"/>
                <a:gd name="T57" fmla="*/ 1013 h 1237"/>
                <a:gd name="T58" fmla="*/ 1162 w 1237"/>
                <a:gd name="T59" fmla="*/ 914 h 1237"/>
                <a:gd name="T60" fmla="*/ 1208 w 1237"/>
                <a:gd name="T61" fmla="*/ 805 h 1237"/>
                <a:gd name="T62" fmla="*/ 1234 w 1237"/>
                <a:gd name="T63" fmla="*/ 689 h 1237"/>
                <a:gd name="T64" fmla="*/ 1235 w 1237"/>
                <a:gd name="T65" fmla="*/ 567 h 1237"/>
                <a:gd name="T66" fmla="*/ 1212 w 1237"/>
                <a:gd name="T67" fmla="*/ 445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37" h="1237">
                  <a:moveTo>
                    <a:pt x="1202" y="414"/>
                  </a:moveTo>
                  <a:lnTo>
                    <a:pt x="1192" y="385"/>
                  </a:lnTo>
                  <a:lnTo>
                    <a:pt x="1164" y="328"/>
                  </a:lnTo>
                  <a:lnTo>
                    <a:pt x="1134" y="275"/>
                  </a:lnTo>
                  <a:lnTo>
                    <a:pt x="1097" y="225"/>
                  </a:lnTo>
                  <a:lnTo>
                    <a:pt x="1057" y="181"/>
                  </a:lnTo>
                  <a:lnTo>
                    <a:pt x="1012" y="141"/>
                  </a:lnTo>
                  <a:lnTo>
                    <a:pt x="965" y="105"/>
                  </a:lnTo>
                  <a:lnTo>
                    <a:pt x="914" y="75"/>
                  </a:lnTo>
                  <a:lnTo>
                    <a:pt x="860" y="49"/>
                  </a:lnTo>
                  <a:lnTo>
                    <a:pt x="804" y="28"/>
                  </a:lnTo>
                  <a:lnTo>
                    <a:pt x="747" y="13"/>
                  </a:lnTo>
                  <a:lnTo>
                    <a:pt x="688" y="4"/>
                  </a:lnTo>
                  <a:lnTo>
                    <a:pt x="628" y="0"/>
                  </a:lnTo>
                  <a:lnTo>
                    <a:pt x="567" y="2"/>
                  </a:lnTo>
                  <a:lnTo>
                    <a:pt x="506" y="10"/>
                  </a:lnTo>
                  <a:lnTo>
                    <a:pt x="445" y="25"/>
                  </a:lnTo>
                  <a:lnTo>
                    <a:pt x="414" y="35"/>
                  </a:lnTo>
                  <a:lnTo>
                    <a:pt x="385" y="46"/>
                  </a:lnTo>
                  <a:lnTo>
                    <a:pt x="328" y="72"/>
                  </a:lnTo>
                  <a:lnTo>
                    <a:pt x="275" y="104"/>
                  </a:lnTo>
                  <a:lnTo>
                    <a:pt x="225" y="140"/>
                  </a:lnTo>
                  <a:lnTo>
                    <a:pt x="181" y="180"/>
                  </a:lnTo>
                  <a:lnTo>
                    <a:pt x="141" y="224"/>
                  </a:lnTo>
                  <a:lnTo>
                    <a:pt x="105" y="272"/>
                  </a:lnTo>
                  <a:lnTo>
                    <a:pt x="74" y="324"/>
                  </a:lnTo>
                  <a:lnTo>
                    <a:pt x="49" y="376"/>
                  </a:lnTo>
                  <a:lnTo>
                    <a:pt x="28" y="432"/>
                  </a:lnTo>
                  <a:lnTo>
                    <a:pt x="13" y="490"/>
                  </a:lnTo>
                  <a:lnTo>
                    <a:pt x="4" y="549"/>
                  </a:lnTo>
                  <a:lnTo>
                    <a:pt x="0" y="610"/>
                  </a:lnTo>
                  <a:lnTo>
                    <a:pt x="2" y="670"/>
                  </a:lnTo>
                  <a:lnTo>
                    <a:pt x="10" y="731"/>
                  </a:lnTo>
                  <a:lnTo>
                    <a:pt x="25" y="792"/>
                  </a:lnTo>
                  <a:lnTo>
                    <a:pt x="34" y="823"/>
                  </a:lnTo>
                  <a:lnTo>
                    <a:pt x="46" y="852"/>
                  </a:lnTo>
                  <a:lnTo>
                    <a:pt x="72" y="909"/>
                  </a:lnTo>
                  <a:lnTo>
                    <a:pt x="104" y="963"/>
                  </a:lnTo>
                  <a:lnTo>
                    <a:pt x="140" y="1011"/>
                  </a:lnTo>
                  <a:lnTo>
                    <a:pt x="180" y="1056"/>
                  </a:lnTo>
                  <a:lnTo>
                    <a:pt x="224" y="1097"/>
                  </a:lnTo>
                  <a:lnTo>
                    <a:pt x="272" y="1132"/>
                  </a:lnTo>
                  <a:lnTo>
                    <a:pt x="323" y="1162"/>
                  </a:lnTo>
                  <a:lnTo>
                    <a:pt x="376" y="1189"/>
                  </a:lnTo>
                  <a:lnTo>
                    <a:pt x="432" y="1209"/>
                  </a:lnTo>
                  <a:lnTo>
                    <a:pt x="490" y="1225"/>
                  </a:lnTo>
                  <a:lnTo>
                    <a:pt x="549" y="1234"/>
                  </a:lnTo>
                  <a:lnTo>
                    <a:pt x="609" y="1237"/>
                  </a:lnTo>
                  <a:lnTo>
                    <a:pt x="669" y="1235"/>
                  </a:lnTo>
                  <a:lnTo>
                    <a:pt x="731" y="1227"/>
                  </a:lnTo>
                  <a:lnTo>
                    <a:pt x="792" y="1212"/>
                  </a:lnTo>
                  <a:lnTo>
                    <a:pt x="822" y="1202"/>
                  </a:lnTo>
                  <a:lnTo>
                    <a:pt x="852" y="1192"/>
                  </a:lnTo>
                  <a:lnTo>
                    <a:pt x="909" y="1164"/>
                  </a:lnTo>
                  <a:lnTo>
                    <a:pt x="963" y="1134"/>
                  </a:lnTo>
                  <a:lnTo>
                    <a:pt x="1011" y="1097"/>
                  </a:lnTo>
                  <a:lnTo>
                    <a:pt x="1055" y="1057"/>
                  </a:lnTo>
                  <a:lnTo>
                    <a:pt x="1097" y="1013"/>
                  </a:lnTo>
                  <a:lnTo>
                    <a:pt x="1131" y="965"/>
                  </a:lnTo>
                  <a:lnTo>
                    <a:pt x="1162" y="914"/>
                  </a:lnTo>
                  <a:lnTo>
                    <a:pt x="1188" y="861"/>
                  </a:lnTo>
                  <a:lnTo>
                    <a:pt x="1208" y="805"/>
                  </a:lnTo>
                  <a:lnTo>
                    <a:pt x="1224" y="748"/>
                  </a:lnTo>
                  <a:lnTo>
                    <a:pt x="1234" y="689"/>
                  </a:lnTo>
                  <a:lnTo>
                    <a:pt x="1237" y="629"/>
                  </a:lnTo>
                  <a:lnTo>
                    <a:pt x="1235" y="567"/>
                  </a:lnTo>
                  <a:lnTo>
                    <a:pt x="1226" y="506"/>
                  </a:lnTo>
                  <a:lnTo>
                    <a:pt x="1212" y="445"/>
                  </a:lnTo>
                  <a:lnTo>
                    <a:pt x="1202" y="414"/>
                  </a:lnTo>
                  <a:close/>
                </a:path>
              </a:pathLst>
            </a:custGeom>
            <a:solidFill>
              <a:srgbClr val="EF2F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2" name="Freeform 55"/>
            <p:cNvSpPr>
              <a:spLocks noEditPoints="1"/>
            </p:cNvSpPr>
            <p:nvPr/>
          </p:nvSpPr>
          <p:spPr bwMode="auto">
            <a:xfrm>
              <a:off x="5248550" y="4538557"/>
              <a:ext cx="141468" cy="141468"/>
            </a:xfrm>
            <a:custGeom>
              <a:avLst/>
              <a:gdLst>
                <a:gd name="T0" fmla="*/ 719 w 1523"/>
                <a:gd name="T1" fmla="*/ 284 h 1519"/>
                <a:gd name="T2" fmla="*/ 606 w 1523"/>
                <a:gd name="T3" fmla="*/ 310 h 1519"/>
                <a:gd name="T4" fmla="*/ 539 w 1523"/>
                <a:gd name="T5" fmla="*/ 338 h 1519"/>
                <a:gd name="T6" fmla="*/ 408 w 1523"/>
                <a:gd name="T7" fmla="*/ 439 h 1519"/>
                <a:gd name="T8" fmla="*/ 314 w 1523"/>
                <a:gd name="T9" fmla="*/ 596 h 1519"/>
                <a:gd name="T10" fmla="*/ 285 w 1523"/>
                <a:gd name="T11" fmla="*/ 777 h 1519"/>
                <a:gd name="T12" fmla="*/ 311 w 1523"/>
                <a:gd name="T13" fmla="*/ 914 h 1519"/>
                <a:gd name="T14" fmla="*/ 362 w 1523"/>
                <a:gd name="T15" fmla="*/ 1018 h 1519"/>
                <a:gd name="T16" fmla="*/ 460 w 1523"/>
                <a:gd name="T17" fmla="*/ 1129 h 1519"/>
                <a:gd name="T18" fmla="*/ 584 w 1523"/>
                <a:gd name="T19" fmla="*/ 1204 h 1519"/>
                <a:gd name="T20" fmla="*/ 724 w 1523"/>
                <a:gd name="T21" fmla="*/ 1237 h 1519"/>
                <a:gd name="T22" fmla="*/ 804 w 1523"/>
                <a:gd name="T23" fmla="*/ 1236 h 1519"/>
                <a:gd name="T24" fmla="*/ 916 w 1523"/>
                <a:gd name="T25" fmla="*/ 1210 h 1519"/>
                <a:gd name="T26" fmla="*/ 984 w 1523"/>
                <a:gd name="T27" fmla="*/ 1181 h 1519"/>
                <a:gd name="T28" fmla="*/ 1115 w 1523"/>
                <a:gd name="T29" fmla="*/ 1081 h 1519"/>
                <a:gd name="T30" fmla="*/ 1209 w 1523"/>
                <a:gd name="T31" fmla="*/ 923 h 1519"/>
                <a:gd name="T32" fmla="*/ 1238 w 1523"/>
                <a:gd name="T33" fmla="*/ 742 h 1519"/>
                <a:gd name="T34" fmla="*/ 1212 w 1523"/>
                <a:gd name="T35" fmla="*/ 605 h 1519"/>
                <a:gd name="T36" fmla="*/ 1162 w 1523"/>
                <a:gd name="T37" fmla="*/ 502 h 1519"/>
                <a:gd name="T38" fmla="*/ 1067 w 1523"/>
                <a:gd name="T39" fmla="*/ 391 h 1519"/>
                <a:gd name="T40" fmla="*/ 945 w 1523"/>
                <a:gd name="T41" fmla="*/ 316 h 1519"/>
                <a:gd name="T42" fmla="*/ 800 w 1523"/>
                <a:gd name="T43" fmla="*/ 282 h 1519"/>
                <a:gd name="T44" fmla="*/ 761 w 1523"/>
                <a:gd name="T45" fmla="*/ 1519 h 1519"/>
                <a:gd name="T46" fmla="*/ 701 w 1523"/>
                <a:gd name="T47" fmla="*/ 1518 h 1519"/>
                <a:gd name="T48" fmla="*/ 474 w 1523"/>
                <a:gd name="T49" fmla="*/ 1465 h 1519"/>
                <a:gd name="T50" fmla="*/ 277 w 1523"/>
                <a:gd name="T51" fmla="*/ 1348 h 1519"/>
                <a:gd name="T52" fmla="*/ 124 w 1523"/>
                <a:gd name="T53" fmla="*/ 1175 h 1519"/>
                <a:gd name="T54" fmla="*/ 44 w 1523"/>
                <a:gd name="T55" fmla="*/ 1013 h 1519"/>
                <a:gd name="T56" fmla="*/ 13 w 1523"/>
                <a:gd name="T57" fmla="*/ 902 h 1519"/>
                <a:gd name="T58" fmla="*/ 0 w 1523"/>
                <a:gd name="T59" fmla="*/ 752 h 1519"/>
                <a:gd name="T60" fmla="*/ 17 w 1523"/>
                <a:gd name="T61" fmla="*/ 605 h 1519"/>
                <a:gd name="T62" fmla="*/ 60 w 1523"/>
                <a:gd name="T63" fmla="*/ 466 h 1519"/>
                <a:gd name="T64" fmla="*/ 130 w 1523"/>
                <a:gd name="T65" fmla="*/ 337 h 1519"/>
                <a:gd name="T66" fmla="*/ 222 w 1523"/>
                <a:gd name="T67" fmla="*/ 223 h 1519"/>
                <a:gd name="T68" fmla="*/ 337 w 1523"/>
                <a:gd name="T69" fmla="*/ 128 h 1519"/>
                <a:gd name="T70" fmla="*/ 471 w 1523"/>
                <a:gd name="T71" fmla="*/ 56 h 1519"/>
                <a:gd name="T72" fmla="*/ 540 w 1523"/>
                <a:gd name="T73" fmla="*/ 32 h 1519"/>
                <a:gd name="T74" fmla="*/ 666 w 1523"/>
                <a:gd name="T75" fmla="*/ 6 h 1519"/>
                <a:gd name="T76" fmla="*/ 761 w 1523"/>
                <a:gd name="T77" fmla="*/ 0 h 1519"/>
                <a:gd name="T78" fmla="*/ 939 w 1523"/>
                <a:gd name="T79" fmla="*/ 20 h 1519"/>
                <a:gd name="T80" fmla="*/ 1152 w 1523"/>
                <a:gd name="T81" fmla="*/ 105 h 1519"/>
                <a:gd name="T82" fmla="*/ 1328 w 1523"/>
                <a:gd name="T83" fmla="*/ 252 h 1519"/>
                <a:gd name="T84" fmla="*/ 1457 w 1523"/>
                <a:gd name="T85" fmla="*/ 449 h 1519"/>
                <a:gd name="T86" fmla="*/ 1491 w 1523"/>
                <a:gd name="T87" fmla="*/ 543 h 1519"/>
                <a:gd name="T88" fmla="*/ 1520 w 1523"/>
                <a:gd name="T89" fmla="*/ 693 h 1519"/>
                <a:gd name="T90" fmla="*/ 1518 w 1523"/>
                <a:gd name="T91" fmla="*/ 842 h 1519"/>
                <a:gd name="T92" fmla="*/ 1487 w 1523"/>
                <a:gd name="T93" fmla="*/ 985 h 1519"/>
                <a:gd name="T94" fmla="*/ 1431 w 1523"/>
                <a:gd name="T95" fmla="*/ 1119 h 1519"/>
                <a:gd name="T96" fmla="*/ 1349 w 1523"/>
                <a:gd name="T97" fmla="*/ 1241 h 1519"/>
                <a:gd name="T98" fmla="*/ 1246 w 1523"/>
                <a:gd name="T99" fmla="*/ 1346 h 1519"/>
                <a:gd name="T100" fmla="*/ 1120 w 1523"/>
                <a:gd name="T101" fmla="*/ 1430 h 1519"/>
                <a:gd name="T102" fmla="*/ 1015 w 1523"/>
                <a:gd name="T103" fmla="*/ 1477 h 1519"/>
                <a:gd name="T104" fmla="*/ 920 w 1523"/>
                <a:gd name="T105" fmla="*/ 1503 h 1519"/>
                <a:gd name="T106" fmla="*/ 793 w 1523"/>
                <a:gd name="T107" fmla="*/ 1519 h 1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23" h="1519">
                  <a:moveTo>
                    <a:pt x="761" y="281"/>
                  </a:moveTo>
                  <a:lnTo>
                    <a:pt x="719" y="284"/>
                  </a:lnTo>
                  <a:lnTo>
                    <a:pt x="640" y="299"/>
                  </a:lnTo>
                  <a:lnTo>
                    <a:pt x="606" y="310"/>
                  </a:lnTo>
                  <a:lnTo>
                    <a:pt x="583" y="318"/>
                  </a:lnTo>
                  <a:lnTo>
                    <a:pt x="539" y="338"/>
                  </a:lnTo>
                  <a:lnTo>
                    <a:pt x="478" y="375"/>
                  </a:lnTo>
                  <a:lnTo>
                    <a:pt x="408" y="439"/>
                  </a:lnTo>
                  <a:lnTo>
                    <a:pt x="353" y="514"/>
                  </a:lnTo>
                  <a:lnTo>
                    <a:pt x="314" y="596"/>
                  </a:lnTo>
                  <a:lnTo>
                    <a:pt x="291" y="685"/>
                  </a:lnTo>
                  <a:lnTo>
                    <a:pt x="285" y="777"/>
                  </a:lnTo>
                  <a:lnTo>
                    <a:pt x="297" y="869"/>
                  </a:lnTo>
                  <a:lnTo>
                    <a:pt x="311" y="914"/>
                  </a:lnTo>
                  <a:lnTo>
                    <a:pt x="326" y="950"/>
                  </a:lnTo>
                  <a:lnTo>
                    <a:pt x="362" y="1018"/>
                  </a:lnTo>
                  <a:lnTo>
                    <a:pt x="407" y="1077"/>
                  </a:lnTo>
                  <a:lnTo>
                    <a:pt x="460" y="1129"/>
                  </a:lnTo>
                  <a:lnTo>
                    <a:pt x="519" y="1171"/>
                  </a:lnTo>
                  <a:lnTo>
                    <a:pt x="584" y="1204"/>
                  </a:lnTo>
                  <a:lnTo>
                    <a:pt x="653" y="1226"/>
                  </a:lnTo>
                  <a:lnTo>
                    <a:pt x="724" y="1237"/>
                  </a:lnTo>
                  <a:lnTo>
                    <a:pt x="761" y="1238"/>
                  </a:lnTo>
                  <a:lnTo>
                    <a:pt x="804" y="1236"/>
                  </a:lnTo>
                  <a:lnTo>
                    <a:pt x="883" y="1220"/>
                  </a:lnTo>
                  <a:lnTo>
                    <a:pt x="916" y="1210"/>
                  </a:lnTo>
                  <a:lnTo>
                    <a:pt x="940" y="1201"/>
                  </a:lnTo>
                  <a:lnTo>
                    <a:pt x="984" y="1181"/>
                  </a:lnTo>
                  <a:lnTo>
                    <a:pt x="1045" y="1143"/>
                  </a:lnTo>
                  <a:lnTo>
                    <a:pt x="1115" y="1081"/>
                  </a:lnTo>
                  <a:lnTo>
                    <a:pt x="1170" y="1006"/>
                  </a:lnTo>
                  <a:lnTo>
                    <a:pt x="1209" y="923"/>
                  </a:lnTo>
                  <a:lnTo>
                    <a:pt x="1232" y="834"/>
                  </a:lnTo>
                  <a:lnTo>
                    <a:pt x="1238" y="742"/>
                  </a:lnTo>
                  <a:lnTo>
                    <a:pt x="1226" y="650"/>
                  </a:lnTo>
                  <a:lnTo>
                    <a:pt x="1212" y="605"/>
                  </a:lnTo>
                  <a:lnTo>
                    <a:pt x="1197" y="568"/>
                  </a:lnTo>
                  <a:lnTo>
                    <a:pt x="1162" y="502"/>
                  </a:lnTo>
                  <a:lnTo>
                    <a:pt x="1119" y="443"/>
                  </a:lnTo>
                  <a:lnTo>
                    <a:pt x="1067" y="391"/>
                  </a:lnTo>
                  <a:lnTo>
                    <a:pt x="1009" y="349"/>
                  </a:lnTo>
                  <a:lnTo>
                    <a:pt x="945" y="316"/>
                  </a:lnTo>
                  <a:lnTo>
                    <a:pt x="875" y="294"/>
                  </a:lnTo>
                  <a:lnTo>
                    <a:pt x="800" y="282"/>
                  </a:lnTo>
                  <a:lnTo>
                    <a:pt x="761" y="281"/>
                  </a:lnTo>
                  <a:close/>
                  <a:moveTo>
                    <a:pt x="761" y="1519"/>
                  </a:moveTo>
                  <a:lnTo>
                    <a:pt x="761" y="1519"/>
                  </a:lnTo>
                  <a:lnTo>
                    <a:pt x="701" y="1518"/>
                  </a:lnTo>
                  <a:lnTo>
                    <a:pt x="584" y="1500"/>
                  </a:lnTo>
                  <a:lnTo>
                    <a:pt x="474" y="1465"/>
                  </a:lnTo>
                  <a:lnTo>
                    <a:pt x="371" y="1413"/>
                  </a:lnTo>
                  <a:lnTo>
                    <a:pt x="277" y="1348"/>
                  </a:lnTo>
                  <a:lnTo>
                    <a:pt x="195" y="1268"/>
                  </a:lnTo>
                  <a:lnTo>
                    <a:pt x="124" y="1175"/>
                  </a:lnTo>
                  <a:lnTo>
                    <a:pt x="66" y="1071"/>
                  </a:lnTo>
                  <a:lnTo>
                    <a:pt x="44" y="1013"/>
                  </a:lnTo>
                  <a:lnTo>
                    <a:pt x="31" y="976"/>
                  </a:lnTo>
                  <a:lnTo>
                    <a:pt x="13" y="902"/>
                  </a:lnTo>
                  <a:lnTo>
                    <a:pt x="3" y="827"/>
                  </a:lnTo>
                  <a:lnTo>
                    <a:pt x="0" y="752"/>
                  </a:lnTo>
                  <a:lnTo>
                    <a:pt x="5" y="678"/>
                  </a:lnTo>
                  <a:lnTo>
                    <a:pt x="17" y="605"/>
                  </a:lnTo>
                  <a:lnTo>
                    <a:pt x="36" y="535"/>
                  </a:lnTo>
                  <a:lnTo>
                    <a:pt x="60" y="466"/>
                  </a:lnTo>
                  <a:lnTo>
                    <a:pt x="92" y="400"/>
                  </a:lnTo>
                  <a:lnTo>
                    <a:pt x="130" y="337"/>
                  </a:lnTo>
                  <a:lnTo>
                    <a:pt x="174" y="278"/>
                  </a:lnTo>
                  <a:lnTo>
                    <a:pt x="222" y="223"/>
                  </a:lnTo>
                  <a:lnTo>
                    <a:pt x="277" y="173"/>
                  </a:lnTo>
                  <a:lnTo>
                    <a:pt x="337" y="128"/>
                  </a:lnTo>
                  <a:lnTo>
                    <a:pt x="403" y="89"/>
                  </a:lnTo>
                  <a:lnTo>
                    <a:pt x="471" y="56"/>
                  </a:lnTo>
                  <a:lnTo>
                    <a:pt x="508" y="42"/>
                  </a:lnTo>
                  <a:lnTo>
                    <a:pt x="540" y="32"/>
                  </a:lnTo>
                  <a:lnTo>
                    <a:pt x="603" y="17"/>
                  </a:lnTo>
                  <a:lnTo>
                    <a:pt x="666" y="6"/>
                  </a:lnTo>
                  <a:lnTo>
                    <a:pt x="730" y="1"/>
                  </a:lnTo>
                  <a:lnTo>
                    <a:pt x="761" y="0"/>
                  </a:lnTo>
                  <a:lnTo>
                    <a:pt x="821" y="2"/>
                  </a:lnTo>
                  <a:lnTo>
                    <a:pt x="939" y="20"/>
                  </a:lnTo>
                  <a:lnTo>
                    <a:pt x="1048" y="55"/>
                  </a:lnTo>
                  <a:lnTo>
                    <a:pt x="1152" y="105"/>
                  </a:lnTo>
                  <a:lnTo>
                    <a:pt x="1246" y="172"/>
                  </a:lnTo>
                  <a:lnTo>
                    <a:pt x="1328" y="252"/>
                  </a:lnTo>
                  <a:lnTo>
                    <a:pt x="1398" y="345"/>
                  </a:lnTo>
                  <a:lnTo>
                    <a:pt x="1457" y="449"/>
                  </a:lnTo>
                  <a:lnTo>
                    <a:pt x="1479" y="506"/>
                  </a:lnTo>
                  <a:lnTo>
                    <a:pt x="1491" y="543"/>
                  </a:lnTo>
                  <a:lnTo>
                    <a:pt x="1509" y="618"/>
                  </a:lnTo>
                  <a:lnTo>
                    <a:pt x="1520" y="693"/>
                  </a:lnTo>
                  <a:lnTo>
                    <a:pt x="1523" y="768"/>
                  </a:lnTo>
                  <a:lnTo>
                    <a:pt x="1518" y="842"/>
                  </a:lnTo>
                  <a:lnTo>
                    <a:pt x="1506" y="914"/>
                  </a:lnTo>
                  <a:lnTo>
                    <a:pt x="1487" y="985"/>
                  </a:lnTo>
                  <a:lnTo>
                    <a:pt x="1463" y="1054"/>
                  </a:lnTo>
                  <a:lnTo>
                    <a:pt x="1431" y="1119"/>
                  </a:lnTo>
                  <a:lnTo>
                    <a:pt x="1393" y="1182"/>
                  </a:lnTo>
                  <a:lnTo>
                    <a:pt x="1349" y="1241"/>
                  </a:lnTo>
                  <a:lnTo>
                    <a:pt x="1300" y="1296"/>
                  </a:lnTo>
                  <a:lnTo>
                    <a:pt x="1246" y="1346"/>
                  </a:lnTo>
                  <a:lnTo>
                    <a:pt x="1185" y="1391"/>
                  </a:lnTo>
                  <a:lnTo>
                    <a:pt x="1120" y="1430"/>
                  </a:lnTo>
                  <a:lnTo>
                    <a:pt x="1051" y="1463"/>
                  </a:lnTo>
                  <a:lnTo>
                    <a:pt x="1015" y="1477"/>
                  </a:lnTo>
                  <a:lnTo>
                    <a:pt x="983" y="1487"/>
                  </a:lnTo>
                  <a:lnTo>
                    <a:pt x="920" y="1503"/>
                  </a:lnTo>
                  <a:lnTo>
                    <a:pt x="856" y="1514"/>
                  </a:lnTo>
                  <a:lnTo>
                    <a:pt x="793" y="1519"/>
                  </a:lnTo>
                  <a:lnTo>
                    <a:pt x="761" y="1519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4584747" y="1952356"/>
            <a:ext cx="1391189" cy="1391189"/>
            <a:chOff x="2683058" y="4740182"/>
            <a:chExt cx="834663" cy="834663"/>
          </a:xfrm>
        </p:grpSpPr>
        <p:sp>
          <p:nvSpPr>
            <p:cNvPr id="94" name="모서리가 둥근 직사각형 93"/>
            <p:cNvSpPr/>
            <p:nvPr/>
          </p:nvSpPr>
          <p:spPr>
            <a:xfrm>
              <a:off x="2683058" y="4740182"/>
              <a:ext cx="834663" cy="8346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F30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grpSp>
          <p:nvGrpSpPr>
            <p:cNvPr id="95" name="Group 80"/>
            <p:cNvGrpSpPr>
              <a:grpSpLocks noChangeAspect="1"/>
            </p:cNvGrpSpPr>
            <p:nvPr/>
          </p:nvGrpSpPr>
          <p:grpSpPr bwMode="auto">
            <a:xfrm>
              <a:off x="2929927" y="4958464"/>
              <a:ext cx="387155" cy="387514"/>
              <a:chOff x="6271" y="3239"/>
              <a:chExt cx="1080" cy="1081"/>
            </a:xfrm>
          </p:grpSpPr>
          <p:sp>
            <p:nvSpPr>
              <p:cNvPr id="96" name="Freeform 81"/>
              <p:cNvSpPr>
                <a:spLocks/>
              </p:cNvSpPr>
              <p:nvPr/>
            </p:nvSpPr>
            <p:spPr bwMode="auto">
              <a:xfrm>
                <a:off x="7042" y="4033"/>
                <a:ext cx="252" cy="247"/>
              </a:xfrm>
              <a:custGeom>
                <a:avLst/>
                <a:gdLst>
                  <a:gd name="T0" fmla="*/ 2012 w 2012"/>
                  <a:gd name="T1" fmla="*/ 1973 h 1973"/>
                  <a:gd name="T2" fmla="*/ 662 w 2012"/>
                  <a:gd name="T3" fmla="*/ 1973 h 1973"/>
                  <a:gd name="T4" fmla="*/ 628 w 2012"/>
                  <a:gd name="T5" fmla="*/ 1973 h 1973"/>
                  <a:gd name="T6" fmla="*/ 561 w 2012"/>
                  <a:gd name="T7" fmla="*/ 1966 h 1973"/>
                  <a:gd name="T8" fmla="*/ 497 w 2012"/>
                  <a:gd name="T9" fmla="*/ 1952 h 1973"/>
                  <a:gd name="T10" fmla="*/ 435 w 2012"/>
                  <a:gd name="T11" fmla="*/ 1933 h 1973"/>
                  <a:gd name="T12" fmla="*/ 376 w 2012"/>
                  <a:gd name="T13" fmla="*/ 1908 h 1973"/>
                  <a:gd name="T14" fmla="*/ 319 w 2012"/>
                  <a:gd name="T15" fmla="*/ 1877 h 1973"/>
                  <a:gd name="T16" fmla="*/ 266 w 2012"/>
                  <a:gd name="T17" fmla="*/ 1841 h 1973"/>
                  <a:gd name="T18" fmla="*/ 218 w 2012"/>
                  <a:gd name="T19" fmla="*/ 1801 h 1973"/>
                  <a:gd name="T20" fmla="*/ 172 w 2012"/>
                  <a:gd name="T21" fmla="*/ 1756 h 1973"/>
                  <a:gd name="T22" fmla="*/ 132 w 2012"/>
                  <a:gd name="T23" fmla="*/ 1707 h 1973"/>
                  <a:gd name="T24" fmla="*/ 96 w 2012"/>
                  <a:gd name="T25" fmla="*/ 1654 h 1973"/>
                  <a:gd name="T26" fmla="*/ 66 w 2012"/>
                  <a:gd name="T27" fmla="*/ 1598 h 1973"/>
                  <a:gd name="T28" fmla="*/ 41 w 2012"/>
                  <a:gd name="T29" fmla="*/ 1538 h 1973"/>
                  <a:gd name="T30" fmla="*/ 21 w 2012"/>
                  <a:gd name="T31" fmla="*/ 1476 h 1973"/>
                  <a:gd name="T32" fmla="*/ 8 w 2012"/>
                  <a:gd name="T33" fmla="*/ 1411 h 1973"/>
                  <a:gd name="T34" fmla="*/ 1 w 2012"/>
                  <a:gd name="T35" fmla="*/ 1345 h 1973"/>
                  <a:gd name="T36" fmla="*/ 0 w 2012"/>
                  <a:gd name="T37" fmla="*/ 1311 h 1973"/>
                  <a:gd name="T38" fmla="*/ 0 w 2012"/>
                  <a:gd name="T39" fmla="*/ 0 h 1973"/>
                  <a:gd name="T40" fmla="*/ 271 w 2012"/>
                  <a:gd name="T41" fmla="*/ 0 h 1973"/>
                  <a:gd name="T42" fmla="*/ 271 w 2012"/>
                  <a:gd name="T43" fmla="*/ 1311 h 1973"/>
                  <a:gd name="T44" fmla="*/ 272 w 2012"/>
                  <a:gd name="T45" fmla="*/ 1351 h 1973"/>
                  <a:gd name="T46" fmla="*/ 288 w 2012"/>
                  <a:gd name="T47" fmla="*/ 1427 h 1973"/>
                  <a:gd name="T48" fmla="*/ 317 w 2012"/>
                  <a:gd name="T49" fmla="*/ 1498 h 1973"/>
                  <a:gd name="T50" fmla="*/ 360 w 2012"/>
                  <a:gd name="T51" fmla="*/ 1560 h 1973"/>
                  <a:gd name="T52" fmla="*/ 412 w 2012"/>
                  <a:gd name="T53" fmla="*/ 1614 h 1973"/>
                  <a:gd name="T54" fmla="*/ 475 w 2012"/>
                  <a:gd name="T55" fmla="*/ 1655 h 1973"/>
                  <a:gd name="T56" fmla="*/ 546 w 2012"/>
                  <a:gd name="T57" fmla="*/ 1686 h 1973"/>
                  <a:gd name="T58" fmla="*/ 622 w 2012"/>
                  <a:gd name="T59" fmla="*/ 1701 h 1973"/>
                  <a:gd name="T60" fmla="*/ 662 w 2012"/>
                  <a:gd name="T61" fmla="*/ 1703 h 1973"/>
                  <a:gd name="T62" fmla="*/ 2012 w 2012"/>
                  <a:gd name="T63" fmla="*/ 1703 h 1973"/>
                  <a:gd name="T64" fmla="*/ 2012 w 2012"/>
                  <a:gd name="T65" fmla="*/ 1973 h 19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012" h="1973">
                    <a:moveTo>
                      <a:pt x="2012" y="1973"/>
                    </a:moveTo>
                    <a:lnTo>
                      <a:pt x="662" y="1973"/>
                    </a:lnTo>
                    <a:lnTo>
                      <a:pt x="628" y="1973"/>
                    </a:lnTo>
                    <a:lnTo>
                      <a:pt x="561" y="1966"/>
                    </a:lnTo>
                    <a:lnTo>
                      <a:pt x="497" y="1952"/>
                    </a:lnTo>
                    <a:lnTo>
                      <a:pt x="435" y="1933"/>
                    </a:lnTo>
                    <a:lnTo>
                      <a:pt x="376" y="1908"/>
                    </a:lnTo>
                    <a:lnTo>
                      <a:pt x="319" y="1877"/>
                    </a:lnTo>
                    <a:lnTo>
                      <a:pt x="266" y="1841"/>
                    </a:lnTo>
                    <a:lnTo>
                      <a:pt x="218" y="1801"/>
                    </a:lnTo>
                    <a:lnTo>
                      <a:pt x="172" y="1756"/>
                    </a:lnTo>
                    <a:lnTo>
                      <a:pt x="132" y="1707"/>
                    </a:lnTo>
                    <a:lnTo>
                      <a:pt x="96" y="1654"/>
                    </a:lnTo>
                    <a:lnTo>
                      <a:pt x="66" y="1598"/>
                    </a:lnTo>
                    <a:lnTo>
                      <a:pt x="41" y="1538"/>
                    </a:lnTo>
                    <a:lnTo>
                      <a:pt x="21" y="1476"/>
                    </a:lnTo>
                    <a:lnTo>
                      <a:pt x="8" y="1411"/>
                    </a:lnTo>
                    <a:lnTo>
                      <a:pt x="1" y="1345"/>
                    </a:lnTo>
                    <a:lnTo>
                      <a:pt x="0" y="1311"/>
                    </a:lnTo>
                    <a:lnTo>
                      <a:pt x="0" y="0"/>
                    </a:lnTo>
                    <a:lnTo>
                      <a:pt x="271" y="0"/>
                    </a:lnTo>
                    <a:lnTo>
                      <a:pt x="271" y="1311"/>
                    </a:lnTo>
                    <a:lnTo>
                      <a:pt x="272" y="1351"/>
                    </a:lnTo>
                    <a:lnTo>
                      <a:pt x="288" y="1427"/>
                    </a:lnTo>
                    <a:lnTo>
                      <a:pt x="317" y="1498"/>
                    </a:lnTo>
                    <a:lnTo>
                      <a:pt x="360" y="1560"/>
                    </a:lnTo>
                    <a:lnTo>
                      <a:pt x="412" y="1614"/>
                    </a:lnTo>
                    <a:lnTo>
                      <a:pt x="475" y="1655"/>
                    </a:lnTo>
                    <a:lnTo>
                      <a:pt x="546" y="1686"/>
                    </a:lnTo>
                    <a:lnTo>
                      <a:pt x="622" y="1701"/>
                    </a:lnTo>
                    <a:lnTo>
                      <a:pt x="662" y="1703"/>
                    </a:lnTo>
                    <a:lnTo>
                      <a:pt x="2012" y="1703"/>
                    </a:lnTo>
                    <a:lnTo>
                      <a:pt x="2012" y="1973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Freeform 82"/>
              <p:cNvSpPr>
                <a:spLocks/>
              </p:cNvSpPr>
              <p:nvPr/>
            </p:nvSpPr>
            <p:spPr bwMode="auto">
              <a:xfrm>
                <a:off x="7253" y="4222"/>
                <a:ext cx="81" cy="81"/>
              </a:xfrm>
              <a:custGeom>
                <a:avLst/>
                <a:gdLst>
                  <a:gd name="T0" fmla="*/ 324 w 648"/>
                  <a:gd name="T1" fmla="*/ 0 h 648"/>
                  <a:gd name="T2" fmla="*/ 358 w 648"/>
                  <a:gd name="T3" fmla="*/ 1 h 648"/>
                  <a:gd name="T4" fmla="*/ 420 w 648"/>
                  <a:gd name="T5" fmla="*/ 14 h 648"/>
                  <a:gd name="T6" fmla="*/ 479 w 648"/>
                  <a:gd name="T7" fmla="*/ 38 h 648"/>
                  <a:gd name="T8" fmla="*/ 531 w 648"/>
                  <a:gd name="T9" fmla="*/ 73 h 648"/>
                  <a:gd name="T10" fmla="*/ 574 w 648"/>
                  <a:gd name="T11" fmla="*/ 117 h 648"/>
                  <a:gd name="T12" fmla="*/ 610 w 648"/>
                  <a:gd name="T13" fmla="*/ 169 h 648"/>
                  <a:gd name="T14" fmla="*/ 634 w 648"/>
                  <a:gd name="T15" fmla="*/ 228 h 648"/>
                  <a:gd name="T16" fmla="*/ 647 w 648"/>
                  <a:gd name="T17" fmla="*/ 290 h 648"/>
                  <a:gd name="T18" fmla="*/ 648 w 648"/>
                  <a:gd name="T19" fmla="*/ 324 h 648"/>
                  <a:gd name="T20" fmla="*/ 647 w 648"/>
                  <a:gd name="T21" fmla="*/ 357 h 648"/>
                  <a:gd name="T22" fmla="*/ 634 w 648"/>
                  <a:gd name="T23" fmla="*/ 420 h 648"/>
                  <a:gd name="T24" fmla="*/ 610 w 648"/>
                  <a:gd name="T25" fmla="*/ 479 h 648"/>
                  <a:gd name="T26" fmla="*/ 574 w 648"/>
                  <a:gd name="T27" fmla="*/ 531 h 648"/>
                  <a:gd name="T28" fmla="*/ 531 w 648"/>
                  <a:gd name="T29" fmla="*/ 574 h 648"/>
                  <a:gd name="T30" fmla="*/ 479 w 648"/>
                  <a:gd name="T31" fmla="*/ 610 h 648"/>
                  <a:gd name="T32" fmla="*/ 420 w 648"/>
                  <a:gd name="T33" fmla="*/ 634 h 648"/>
                  <a:gd name="T34" fmla="*/ 358 w 648"/>
                  <a:gd name="T35" fmla="*/ 647 h 648"/>
                  <a:gd name="T36" fmla="*/ 324 w 648"/>
                  <a:gd name="T37" fmla="*/ 648 h 648"/>
                  <a:gd name="T38" fmla="*/ 291 w 648"/>
                  <a:gd name="T39" fmla="*/ 647 h 648"/>
                  <a:gd name="T40" fmla="*/ 228 w 648"/>
                  <a:gd name="T41" fmla="*/ 634 h 648"/>
                  <a:gd name="T42" fmla="*/ 169 w 648"/>
                  <a:gd name="T43" fmla="*/ 610 h 648"/>
                  <a:gd name="T44" fmla="*/ 118 w 648"/>
                  <a:gd name="T45" fmla="*/ 574 h 648"/>
                  <a:gd name="T46" fmla="*/ 74 w 648"/>
                  <a:gd name="T47" fmla="*/ 531 h 648"/>
                  <a:gd name="T48" fmla="*/ 39 w 648"/>
                  <a:gd name="T49" fmla="*/ 479 h 648"/>
                  <a:gd name="T50" fmla="*/ 14 w 648"/>
                  <a:gd name="T51" fmla="*/ 420 h 648"/>
                  <a:gd name="T52" fmla="*/ 1 w 648"/>
                  <a:gd name="T53" fmla="*/ 357 h 648"/>
                  <a:gd name="T54" fmla="*/ 0 w 648"/>
                  <a:gd name="T55" fmla="*/ 324 h 648"/>
                  <a:gd name="T56" fmla="*/ 1 w 648"/>
                  <a:gd name="T57" fmla="*/ 290 h 648"/>
                  <a:gd name="T58" fmla="*/ 14 w 648"/>
                  <a:gd name="T59" fmla="*/ 228 h 648"/>
                  <a:gd name="T60" fmla="*/ 39 w 648"/>
                  <a:gd name="T61" fmla="*/ 169 h 648"/>
                  <a:gd name="T62" fmla="*/ 74 w 648"/>
                  <a:gd name="T63" fmla="*/ 117 h 648"/>
                  <a:gd name="T64" fmla="*/ 118 w 648"/>
                  <a:gd name="T65" fmla="*/ 73 h 648"/>
                  <a:gd name="T66" fmla="*/ 169 w 648"/>
                  <a:gd name="T67" fmla="*/ 38 h 648"/>
                  <a:gd name="T68" fmla="*/ 228 w 648"/>
                  <a:gd name="T69" fmla="*/ 14 h 648"/>
                  <a:gd name="T70" fmla="*/ 291 w 648"/>
                  <a:gd name="T71" fmla="*/ 1 h 648"/>
                  <a:gd name="T72" fmla="*/ 324 w 648"/>
                  <a:gd name="T73" fmla="*/ 0 h 6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48" h="648">
                    <a:moveTo>
                      <a:pt x="324" y="0"/>
                    </a:moveTo>
                    <a:lnTo>
                      <a:pt x="358" y="1"/>
                    </a:lnTo>
                    <a:lnTo>
                      <a:pt x="420" y="14"/>
                    </a:lnTo>
                    <a:lnTo>
                      <a:pt x="479" y="38"/>
                    </a:lnTo>
                    <a:lnTo>
                      <a:pt x="531" y="73"/>
                    </a:lnTo>
                    <a:lnTo>
                      <a:pt x="574" y="117"/>
                    </a:lnTo>
                    <a:lnTo>
                      <a:pt x="610" y="169"/>
                    </a:lnTo>
                    <a:lnTo>
                      <a:pt x="634" y="228"/>
                    </a:lnTo>
                    <a:lnTo>
                      <a:pt x="647" y="290"/>
                    </a:lnTo>
                    <a:lnTo>
                      <a:pt x="648" y="324"/>
                    </a:lnTo>
                    <a:lnTo>
                      <a:pt x="647" y="357"/>
                    </a:lnTo>
                    <a:lnTo>
                      <a:pt x="634" y="420"/>
                    </a:lnTo>
                    <a:lnTo>
                      <a:pt x="610" y="479"/>
                    </a:lnTo>
                    <a:lnTo>
                      <a:pt x="574" y="531"/>
                    </a:lnTo>
                    <a:lnTo>
                      <a:pt x="531" y="574"/>
                    </a:lnTo>
                    <a:lnTo>
                      <a:pt x="479" y="610"/>
                    </a:lnTo>
                    <a:lnTo>
                      <a:pt x="420" y="634"/>
                    </a:lnTo>
                    <a:lnTo>
                      <a:pt x="358" y="647"/>
                    </a:lnTo>
                    <a:lnTo>
                      <a:pt x="324" y="648"/>
                    </a:lnTo>
                    <a:lnTo>
                      <a:pt x="291" y="647"/>
                    </a:lnTo>
                    <a:lnTo>
                      <a:pt x="228" y="634"/>
                    </a:lnTo>
                    <a:lnTo>
                      <a:pt x="169" y="610"/>
                    </a:lnTo>
                    <a:lnTo>
                      <a:pt x="118" y="574"/>
                    </a:lnTo>
                    <a:lnTo>
                      <a:pt x="74" y="531"/>
                    </a:lnTo>
                    <a:lnTo>
                      <a:pt x="39" y="479"/>
                    </a:lnTo>
                    <a:lnTo>
                      <a:pt x="14" y="420"/>
                    </a:lnTo>
                    <a:lnTo>
                      <a:pt x="1" y="357"/>
                    </a:lnTo>
                    <a:lnTo>
                      <a:pt x="0" y="324"/>
                    </a:lnTo>
                    <a:lnTo>
                      <a:pt x="1" y="290"/>
                    </a:lnTo>
                    <a:lnTo>
                      <a:pt x="14" y="228"/>
                    </a:lnTo>
                    <a:lnTo>
                      <a:pt x="39" y="169"/>
                    </a:lnTo>
                    <a:lnTo>
                      <a:pt x="74" y="117"/>
                    </a:lnTo>
                    <a:lnTo>
                      <a:pt x="118" y="73"/>
                    </a:lnTo>
                    <a:lnTo>
                      <a:pt x="169" y="38"/>
                    </a:lnTo>
                    <a:lnTo>
                      <a:pt x="228" y="14"/>
                    </a:lnTo>
                    <a:lnTo>
                      <a:pt x="291" y="1"/>
                    </a:lnTo>
                    <a:lnTo>
                      <a:pt x="3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Freeform 83"/>
              <p:cNvSpPr>
                <a:spLocks noEditPoints="1"/>
              </p:cNvSpPr>
              <p:nvPr/>
            </p:nvSpPr>
            <p:spPr bwMode="auto">
              <a:xfrm>
                <a:off x="7236" y="4205"/>
                <a:ext cx="115" cy="115"/>
              </a:xfrm>
              <a:custGeom>
                <a:avLst/>
                <a:gdLst>
                  <a:gd name="T0" fmla="*/ 438 w 917"/>
                  <a:gd name="T1" fmla="*/ 270 h 918"/>
                  <a:gd name="T2" fmla="*/ 366 w 917"/>
                  <a:gd name="T3" fmla="*/ 292 h 918"/>
                  <a:gd name="T4" fmla="*/ 311 w 917"/>
                  <a:gd name="T5" fmla="*/ 337 h 918"/>
                  <a:gd name="T6" fmla="*/ 277 w 917"/>
                  <a:gd name="T7" fmla="*/ 401 h 918"/>
                  <a:gd name="T8" fmla="*/ 269 w 917"/>
                  <a:gd name="T9" fmla="*/ 459 h 918"/>
                  <a:gd name="T10" fmla="*/ 277 w 917"/>
                  <a:gd name="T11" fmla="*/ 517 h 918"/>
                  <a:gd name="T12" fmla="*/ 311 w 917"/>
                  <a:gd name="T13" fmla="*/ 580 h 918"/>
                  <a:gd name="T14" fmla="*/ 366 w 917"/>
                  <a:gd name="T15" fmla="*/ 626 h 918"/>
                  <a:gd name="T16" fmla="*/ 438 w 917"/>
                  <a:gd name="T17" fmla="*/ 647 h 918"/>
                  <a:gd name="T18" fmla="*/ 479 w 917"/>
                  <a:gd name="T19" fmla="*/ 647 h 918"/>
                  <a:gd name="T20" fmla="*/ 550 w 917"/>
                  <a:gd name="T21" fmla="*/ 626 h 918"/>
                  <a:gd name="T22" fmla="*/ 605 w 917"/>
                  <a:gd name="T23" fmla="*/ 580 h 918"/>
                  <a:gd name="T24" fmla="*/ 640 w 917"/>
                  <a:gd name="T25" fmla="*/ 517 h 918"/>
                  <a:gd name="T26" fmla="*/ 648 w 917"/>
                  <a:gd name="T27" fmla="*/ 459 h 918"/>
                  <a:gd name="T28" fmla="*/ 640 w 917"/>
                  <a:gd name="T29" fmla="*/ 401 h 918"/>
                  <a:gd name="T30" fmla="*/ 605 w 917"/>
                  <a:gd name="T31" fmla="*/ 337 h 918"/>
                  <a:gd name="T32" fmla="*/ 550 w 917"/>
                  <a:gd name="T33" fmla="*/ 292 h 918"/>
                  <a:gd name="T34" fmla="*/ 479 w 917"/>
                  <a:gd name="T35" fmla="*/ 270 h 918"/>
                  <a:gd name="T36" fmla="*/ 458 w 917"/>
                  <a:gd name="T37" fmla="*/ 918 h 918"/>
                  <a:gd name="T38" fmla="*/ 321 w 917"/>
                  <a:gd name="T39" fmla="*/ 899 h 918"/>
                  <a:gd name="T40" fmla="*/ 165 w 917"/>
                  <a:gd name="T41" fmla="*/ 815 h 918"/>
                  <a:gd name="T42" fmla="*/ 53 w 917"/>
                  <a:gd name="T43" fmla="*/ 680 h 918"/>
                  <a:gd name="T44" fmla="*/ 1 w 917"/>
                  <a:gd name="T45" fmla="*/ 506 h 918"/>
                  <a:gd name="T46" fmla="*/ 1 w 917"/>
                  <a:gd name="T47" fmla="*/ 411 h 918"/>
                  <a:gd name="T48" fmla="*/ 53 w 917"/>
                  <a:gd name="T49" fmla="*/ 238 h 918"/>
                  <a:gd name="T50" fmla="*/ 165 w 917"/>
                  <a:gd name="T51" fmla="*/ 103 h 918"/>
                  <a:gd name="T52" fmla="*/ 321 w 917"/>
                  <a:gd name="T53" fmla="*/ 19 h 918"/>
                  <a:gd name="T54" fmla="*/ 458 w 917"/>
                  <a:gd name="T55" fmla="*/ 0 h 918"/>
                  <a:gd name="T56" fmla="*/ 596 w 917"/>
                  <a:gd name="T57" fmla="*/ 19 h 918"/>
                  <a:gd name="T58" fmla="*/ 752 w 917"/>
                  <a:gd name="T59" fmla="*/ 103 h 918"/>
                  <a:gd name="T60" fmla="*/ 863 w 917"/>
                  <a:gd name="T61" fmla="*/ 238 h 918"/>
                  <a:gd name="T62" fmla="*/ 916 w 917"/>
                  <a:gd name="T63" fmla="*/ 411 h 918"/>
                  <a:gd name="T64" fmla="*/ 916 w 917"/>
                  <a:gd name="T65" fmla="*/ 506 h 918"/>
                  <a:gd name="T66" fmla="*/ 863 w 917"/>
                  <a:gd name="T67" fmla="*/ 680 h 918"/>
                  <a:gd name="T68" fmla="*/ 752 w 917"/>
                  <a:gd name="T69" fmla="*/ 815 h 918"/>
                  <a:gd name="T70" fmla="*/ 596 w 917"/>
                  <a:gd name="T71" fmla="*/ 899 h 918"/>
                  <a:gd name="T72" fmla="*/ 458 w 917"/>
                  <a:gd name="T73" fmla="*/ 918 h 9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17" h="918">
                    <a:moveTo>
                      <a:pt x="458" y="269"/>
                    </a:moveTo>
                    <a:lnTo>
                      <a:pt x="438" y="270"/>
                    </a:lnTo>
                    <a:lnTo>
                      <a:pt x="401" y="277"/>
                    </a:lnTo>
                    <a:lnTo>
                      <a:pt x="366" y="292"/>
                    </a:lnTo>
                    <a:lnTo>
                      <a:pt x="337" y="312"/>
                    </a:lnTo>
                    <a:lnTo>
                      <a:pt x="311" y="337"/>
                    </a:lnTo>
                    <a:lnTo>
                      <a:pt x="291" y="367"/>
                    </a:lnTo>
                    <a:lnTo>
                      <a:pt x="277" y="401"/>
                    </a:lnTo>
                    <a:lnTo>
                      <a:pt x="270" y="439"/>
                    </a:lnTo>
                    <a:lnTo>
                      <a:pt x="269" y="459"/>
                    </a:lnTo>
                    <a:lnTo>
                      <a:pt x="270" y="479"/>
                    </a:lnTo>
                    <a:lnTo>
                      <a:pt x="277" y="517"/>
                    </a:lnTo>
                    <a:lnTo>
                      <a:pt x="291" y="551"/>
                    </a:lnTo>
                    <a:lnTo>
                      <a:pt x="311" y="580"/>
                    </a:lnTo>
                    <a:lnTo>
                      <a:pt x="337" y="606"/>
                    </a:lnTo>
                    <a:lnTo>
                      <a:pt x="366" y="626"/>
                    </a:lnTo>
                    <a:lnTo>
                      <a:pt x="401" y="640"/>
                    </a:lnTo>
                    <a:lnTo>
                      <a:pt x="438" y="647"/>
                    </a:lnTo>
                    <a:lnTo>
                      <a:pt x="458" y="648"/>
                    </a:lnTo>
                    <a:lnTo>
                      <a:pt x="479" y="647"/>
                    </a:lnTo>
                    <a:lnTo>
                      <a:pt x="516" y="640"/>
                    </a:lnTo>
                    <a:lnTo>
                      <a:pt x="550" y="626"/>
                    </a:lnTo>
                    <a:lnTo>
                      <a:pt x="580" y="606"/>
                    </a:lnTo>
                    <a:lnTo>
                      <a:pt x="605" y="580"/>
                    </a:lnTo>
                    <a:lnTo>
                      <a:pt x="625" y="551"/>
                    </a:lnTo>
                    <a:lnTo>
                      <a:pt x="640" y="517"/>
                    </a:lnTo>
                    <a:lnTo>
                      <a:pt x="647" y="479"/>
                    </a:lnTo>
                    <a:lnTo>
                      <a:pt x="648" y="459"/>
                    </a:lnTo>
                    <a:lnTo>
                      <a:pt x="647" y="439"/>
                    </a:lnTo>
                    <a:lnTo>
                      <a:pt x="640" y="401"/>
                    </a:lnTo>
                    <a:lnTo>
                      <a:pt x="625" y="367"/>
                    </a:lnTo>
                    <a:lnTo>
                      <a:pt x="605" y="337"/>
                    </a:lnTo>
                    <a:lnTo>
                      <a:pt x="580" y="312"/>
                    </a:lnTo>
                    <a:lnTo>
                      <a:pt x="550" y="292"/>
                    </a:lnTo>
                    <a:lnTo>
                      <a:pt x="516" y="277"/>
                    </a:lnTo>
                    <a:lnTo>
                      <a:pt x="479" y="270"/>
                    </a:lnTo>
                    <a:lnTo>
                      <a:pt x="458" y="269"/>
                    </a:lnTo>
                    <a:close/>
                    <a:moveTo>
                      <a:pt x="458" y="918"/>
                    </a:moveTo>
                    <a:lnTo>
                      <a:pt x="411" y="917"/>
                    </a:lnTo>
                    <a:lnTo>
                      <a:pt x="321" y="899"/>
                    </a:lnTo>
                    <a:lnTo>
                      <a:pt x="238" y="864"/>
                    </a:lnTo>
                    <a:lnTo>
                      <a:pt x="165" y="815"/>
                    </a:lnTo>
                    <a:lnTo>
                      <a:pt x="103" y="753"/>
                    </a:lnTo>
                    <a:lnTo>
                      <a:pt x="53" y="680"/>
                    </a:lnTo>
                    <a:lnTo>
                      <a:pt x="19" y="597"/>
                    </a:lnTo>
                    <a:lnTo>
                      <a:pt x="1" y="506"/>
                    </a:lnTo>
                    <a:lnTo>
                      <a:pt x="0" y="459"/>
                    </a:lnTo>
                    <a:lnTo>
                      <a:pt x="1" y="411"/>
                    </a:lnTo>
                    <a:lnTo>
                      <a:pt x="19" y="321"/>
                    </a:lnTo>
                    <a:lnTo>
                      <a:pt x="53" y="238"/>
                    </a:lnTo>
                    <a:lnTo>
                      <a:pt x="103" y="165"/>
                    </a:lnTo>
                    <a:lnTo>
                      <a:pt x="165" y="103"/>
                    </a:lnTo>
                    <a:lnTo>
                      <a:pt x="238" y="53"/>
                    </a:lnTo>
                    <a:lnTo>
                      <a:pt x="321" y="19"/>
                    </a:lnTo>
                    <a:lnTo>
                      <a:pt x="411" y="1"/>
                    </a:lnTo>
                    <a:lnTo>
                      <a:pt x="458" y="0"/>
                    </a:lnTo>
                    <a:lnTo>
                      <a:pt x="506" y="1"/>
                    </a:lnTo>
                    <a:lnTo>
                      <a:pt x="596" y="19"/>
                    </a:lnTo>
                    <a:lnTo>
                      <a:pt x="679" y="53"/>
                    </a:lnTo>
                    <a:lnTo>
                      <a:pt x="752" y="103"/>
                    </a:lnTo>
                    <a:lnTo>
                      <a:pt x="814" y="165"/>
                    </a:lnTo>
                    <a:lnTo>
                      <a:pt x="863" y="238"/>
                    </a:lnTo>
                    <a:lnTo>
                      <a:pt x="898" y="321"/>
                    </a:lnTo>
                    <a:lnTo>
                      <a:pt x="916" y="411"/>
                    </a:lnTo>
                    <a:lnTo>
                      <a:pt x="917" y="459"/>
                    </a:lnTo>
                    <a:lnTo>
                      <a:pt x="916" y="506"/>
                    </a:lnTo>
                    <a:lnTo>
                      <a:pt x="898" y="597"/>
                    </a:lnTo>
                    <a:lnTo>
                      <a:pt x="863" y="680"/>
                    </a:lnTo>
                    <a:lnTo>
                      <a:pt x="814" y="753"/>
                    </a:lnTo>
                    <a:lnTo>
                      <a:pt x="752" y="815"/>
                    </a:lnTo>
                    <a:lnTo>
                      <a:pt x="679" y="864"/>
                    </a:lnTo>
                    <a:lnTo>
                      <a:pt x="596" y="899"/>
                    </a:lnTo>
                    <a:lnTo>
                      <a:pt x="506" y="917"/>
                    </a:lnTo>
                    <a:lnTo>
                      <a:pt x="458" y="918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Rectangle 84"/>
              <p:cNvSpPr>
                <a:spLocks noChangeArrowheads="1"/>
              </p:cNvSpPr>
              <p:nvPr/>
            </p:nvSpPr>
            <p:spPr bwMode="auto">
              <a:xfrm>
                <a:off x="6784" y="4033"/>
                <a:ext cx="34" cy="17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Freeform 85"/>
              <p:cNvSpPr>
                <a:spLocks noEditPoints="1"/>
              </p:cNvSpPr>
              <p:nvPr/>
            </p:nvSpPr>
            <p:spPr bwMode="auto">
              <a:xfrm>
                <a:off x="6379" y="4084"/>
                <a:ext cx="439" cy="197"/>
              </a:xfrm>
              <a:custGeom>
                <a:avLst/>
                <a:gdLst>
                  <a:gd name="T0" fmla="*/ 3511 w 3511"/>
                  <a:gd name="T1" fmla="*/ 269 h 1581"/>
                  <a:gd name="T2" fmla="*/ 3240 w 3511"/>
                  <a:gd name="T3" fmla="*/ 269 h 1581"/>
                  <a:gd name="T4" fmla="*/ 3240 w 3511"/>
                  <a:gd name="T5" fmla="*/ 0 h 1581"/>
                  <a:gd name="T6" fmla="*/ 3511 w 3511"/>
                  <a:gd name="T7" fmla="*/ 0 h 1581"/>
                  <a:gd name="T8" fmla="*/ 3511 w 3511"/>
                  <a:gd name="T9" fmla="*/ 269 h 1581"/>
                  <a:gd name="T10" fmla="*/ 3511 w 3511"/>
                  <a:gd name="T11" fmla="*/ 811 h 1581"/>
                  <a:gd name="T12" fmla="*/ 3240 w 3511"/>
                  <a:gd name="T13" fmla="*/ 811 h 1581"/>
                  <a:gd name="T14" fmla="*/ 3240 w 3511"/>
                  <a:gd name="T15" fmla="*/ 540 h 1581"/>
                  <a:gd name="T16" fmla="*/ 3511 w 3511"/>
                  <a:gd name="T17" fmla="*/ 540 h 1581"/>
                  <a:gd name="T18" fmla="*/ 3511 w 3511"/>
                  <a:gd name="T19" fmla="*/ 811 h 1581"/>
                  <a:gd name="T20" fmla="*/ 3295 w 3511"/>
                  <a:gd name="T21" fmla="*/ 1391 h 1581"/>
                  <a:gd name="T22" fmla="*/ 3106 w 3511"/>
                  <a:gd name="T23" fmla="*/ 1189 h 1581"/>
                  <a:gd name="T24" fmla="*/ 3125 w 3511"/>
                  <a:gd name="T25" fmla="*/ 1172 h 1581"/>
                  <a:gd name="T26" fmla="*/ 3156 w 3511"/>
                  <a:gd name="T27" fmla="*/ 1134 h 1581"/>
                  <a:gd name="T28" fmla="*/ 3194 w 3511"/>
                  <a:gd name="T29" fmla="*/ 1069 h 1581"/>
                  <a:gd name="T30" fmla="*/ 3214 w 3511"/>
                  <a:gd name="T31" fmla="*/ 1026 h 1581"/>
                  <a:gd name="T32" fmla="*/ 3470 w 3511"/>
                  <a:gd name="T33" fmla="*/ 1108 h 1581"/>
                  <a:gd name="T34" fmla="*/ 3459 w 3511"/>
                  <a:gd name="T35" fmla="*/ 1148 h 1581"/>
                  <a:gd name="T36" fmla="*/ 3425 w 3511"/>
                  <a:gd name="T37" fmla="*/ 1227 h 1581"/>
                  <a:gd name="T38" fmla="*/ 3379 w 3511"/>
                  <a:gd name="T39" fmla="*/ 1301 h 1581"/>
                  <a:gd name="T40" fmla="*/ 3324 w 3511"/>
                  <a:gd name="T41" fmla="*/ 1365 h 1581"/>
                  <a:gd name="T42" fmla="*/ 3295 w 3511"/>
                  <a:gd name="T43" fmla="*/ 1391 h 1581"/>
                  <a:gd name="T44" fmla="*/ 270 w 3511"/>
                  <a:gd name="T45" fmla="*/ 1581 h 1581"/>
                  <a:gd name="T46" fmla="*/ 0 w 3511"/>
                  <a:gd name="T47" fmla="*/ 1581 h 1581"/>
                  <a:gd name="T48" fmla="*/ 0 w 3511"/>
                  <a:gd name="T49" fmla="*/ 1310 h 1581"/>
                  <a:gd name="T50" fmla="*/ 270 w 3511"/>
                  <a:gd name="T51" fmla="*/ 1310 h 1581"/>
                  <a:gd name="T52" fmla="*/ 270 w 3511"/>
                  <a:gd name="T53" fmla="*/ 1581 h 1581"/>
                  <a:gd name="T54" fmla="*/ 810 w 3511"/>
                  <a:gd name="T55" fmla="*/ 1581 h 1581"/>
                  <a:gd name="T56" fmla="*/ 541 w 3511"/>
                  <a:gd name="T57" fmla="*/ 1581 h 1581"/>
                  <a:gd name="T58" fmla="*/ 541 w 3511"/>
                  <a:gd name="T59" fmla="*/ 1310 h 1581"/>
                  <a:gd name="T60" fmla="*/ 810 w 3511"/>
                  <a:gd name="T61" fmla="*/ 1310 h 1581"/>
                  <a:gd name="T62" fmla="*/ 810 w 3511"/>
                  <a:gd name="T63" fmla="*/ 1581 h 1581"/>
                  <a:gd name="T64" fmla="*/ 1351 w 3511"/>
                  <a:gd name="T65" fmla="*/ 1581 h 1581"/>
                  <a:gd name="T66" fmla="*/ 1080 w 3511"/>
                  <a:gd name="T67" fmla="*/ 1581 h 1581"/>
                  <a:gd name="T68" fmla="*/ 1080 w 3511"/>
                  <a:gd name="T69" fmla="*/ 1310 h 1581"/>
                  <a:gd name="T70" fmla="*/ 1351 w 3511"/>
                  <a:gd name="T71" fmla="*/ 1310 h 1581"/>
                  <a:gd name="T72" fmla="*/ 1351 w 3511"/>
                  <a:gd name="T73" fmla="*/ 1581 h 1581"/>
                  <a:gd name="T74" fmla="*/ 1890 w 3511"/>
                  <a:gd name="T75" fmla="*/ 1581 h 1581"/>
                  <a:gd name="T76" fmla="*/ 1620 w 3511"/>
                  <a:gd name="T77" fmla="*/ 1581 h 1581"/>
                  <a:gd name="T78" fmla="*/ 1620 w 3511"/>
                  <a:gd name="T79" fmla="*/ 1310 h 1581"/>
                  <a:gd name="T80" fmla="*/ 1890 w 3511"/>
                  <a:gd name="T81" fmla="*/ 1310 h 1581"/>
                  <a:gd name="T82" fmla="*/ 1890 w 3511"/>
                  <a:gd name="T83" fmla="*/ 1581 h 1581"/>
                  <a:gd name="T84" fmla="*/ 2430 w 3511"/>
                  <a:gd name="T85" fmla="*/ 1581 h 1581"/>
                  <a:gd name="T86" fmla="*/ 2161 w 3511"/>
                  <a:gd name="T87" fmla="*/ 1581 h 1581"/>
                  <a:gd name="T88" fmla="*/ 2161 w 3511"/>
                  <a:gd name="T89" fmla="*/ 1310 h 1581"/>
                  <a:gd name="T90" fmla="*/ 2430 w 3511"/>
                  <a:gd name="T91" fmla="*/ 1310 h 1581"/>
                  <a:gd name="T92" fmla="*/ 2430 w 3511"/>
                  <a:gd name="T93" fmla="*/ 1581 h 1581"/>
                  <a:gd name="T94" fmla="*/ 2849 w 3511"/>
                  <a:gd name="T95" fmla="*/ 1581 h 1581"/>
                  <a:gd name="T96" fmla="*/ 2714 w 3511"/>
                  <a:gd name="T97" fmla="*/ 1581 h 1581"/>
                  <a:gd name="T98" fmla="*/ 2714 w 3511"/>
                  <a:gd name="T99" fmla="*/ 1310 h 1581"/>
                  <a:gd name="T100" fmla="*/ 2849 w 3511"/>
                  <a:gd name="T101" fmla="*/ 1310 h 1581"/>
                  <a:gd name="T102" fmla="*/ 2871 w 3511"/>
                  <a:gd name="T103" fmla="*/ 1310 h 1581"/>
                  <a:gd name="T104" fmla="*/ 2921 w 3511"/>
                  <a:gd name="T105" fmla="*/ 1305 h 1581"/>
                  <a:gd name="T106" fmla="*/ 2944 w 3511"/>
                  <a:gd name="T107" fmla="*/ 1297 h 1581"/>
                  <a:gd name="T108" fmla="*/ 3011 w 3511"/>
                  <a:gd name="T109" fmla="*/ 1553 h 1581"/>
                  <a:gd name="T110" fmla="*/ 2971 w 3511"/>
                  <a:gd name="T111" fmla="*/ 1564 h 1581"/>
                  <a:gd name="T112" fmla="*/ 2890 w 3511"/>
                  <a:gd name="T113" fmla="*/ 1579 h 1581"/>
                  <a:gd name="T114" fmla="*/ 2849 w 3511"/>
                  <a:gd name="T115" fmla="*/ 1581 h 1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511" h="1581">
                    <a:moveTo>
                      <a:pt x="3511" y="269"/>
                    </a:moveTo>
                    <a:lnTo>
                      <a:pt x="3240" y="269"/>
                    </a:lnTo>
                    <a:lnTo>
                      <a:pt x="3240" y="0"/>
                    </a:lnTo>
                    <a:lnTo>
                      <a:pt x="3511" y="0"/>
                    </a:lnTo>
                    <a:lnTo>
                      <a:pt x="3511" y="269"/>
                    </a:lnTo>
                    <a:close/>
                    <a:moveTo>
                      <a:pt x="3511" y="811"/>
                    </a:moveTo>
                    <a:lnTo>
                      <a:pt x="3240" y="811"/>
                    </a:lnTo>
                    <a:lnTo>
                      <a:pt x="3240" y="540"/>
                    </a:lnTo>
                    <a:lnTo>
                      <a:pt x="3511" y="540"/>
                    </a:lnTo>
                    <a:lnTo>
                      <a:pt x="3511" y="811"/>
                    </a:lnTo>
                    <a:close/>
                    <a:moveTo>
                      <a:pt x="3295" y="1391"/>
                    </a:moveTo>
                    <a:lnTo>
                      <a:pt x="3106" y="1189"/>
                    </a:lnTo>
                    <a:lnTo>
                      <a:pt x="3125" y="1172"/>
                    </a:lnTo>
                    <a:lnTo>
                      <a:pt x="3156" y="1134"/>
                    </a:lnTo>
                    <a:lnTo>
                      <a:pt x="3194" y="1069"/>
                    </a:lnTo>
                    <a:lnTo>
                      <a:pt x="3214" y="1026"/>
                    </a:lnTo>
                    <a:lnTo>
                      <a:pt x="3470" y="1108"/>
                    </a:lnTo>
                    <a:lnTo>
                      <a:pt x="3459" y="1148"/>
                    </a:lnTo>
                    <a:lnTo>
                      <a:pt x="3425" y="1227"/>
                    </a:lnTo>
                    <a:lnTo>
                      <a:pt x="3379" y="1301"/>
                    </a:lnTo>
                    <a:lnTo>
                      <a:pt x="3324" y="1365"/>
                    </a:lnTo>
                    <a:lnTo>
                      <a:pt x="3295" y="1391"/>
                    </a:lnTo>
                    <a:close/>
                    <a:moveTo>
                      <a:pt x="270" y="1581"/>
                    </a:moveTo>
                    <a:lnTo>
                      <a:pt x="0" y="1581"/>
                    </a:lnTo>
                    <a:lnTo>
                      <a:pt x="0" y="1310"/>
                    </a:lnTo>
                    <a:lnTo>
                      <a:pt x="270" y="1310"/>
                    </a:lnTo>
                    <a:lnTo>
                      <a:pt x="270" y="1581"/>
                    </a:lnTo>
                    <a:close/>
                    <a:moveTo>
                      <a:pt x="810" y="1581"/>
                    </a:moveTo>
                    <a:lnTo>
                      <a:pt x="541" y="1581"/>
                    </a:lnTo>
                    <a:lnTo>
                      <a:pt x="541" y="1310"/>
                    </a:lnTo>
                    <a:lnTo>
                      <a:pt x="810" y="1310"/>
                    </a:lnTo>
                    <a:lnTo>
                      <a:pt x="810" y="1581"/>
                    </a:lnTo>
                    <a:close/>
                    <a:moveTo>
                      <a:pt x="1351" y="1581"/>
                    </a:moveTo>
                    <a:lnTo>
                      <a:pt x="1080" y="1581"/>
                    </a:lnTo>
                    <a:lnTo>
                      <a:pt x="1080" y="1310"/>
                    </a:lnTo>
                    <a:lnTo>
                      <a:pt x="1351" y="1310"/>
                    </a:lnTo>
                    <a:lnTo>
                      <a:pt x="1351" y="1581"/>
                    </a:lnTo>
                    <a:close/>
                    <a:moveTo>
                      <a:pt x="1890" y="1581"/>
                    </a:moveTo>
                    <a:lnTo>
                      <a:pt x="1620" y="1581"/>
                    </a:lnTo>
                    <a:lnTo>
                      <a:pt x="1620" y="1310"/>
                    </a:lnTo>
                    <a:lnTo>
                      <a:pt x="1890" y="1310"/>
                    </a:lnTo>
                    <a:lnTo>
                      <a:pt x="1890" y="1581"/>
                    </a:lnTo>
                    <a:close/>
                    <a:moveTo>
                      <a:pt x="2430" y="1581"/>
                    </a:moveTo>
                    <a:lnTo>
                      <a:pt x="2161" y="1581"/>
                    </a:lnTo>
                    <a:lnTo>
                      <a:pt x="2161" y="1310"/>
                    </a:lnTo>
                    <a:lnTo>
                      <a:pt x="2430" y="1310"/>
                    </a:lnTo>
                    <a:lnTo>
                      <a:pt x="2430" y="1581"/>
                    </a:lnTo>
                    <a:close/>
                    <a:moveTo>
                      <a:pt x="2849" y="1581"/>
                    </a:moveTo>
                    <a:lnTo>
                      <a:pt x="2714" y="1581"/>
                    </a:lnTo>
                    <a:lnTo>
                      <a:pt x="2714" y="1310"/>
                    </a:lnTo>
                    <a:lnTo>
                      <a:pt x="2849" y="1310"/>
                    </a:lnTo>
                    <a:lnTo>
                      <a:pt x="2871" y="1310"/>
                    </a:lnTo>
                    <a:lnTo>
                      <a:pt x="2921" y="1305"/>
                    </a:lnTo>
                    <a:lnTo>
                      <a:pt x="2944" y="1297"/>
                    </a:lnTo>
                    <a:lnTo>
                      <a:pt x="3011" y="1553"/>
                    </a:lnTo>
                    <a:lnTo>
                      <a:pt x="2971" y="1564"/>
                    </a:lnTo>
                    <a:lnTo>
                      <a:pt x="2890" y="1579"/>
                    </a:lnTo>
                    <a:lnTo>
                      <a:pt x="2849" y="158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Rectangle 86"/>
              <p:cNvSpPr>
                <a:spLocks noChangeArrowheads="1"/>
              </p:cNvSpPr>
              <p:nvPr/>
            </p:nvSpPr>
            <p:spPr bwMode="auto">
              <a:xfrm>
                <a:off x="6328" y="4248"/>
                <a:ext cx="17" cy="33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Freeform 87"/>
              <p:cNvSpPr>
                <a:spLocks/>
              </p:cNvSpPr>
              <p:nvPr/>
            </p:nvSpPr>
            <p:spPr bwMode="auto">
              <a:xfrm>
                <a:off x="6288" y="4222"/>
                <a:ext cx="81" cy="81"/>
              </a:xfrm>
              <a:custGeom>
                <a:avLst/>
                <a:gdLst>
                  <a:gd name="T0" fmla="*/ 324 w 648"/>
                  <a:gd name="T1" fmla="*/ 0 h 648"/>
                  <a:gd name="T2" fmla="*/ 357 w 648"/>
                  <a:gd name="T3" fmla="*/ 1 h 648"/>
                  <a:gd name="T4" fmla="*/ 421 w 648"/>
                  <a:gd name="T5" fmla="*/ 14 h 648"/>
                  <a:gd name="T6" fmla="*/ 479 w 648"/>
                  <a:gd name="T7" fmla="*/ 38 h 648"/>
                  <a:gd name="T8" fmla="*/ 530 w 648"/>
                  <a:gd name="T9" fmla="*/ 73 h 648"/>
                  <a:gd name="T10" fmla="*/ 575 w 648"/>
                  <a:gd name="T11" fmla="*/ 117 h 648"/>
                  <a:gd name="T12" fmla="*/ 609 w 648"/>
                  <a:gd name="T13" fmla="*/ 169 h 648"/>
                  <a:gd name="T14" fmla="*/ 634 w 648"/>
                  <a:gd name="T15" fmla="*/ 228 h 648"/>
                  <a:gd name="T16" fmla="*/ 647 w 648"/>
                  <a:gd name="T17" fmla="*/ 290 h 648"/>
                  <a:gd name="T18" fmla="*/ 648 w 648"/>
                  <a:gd name="T19" fmla="*/ 324 h 648"/>
                  <a:gd name="T20" fmla="*/ 647 w 648"/>
                  <a:gd name="T21" fmla="*/ 357 h 648"/>
                  <a:gd name="T22" fmla="*/ 634 w 648"/>
                  <a:gd name="T23" fmla="*/ 420 h 648"/>
                  <a:gd name="T24" fmla="*/ 609 w 648"/>
                  <a:gd name="T25" fmla="*/ 479 h 648"/>
                  <a:gd name="T26" fmla="*/ 575 w 648"/>
                  <a:gd name="T27" fmla="*/ 531 h 648"/>
                  <a:gd name="T28" fmla="*/ 530 w 648"/>
                  <a:gd name="T29" fmla="*/ 574 h 648"/>
                  <a:gd name="T30" fmla="*/ 479 w 648"/>
                  <a:gd name="T31" fmla="*/ 610 h 648"/>
                  <a:gd name="T32" fmla="*/ 421 w 648"/>
                  <a:gd name="T33" fmla="*/ 634 h 648"/>
                  <a:gd name="T34" fmla="*/ 357 w 648"/>
                  <a:gd name="T35" fmla="*/ 647 h 648"/>
                  <a:gd name="T36" fmla="*/ 324 w 648"/>
                  <a:gd name="T37" fmla="*/ 648 h 648"/>
                  <a:gd name="T38" fmla="*/ 290 w 648"/>
                  <a:gd name="T39" fmla="*/ 647 h 648"/>
                  <a:gd name="T40" fmla="*/ 228 w 648"/>
                  <a:gd name="T41" fmla="*/ 634 h 648"/>
                  <a:gd name="T42" fmla="*/ 170 w 648"/>
                  <a:gd name="T43" fmla="*/ 610 h 648"/>
                  <a:gd name="T44" fmla="*/ 117 w 648"/>
                  <a:gd name="T45" fmla="*/ 574 h 648"/>
                  <a:gd name="T46" fmla="*/ 74 w 648"/>
                  <a:gd name="T47" fmla="*/ 531 h 648"/>
                  <a:gd name="T48" fmla="*/ 39 w 648"/>
                  <a:gd name="T49" fmla="*/ 479 h 648"/>
                  <a:gd name="T50" fmla="*/ 14 w 648"/>
                  <a:gd name="T51" fmla="*/ 420 h 648"/>
                  <a:gd name="T52" fmla="*/ 1 w 648"/>
                  <a:gd name="T53" fmla="*/ 357 h 648"/>
                  <a:gd name="T54" fmla="*/ 0 w 648"/>
                  <a:gd name="T55" fmla="*/ 324 h 648"/>
                  <a:gd name="T56" fmla="*/ 1 w 648"/>
                  <a:gd name="T57" fmla="*/ 290 h 648"/>
                  <a:gd name="T58" fmla="*/ 14 w 648"/>
                  <a:gd name="T59" fmla="*/ 228 h 648"/>
                  <a:gd name="T60" fmla="*/ 39 w 648"/>
                  <a:gd name="T61" fmla="*/ 169 h 648"/>
                  <a:gd name="T62" fmla="*/ 74 w 648"/>
                  <a:gd name="T63" fmla="*/ 117 h 648"/>
                  <a:gd name="T64" fmla="*/ 117 w 648"/>
                  <a:gd name="T65" fmla="*/ 73 h 648"/>
                  <a:gd name="T66" fmla="*/ 170 w 648"/>
                  <a:gd name="T67" fmla="*/ 38 h 648"/>
                  <a:gd name="T68" fmla="*/ 228 w 648"/>
                  <a:gd name="T69" fmla="*/ 14 h 648"/>
                  <a:gd name="T70" fmla="*/ 290 w 648"/>
                  <a:gd name="T71" fmla="*/ 1 h 648"/>
                  <a:gd name="T72" fmla="*/ 324 w 648"/>
                  <a:gd name="T73" fmla="*/ 0 h 6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48" h="648">
                    <a:moveTo>
                      <a:pt x="324" y="0"/>
                    </a:moveTo>
                    <a:lnTo>
                      <a:pt x="357" y="1"/>
                    </a:lnTo>
                    <a:lnTo>
                      <a:pt x="421" y="14"/>
                    </a:lnTo>
                    <a:lnTo>
                      <a:pt x="479" y="38"/>
                    </a:lnTo>
                    <a:lnTo>
                      <a:pt x="530" y="73"/>
                    </a:lnTo>
                    <a:lnTo>
                      <a:pt x="575" y="117"/>
                    </a:lnTo>
                    <a:lnTo>
                      <a:pt x="609" y="169"/>
                    </a:lnTo>
                    <a:lnTo>
                      <a:pt x="634" y="228"/>
                    </a:lnTo>
                    <a:lnTo>
                      <a:pt x="647" y="290"/>
                    </a:lnTo>
                    <a:lnTo>
                      <a:pt x="648" y="324"/>
                    </a:lnTo>
                    <a:lnTo>
                      <a:pt x="647" y="357"/>
                    </a:lnTo>
                    <a:lnTo>
                      <a:pt x="634" y="420"/>
                    </a:lnTo>
                    <a:lnTo>
                      <a:pt x="609" y="479"/>
                    </a:lnTo>
                    <a:lnTo>
                      <a:pt x="575" y="531"/>
                    </a:lnTo>
                    <a:lnTo>
                      <a:pt x="530" y="574"/>
                    </a:lnTo>
                    <a:lnTo>
                      <a:pt x="479" y="610"/>
                    </a:lnTo>
                    <a:lnTo>
                      <a:pt x="421" y="634"/>
                    </a:lnTo>
                    <a:lnTo>
                      <a:pt x="357" y="647"/>
                    </a:lnTo>
                    <a:lnTo>
                      <a:pt x="324" y="648"/>
                    </a:lnTo>
                    <a:lnTo>
                      <a:pt x="290" y="647"/>
                    </a:lnTo>
                    <a:lnTo>
                      <a:pt x="228" y="634"/>
                    </a:lnTo>
                    <a:lnTo>
                      <a:pt x="170" y="610"/>
                    </a:lnTo>
                    <a:lnTo>
                      <a:pt x="117" y="574"/>
                    </a:lnTo>
                    <a:lnTo>
                      <a:pt x="74" y="531"/>
                    </a:lnTo>
                    <a:lnTo>
                      <a:pt x="39" y="479"/>
                    </a:lnTo>
                    <a:lnTo>
                      <a:pt x="14" y="420"/>
                    </a:lnTo>
                    <a:lnTo>
                      <a:pt x="1" y="357"/>
                    </a:lnTo>
                    <a:lnTo>
                      <a:pt x="0" y="324"/>
                    </a:lnTo>
                    <a:lnTo>
                      <a:pt x="1" y="290"/>
                    </a:lnTo>
                    <a:lnTo>
                      <a:pt x="14" y="228"/>
                    </a:lnTo>
                    <a:lnTo>
                      <a:pt x="39" y="169"/>
                    </a:lnTo>
                    <a:lnTo>
                      <a:pt x="74" y="117"/>
                    </a:lnTo>
                    <a:lnTo>
                      <a:pt x="117" y="73"/>
                    </a:lnTo>
                    <a:lnTo>
                      <a:pt x="170" y="38"/>
                    </a:lnTo>
                    <a:lnTo>
                      <a:pt x="228" y="14"/>
                    </a:lnTo>
                    <a:lnTo>
                      <a:pt x="290" y="1"/>
                    </a:lnTo>
                    <a:lnTo>
                      <a:pt x="3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Freeform 88"/>
              <p:cNvSpPr>
                <a:spLocks noEditPoints="1"/>
              </p:cNvSpPr>
              <p:nvPr/>
            </p:nvSpPr>
            <p:spPr bwMode="auto">
              <a:xfrm>
                <a:off x="6271" y="4205"/>
                <a:ext cx="115" cy="115"/>
              </a:xfrm>
              <a:custGeom>
                <a:avLst/>
                <a:gdLst>
                  <a:gd name="T0" fmla="*/ 439 w 918"/>
                  <a:gd name="T1" fmla="*/ 270 h 918"/>
                  <a:gd name="T2" fmla="*/ 368 w 918"/>
                  <a:gd name="T3" fmla="*/ 292 h 918"/>
                  <a:gd name="T4" fmla="*/ 312 w 918"/>
                  <a:gd name="T5" fmla="*/ 337 h 918"/>
                  <a:gd name="T6" fmla="*/ 277 w 918"/>
                  <a:gd name="T7" fmla="*/ 401 h 918"/>
                  <a:gd name="T8" fmla="*/ 270 w 918"/>
                  <a:gd name="T9" fmla="*/ 459 h 918"/>
                  <a:gd name="T10" fmla="*/ 277 w 918"/>
                  <a:gd name="T11" fmla="*/ 517 h 918"/>
                  <a:gd name="T12" fmla="*/ 312 w 918"/>
                  <a:gd name="T13" fmla="*/ 580 h 918"/>
                  <a:gd name="T14" fmla="*/ 368 w 918"/>
                  <a:gd name="T15" fmla="*/ 626 h 918"/>
                  <a:gd name="T16" fmla="*/ 439 w 918"/>
                  <a:gd name="T17" fmla="*/ 647 h 918"/>
                  <a:gd name="T18" fmla="*/ 479 w 918"/>
                  <a:gd name="T19" fmla="*/ 647 h 918"/>
                  <a:gd name="T20" fmla="*/ 551 w 918"/>
                  <a:gd name="T21" fmla="*/ 626 h 918"/>
                  <a:gd name="T22" fmla="*/ 607 w 918"/>
                  <a:gd name="T23" fmla="*/ 580 h 918"/>
                  <a:gd name="T24" fmla="*/ 640 w 918"/>
                  <a:gd name="T25" fmla="*/ 517 h 918"/>
                  <a:gd name="T26" fmla="*/ 648 w 918"/>
                  <a:gd name="T27" fmla="*/ 459 h 918"/>
                  <a:gd name="T28" fmla="*/ 640 w 918"/>
                  <a:gd name="T29" fmla="*/ 401 h 918"/>
                  <a:gd name="T30" fmla="*/ 607 w 918"/>
                  <a:gd name="T31" fmla="*/ 337 h 918"/>
                  <a:gd name="T32" fmla="*/ 551 w 918"/>
                  <a:gd name="T33" fmla="*/ 292 h 918"/>
                  <a:gd name="T34" fmla="*/ 479 w 918"/>
                  <a:gd name="T35" fmla="*/ 270 h 918"/>
                  <a:gd name="T36" fmla="*/ 459 w 918"/>
                  <a:gd name="T37" fmla="*/ 918 h 918"/>
                  <a:gd name="T38" fmla="*/ 321 w 918"/>
                  <a:gd name="T39" fmla="*/ 899 h 918"/>
                  <a:gd name="T40" fmla="*/ 165 w 918"/>
                  <a:gd name="T41" fmla="*/ 815 h 918"/>
                  <a:gd name="T42" fmla="*/ 55 w 918"/>
                  <a:gd name="T43" fmla="*/ 680 h 918"/>
                  <a:gd name="T44" fmla="*/ 2 w 918"/>
                  <a:gd name="T45" fmla="*/ 506 h 918"/>
                  <a:gd name="T46" fmla="*/ 2 w 918"/>
                  <a:gd name="T47" fmla="*/ 411 h 918"/>
                  <a:gd name="T48" fmla="*/ 55 w 918"/>
                  <a:gd name="T49" fmla="*/ 238 h 918"/>
                  <a:gd name="T50" fmla="*/ 165 w 918"/>
                  <a:gd name="T51" fmla="*/ 103 h 918"/>
                  <a:gd name="T52" fmla="*/ 321 w 918"/>
                  <a:gd name="T53" fmla="*/ 19 h 918"/>
                  <a:gd name="T54" fmla="*/ 459 w 918"/>
                  <a:gd name="T55" fmla="*/ 0 h 918"/>
                  <a:gd name="T56" fmla="*/ 597 w 918"/>
                  <a:gd name="T57" fmla="*/ 19 h 918"/>
                  <a:gd name="T58" fmla="*/ 752 w 918"/>
                  <a:gd name="T59" fmla="*/ 103 h 918"/>
                  <a:gd name="T60" fmla="*/ 864 w 918"/>
                  <a:gd name="T61" fmla="*/ 238 h 918"/>
                  <a:gd name="T62" fmla="*/ 916 w 918"/>
                  <a:gd name="T63" fmla="*/ 411 h 918"/>
                  <a:gd name="T64" fmla="*/ 916 w 918"/>
                  <a:gd name="T65" fmla="*/ 506 h 918"/>
                  <a:gd name="T66" fmla="*/ 864 w 918"/>
                  <a:gd name="T67" fmla="*/ 680 h 918"/>
                  <a:gd name="T68" fmla="*/ 752 w 918"/>
                  <a:gd name="T69" fmla="*/ 815 h 918"/>
                  <a:gd name="T70" fmla="*/ 597 w 918"/>
                  <a:gd name="T71" fmla="*/ 899 h 918"/>
                  <a:gd name="T72" fmla="*/ 459 w 918"/>
                  <a:gd name="T73" fmla="*/ 918 h 9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18" h="918">
                    <a:moveTo>
                      <a:pt x="459" y="269"/>
                    </a:moveTo>
                    <a:lnTo>
                      <a:pt x="439" y="270"/>
                    </a:lnTo>
                    <a:lnTo>
                      <a:pt x="401" y="277"/>
                    </a:lnTo>
                    <a:lnTo>
                      <a:pt x="368" y="292"/>
                    </a:lnTo>
                    <a:lnTo>
                      <a:pt x="337" y="312"/>
                    </a:lnTo>
                    <a:lnTo>
                      <a:pt x="312" y="337"/>
                    </a:lnTo>
                    <a:lnTo>
                      <a:pt x="292" y="367"/>
                    </a:lnTo>
                    <a:lnTo>
                      <a:pt x="277" y="401"/>
                    </a:lnTo>
                    <a:lnTo>
                      <a:pt x="270" y="439"/>
                    </a:lnTo>
                    <a:lnTo>
                      <a:pt x="270" y="459"/>
                    </a:lnTo>
                    <a:lnTo>
                      <a:pt x="270" y="479"/>
                    </a:lnTo>
                    <a:lnTo>
                      <a:pt x="277" y="517"/>
                    </a:lnTo>
                    <a:lnTo>
                      <a:pt x="292" y="551"/>
                    </a:lnTo>
                    <a:lnTo>
                      <a:pt x="312" y="580"/>
                    </a:lnTo>
                    <a:lnTo>
                      <a:pt x="337" y="606"/>
                    </a:lnTo>
                    <a:lnTo>
                      <a:pt x="368" y="626"/>
                    </a:lnTo>
                    <a:lnTo>
                      <a:pt x="401" y="640"/>
                    </a:lnTo>
                    <a:lnTo>
                      <a:pt x="439" y="647"/>
                    </a:lnTo>
                    <a:lnTo>
                      <a:pt x="459" y="648"/>
                    </a:lnTo>
                    <a:lnTo>
                      <a:pt x="479" y="647"/>
                    </a:lnTo>
                    <a:lnTo>
                      <a:pt x="516" y="640"/>
                    </a:lnTo>
                    <a:lnTo>
                      <a:pt x="551" y="626"/>
                    </a:lnTo>
                    <a:lnTo>
                      <a:pt x="581" y="606"/>
                    </a:lnTo>
                    <a:lnTo>
                      <a:pt x="607" y="580"/>
                    </a:lnTo>
                    <a:lnTo>
                      <a:pt x="626" y="551"/>
                    </a:lnTo>
                    <a:lnTo>
                      <a:pt x="640" y="517"/>
                    </a:lnTo>
                    <a:lnTo>
                      <a:pt x="647" y="479"/>
                    </a:lnTo>
                    <a:lnTo>
                      <a:pt x="648" y="459"/>
                    </a:lnTo>
                    <a:lnTo>
                      <a:pt x="647" y="439"/>
                    </a:lnTo>
                    <a:lnTo>
                      <a:pt x="640" y="401"/>
                    </a:lnTo>
                    <a:lnTo>
                      <a:pt x="626" y="367"/>
                    </a:lnTo>
                    <a:lnTo>
                      <a:pt x="607" y="337"/>
                    </a:lnTo>
                    <a:lnTo>
                      <a:pt x="581" y="312"/>
                    </a:lnTo>
                    <a:lnTo>
                      <a:pt x="551" y="292"/>
                    </a:lnTo>
                    <a:lnTo>
                      <a:pt x="516" y="277"/>
                    </a:lnTo>
                    <a:lnTo>
                      <a:pt x="479" y="270"/>
                    </a:lnTo>
                    <a:lnTo>
                      <a:pt x="459" y="269"/>
                    </a:lnTo>
                    <a:close/>
                    <a:moveTo>
                      <a:pt x="459" y="918"/>
                    </a:moveTo>
                    <a:lnTo>
                      <a:pt x="411" y="917"/>
                    </a:lnTo>
                    <a:lnTo>
                      <a:pt x="321" y="899"/>
                    </a:lnTo>
                    <a:lnTo>
                      <a:pt x="239" y="864"/>
                    </a:lnTo>
                    <a:lnTo>
                      <a:pt x="165" y="815"/>
                    </a:lnTo>
                    <a:lnTo>
                      <a:pt x="103" y="753"/>
                    </a:lnTo>
                    <a:lnTo>
                      <a:pt x="55" y="680"/>
                    </a:lnTo>
                    <a:lnTo>
                      <a:pt x="19" y="597"/>
                    </a:lnTo>
                    <a:lnTo>
                      <a:pt x="2" y="506"/>
                    </a:lnTo>
                    <a:lnTo>
                      <a:pt x="0" y="459"/>
                    </a:lnTo>
                    <a:lnTo>
                      <a:pt x="2" y="411"/>
                    </a:lnTo>
                    <a:lnTo>
                      <a:pt x="19" y="321"/>
                    </a:lnTo>
                    <a:lnTo>
                      <a:pt x="55" y="238"/>
                    </a:lnTo>
                    <a:lnTo>
                      <a:pt x="103" y="165"/>
                    </a:lnTo>
                    <a:lnTo>
                      <a:pt x="165" y="103"/>
                    </a:lnTo>
                    <a:lnTo>
                      <a:pt x="239" y="53"/>
                    </a:lnTo>
                    <a:lnTo>
                      <a:pt x="321" y="19"/>
                    </a:lnTo>
                    <a:lnTo>
                      <a:pt x="411" y="1"/>
                    </a:lnTo>
                    <a:lnTo>
                      <a:pt x="459" y="0"/>
                    </a:lnTo>
                    <a:lnTo>
                      <a:pt x="506" y="1"/>
                    </a:lnTo>
                    <a:lnTo>
                      <a:pt x="597" y="19"/>
                    </a:lnTo>
                    <a:lnTo>
                      <a:pt x="679" y="53"/>
                    </a:lnTo>
                    <a:lnTo>
                      <a:pt x="752" y="103"/>
                    </a:lnTo>
                    <a:lnTo>
                      <a:pt x="815" y="165"/>
                    </a:lnTo>
                    <a:lnTo>
                      <a:pt x="864" y="238"/>
                    </a:lnTo>
                    <a:lnTo>
                      <a:pt x="898" y="321"/>
                    </a:lnTo>
                    <a:lnTo>
                      <a:pt x="916" y="411"/>
                    </a:lnTo>
                    <a:lnTo>
                      <a:pt x="918" y="459"/>
                    </a:lnTo>
                    <a:lnTo>
                      <a:pt x="916" y="506"/>
                    </a:lnTo>
                    <a:lnTo>
                      <a:pt x="898" y="597"/>
                    </a:lnTo>
                    <a:lnTo>
                      <a:pt x="864" y="680"/>
                    </a:lnTo>
                    <a:lnTo>
                      <a:pt x="815" y="753"/>
                    </a:lnTo>
                    <a:lnTo>
                      <a:pt x="752" y="815"/>
                    </a:lnTo>
                    <a:lnTo>
                      <a:pt x="679" y="864"/>
                    </a:lnTo>
                    <a:lnTo>
                      <a:pt x="597" y="899"/>
                    </a:lnTo>
                    <a:lnTo>
                      <a:pt x="506" y="917"/>
                    </a:lnTo>
                    <a:lnTo>
                      <a:pt x="459" y="918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Freeform 89"/>
              <p:cNvSpPr>
                <a:spLocks/>
              </p:cNvSpPr>
              <p:nvPr/>
            </p:nvSpPr>
            <p:spPr bwMode="auto">
              <a:xfrm>
                <a:off x="6328" y="3280"/>
                <a:ext cx="252" cy="246"/>
              </a:xfrm>
              <a:custGeom>
                <a:avLst/>
                <a:gdLst>
                  <a:gd name="T0" fmla="*/ 2012 w 2012"/>
                  <a:gd name="T1" fmla="*/ 1974 h 1974"/>
                  <a:gd name="T2" fmla="*/ 1742 w 2012"/>
                  <a:gd name="T3" fmla="*/ 1974 h 1974"/>
                  <a:gd name="T4" fmla="*/ 1742 w 2012"/>
                  <a:gd name="T5" fmla="*/ 662 h 1974"/>
                  <a:gd name="T6" fmla="*/ 1740 w 2012"/>
                  <a:gd name="T7" fmla="*/ 623 h 1974"/>
                  <a:gd name="T8" fmla="*/ 1725 w 2012"/>
                  <a:gd name="T9" fmla="*/ 546 h 1974"/>
                  <a:gd name="T10" fmla="*/ 1695 w 2012"/>
                  <a:gd name="T11" fmla="*/ 476 h 1974"/>
                  <a:gd name="T12" fmla="*/ 1652 w 2012"/>
                  <a:gd name="T13" fmla="*/ 413 h 1974"/>
                  <a:gd name="T14" fmla="*/ 1600 w 2012"/>
                  <a:gd name="T15" fmla="*/ 360 h 1974"/>
                  <a:gd name="T16" fmla="*/ 1537 w 2012"/>
                  <a:gd name="T17" fmla="*/ 318 h 1974"/>
                  <a:gd name="T18" fmla="*/ 1467 w 2012"/>
                  <a:gd name="T19" fmla="*/ 287 h 1974"/>
                  <a:gd name="T20" fmla="*/ 1390 w 2012"/>
                  <a:gd name="T21" fmla="*/ 272 h 1974"/>
                  <a:gd name="T22" fmla="*/ 1351 w 2012"/>
                  <a:gd name="T23" fmla="*/ 271 h 1974"/>
                  <a:gd name="T24" fmla="*/ 0 w 2012"/>
                  <a:gd name="T25" fmla="*/ 271 h 1974"/>
                  <a:gd name="T26" fmla="*/ 0 w 2012"/>
                  <a:gd name="T27" fmla="*/ 0 h 1974"/>
                  <a:gd name="T28" fmla="*/ 1351 w 2012"/>
                  <a:gd name="T29" fmla="*/ 0 h 1974"/>
                  <a:gd name="T30" fmla="*/ 1384 w 2012"/>
                  <a:gd name="T31" fmla="*/ 1 h 1974"/>
                  <a:gd name="T32" fmla="*/ 1451 w 2012"/>
                  <a:gd name="T33" fmla="*/ 7 h 1974"/>
                  <a:gd name="T34" fmla="*/ 1516 w 2012"/>
                  <a:gd name="T35" fmla="*/ 21 h 1974"/>
                  <a:gd name="T36" fmla="*/ 1577 w 2012"/>
                  <a:gd name="T37" fmla="*/ 40 h 1974"/>
                  <a:gd name="T38" fmla="*/ 1637 w 2012"/>
                  <a:gd name="T39" fmla="*/ 65 h 1974"/>
                  <a:gd name="T40" fmla="*/ 1693 w 2012"/>
                  <a:gd name="T41" fmla="*/ 97 h 1974"/>
                  <a:gd name="T42" fmla="*/ 1746 w 2012"/>
                  <a:gd name="T43" fmla="*/ 132 h 1974"/>
                  <a:gd name="T44" fmla="*/ 1795 w 2012"/>
                  <a:gd name="T45" fmla="*/ 173 h 1974"/>
                  <a:gd name="T46" fmla="*/ 1840 w 2012"/>
                  <a:gd name="T47" fmla="*/ 217 h 1974"/>
                  <a:gd name="T48" fmla="*/ 1880 w 2012"/>
                  <a:gd name="T49" fmla="*/ 267 h 1974"/>
                  <a:gd name="T50" fmla="*/ 1916 w 2012"/>
                  <a:gd name="T51" fmla="*/ 320 h 1974"/>
                  <a:gd name="T52" fmla="*/ 1947 w 2012"/>
                  <a:gd name="T53" fmla="*/ 375 h 1974"/>
                  <a:gd name="T54" fmla="*/ 1972 w 2012"/>
                  <a:gd name="T55" fmla="*/ 435 h 1974"/>
                  <a:gd name="T56" fmla="*/ 1992 w 2012"/>
                  <a:gd name="T57" fmla="*/ 497 h 1974"/>
                  <a:gd name="T58" fmla="*/ 2005 w 2012"/>
                  <a:gd name="T59" fmla="*/ 562 h 1974"/>
                  <a:gd name="T60" fmla="*/ 2011 w 2012"/>
                  <a:gd name="T61" fmla="*/ 629 h 1974"/>
                  <a:gd name="T62" fmla="*/ 2012 w 2012"/>
                  <a:gd name="T63" fmla="*/ 662 h 1974"/>
                  <a:gd name="T64" fmla="*/ 2012 w 2012"/>
                  <a:gd name="T65" fmla="*/ 1974 h 19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012" h="1974">
                    <a:moveTo>
                      <a:pt x="2012" y="1974"/>
                    </a:moveTo>
                    <a:lnTo>
                      <a:pt x="1742" y="1974"/>
                    </a:lnTo>
                    <a:lnTo>
                      <a:pt x="1742" y="662"/>
                    </a:lnTo>
                    <a:lnTo>
                      <a:pt x="1740" y="623"/>
                    </a:lnTo>
                    <a:lnTo>
                      <a:pt x="1725" y="546"/>
                    </a:lnTo>
                    <a:lnTo>
                      <a:pt x="1695" y="476"/>
                    </a:lnTo>
                    <a:lnTo>
                      <a:pt x="1652" y="413"/>
                    </a:lnTo>
                    <a:lnTo>
                      <a:pt x="1600" y="360"/>
                    </a:lnTo>
                    <a:lnTo>
                      <a:pt x="1537" y="318"/>
                    </a:lnTo>
                    <a:lnTo>
                      <a:pt x="1467" y="287"/>
                    </a:lnTo>
                    <a:lnTo>
                      <a:pt x="1390" y="272"/>
                    </a:lnTo>
                    <a:lnTo>
                      <a:pt x="1351" y="271"/>
                    </a:lnTo>
                    <a:lnTo>
                      <a:pt x="0" y="271"/>
                    </a:lnTo>
                    <a:lnTo>
                      <a:pt x="0" y="0"/>
                    </a:lnTo>
                    <a:lnTo>
                      <a:pt x="1351" y="0"/>
                    </a:lnTo>
                    <a:lnTo>
                      <a:pt x="1384" y="1"/>
                    </a:lnTo>
                    <a:lnTo>
                      <a:pt x="1451" y="7"/>
                    </a:lnTo>
                    <a:lnTo>
                      <a:pt x="1516" y="21"/>
                    </a:lnTo>
                    <a:lnTo>
                      <a:pt x="1577" y="40"/>
                    </a:lnTo>
                    <a:lnTo>
                      <a:pt x="1637" y="65"/>
                    </a:lnTo>
                    <a:lnTo>
                      <a:pt x="1693" y="97"/>
                    </a:lnTo>
                    <a:lnTo>
                      <a:pt x="1746" y="132"/>
                    </a:lnTo>
                    <a:lnTo>
                      <a:pt x="1795" y="173"/>
                    </a:lnTo>
                    <a:lnTo>
                      <a:pt x="1840" y="217"/>
                    </a:lnTo>
                    <a:lnTo>
                      <a:pt x="1880" y="267"/>
                    </a:lnTo>
                    <a:lnTo>
                      <a:pt x="1916" y="320"/>
                    </a:lnTo>
                    <a:lnTo>
                      <a:pt x="1947" y="375"/>
                    </a:lnTo>
                    <a:lnTo>
                      <a:pt x="1972" y="435"/>
                    </a:lnTo>
                    <a:lnTo>
                      <a:pt x="1992" y="497"/>
                    </a:lnTo>
                    <a:lnTo>
                      <a:pt x="2005" y="562"/>
                    </a:lnTo>
                    <a:lnTo>
                      <a:pt x="2011" y="629"/>
                    </a:lnTo>
                    <a:lnTo>
                      <a:pt x="2012" y="662"/>
                    </a:lnTo>
                    <a:lnTo>
                      <a:pt x="2012" y="197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5" name="Freeform 90"/>
              <p:cNvSpPr>
                <a:spLocks/>
              </p:cNvSpPr>
              <p:nvPr/>
            </p:nvSpPr>
            <p:spPr bwMode="auto">
              <a:xfrm>
                <a:off x="6288" y="3256"/>
                <a:ext cx="81" cy="81"/>
              </a:xfrm>
              <a:custGeom>
                <a:avLst/>
                <a:gdLst>
                  <a:gd name="T0" fmla="*/ 324 w 648"/>
                  <a:gd name="T1" fmla="*/ 0 h 649"/>
                  <a:gd name="T2" fmla="*/ 357 w 648"/>
                  <a:gd name="T3" fmla="*/ 1 h 649"/>
                  <a:gd name="T4" fmla="*/ 421 w 648"/>
                  <a:gd name="T5" fmla="*/ 14 h 649"/>
                  <a:gd name="T6" fmla="*/ 479 w 648"/>
                  <a:gd name="T7" fmla="*/ 39 h 649"/>
                  <a:gd name="T8" fmla="*/ 530 w 648"/>
                  <a:gd name="T9" fmla="*/ 74 h 649"/>
                  <a:gd name="T10" fmla="*/ 575 w 648"/>
                  <a:gd name="T11" fmla="*/ 117 h 649"/>
                  <a:gd name="T12" fmla="*/ 609 w 648"/>
                  <a:gd name="T13" fmla="*/ 170 h 649"/>
                  <a:gd name="T14" fmla="*/ 634 w 648"/>
                  <a:gd name="T15" fmla="*/ 228 h 649"/>
                  <a:gd name="T16" fmla="*/ 647 w 648"/>
                  <a:gd name="T17" fmla="*/ 291 h 649"/>
                  <a:gd name="T18" fmla="*/ 648 w 648"/>
                  <a:gd name="T19" fmla="*/ 324 h 649"/>
                  <a:gd name="T20" fmla="*/ 647 w 648"/>
                  <a:gd name="T21" fmla="*/ 358 h 649"/>
                  <a:gd name="T22" fmla="*/ 634 w 648"/>
                  <a:gd name="T23" fmla="*/ 421 h 649"/>
                  <a:gd name="T24" fmla="*/ 609 w 648"/>
                  <a:gd name="T25" fmla="*/ 479 h 649"/>
                  <a:gd name="T26" fmla="*/ 575 w 648"/>
                  <a:gd name="T27" fmla="*/ 531 h 649"/>
                  <a:gd name="T28" fmla="*/ 530 w 648"/>
                  <a:gd name="T29" fmla="*/ 576 h 649"/>
                  <a:gd name="T30" fmla="*/ 479 w 648"/>
                  <a:gd name="T31" fmla="*/ 610 h 649"/>
                  <a:gd name="T32" fmla="*/ 421 w 648"/>
                  <a:gd name="T33" fmla="*/ 634 h 649"/>
                  <a:gd name="T34" fmla="*/ 357 w 648"/>
                  <a:gd name="T35" fmla="*/ 647 h 649"/>
                  <a:gd name="T36" fmla="*/ 324 w 648"/>
                  <a:gd name="T37" fmla="*/ 649 h 649"/>
                  <a:gd name="T38" fmla="*/ 290 w 648"/>
                  <a:gd name="T39" fmla="*/ 647 h 649"/>
                  <a:gd name="T40" fmla="*/ 228 w 648"/>
                  <a:gd name="T41" fmla="*/ 634 h 649"/>
                  <a:gd name="T42" fmla="*/ 170 w 648"/>
                  <a:gd name="T43" fmla="*/ 610 h 649"/>
                  <a:gd name="T44" fmla="*/ 117 w 648"/>
                  <a:gd name="T45" fmla="*/ 576 h 649"/>
                  <a:gd name="T46" fmla="*/ 74 w 648"/>
                  <a:gd name="T47" fmla="*/ 531 h 649"/>
                  <a:gd name="T48" fmla="*/ 39 w 648"/>
                  <a:gd name="T49" fmla="*/ 479 h 649"/>
                  <a:gd name="T50" fmla="*/ 14 w 648"/>
                  <a:gd name="T51" fmla="*/ 421 h 649"/>
                  <a:gd name="T52" fmla="*/ 1 w 648"/>
                  <a:gd name="T53" fmla="*/ 358 h 649"/>
                  <a:gd name="T54" fmla="*/ 0 w 648"/>
                  <a:gd name="T55" fmla="*/ 324 h 649"/>
                  <a:gd name="T56" fmla="*/ 1 w 648"/>
                  <a:gd name="T57" fmla="*/ 291 h 649"/>
                  <a:gd name="T58" fmla="*/ 14 w 648"/>
                  <a:gd name="T59" fmla="*/ 228 h 649"/>
                  <a:gd name="T60" fmla="*/ 39 w 648"/>
                  <a:gd name="T61" fmla="*/ 170 h 649"/>
                  <a:gd name="T62" fmla="*/ 74 w 648"/>
                  <a:gd name="T63" fmla="*/ 117 h 649"/>
                  <a:gd name="T64" fmla="*/ 117 w 648"/>
                  <a:gd name="T65" fmla="*/ 74 h 649"/>
                  <a:gd name="T66" fmla="*/ 170 w 648"/>
                  <a:gd name="T67" fmla="*/ 39 h 649"/>
                  <a:gd name="T68" fmla="*/ 228 w 648"/>
                  <a:gd name="T69" fmla="*/ 14 h 649"/>
                  <a:gd name="T70" fmla="*/ 290 w 648"/>
                  <a:gd name="T71" fmla="*/ 1 h 649"/>
                  <a:gd name="T72" fmla="*/ 324 w 648"/>
                  <a:gd name="T73" fmla="*/ 0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48" h="649">
                    <a:moveTo>
                      <a:pt x="324" y="0"/>
                    </a:moveTo>
                    <a:lnTo>
                      <a:pt x="357" y="1"/>
                    </a:lnTo>
                    <a:lnTo>
                      <a:pt x="421" y="14"/>
                    </a:lnTo>
                    <a:lnTo>
                      <a:pt x="479" y="39"/>
                    </a:lnTo>
                    <a:lnTo>
                      <a:pt x="530" y="74"/>
                    </a:lnTo>
                    <a:lnTo>
                      <a:pt x="575" y="117"/>
                    </a:lnTo>
                    <a:lnTo>
                      <a:pt x="609" y="170"/>
                    </a:lnTo>
                    <a:lnTo>
                      <a:pt x="634" y="228"/>
                    </a:lnTo>
                    <a:lnTo>
                      <a:pt x="647" y="291"/>
                    </a:lnTo>
                    <a:lnTo>
                      <a:pt x="648" y="324"/>
                    </a:lnTo>
                    <a:lnTo>
                      <a:pt x="647" y="358"/>
                    </a:lnTo>
                    <a:lnTo>
                      <a:pt x="634" y="421"/>
                    </a:lnTo>
                    <a:lnTo>
                      <a:pt x="609" y="479"/>
                    </a:lnTo>
                    <a:lnTo>
                      <a:pt x="575" y="531"/>
                    </a:lnTo>
                    <a:lnTo>
                      <a:pt x="530" y="576"/>
                    </a:lnTo>
                    <a:lnTo>
                      <a:pt x="479" y="610"/>
                    </a:lnTo>
                    <a:lnTo>
                      <a:pt x="421" y="634"/>
                    </a:lnTo>
                    <a:lnTo>
                      <a:pt x="357" y="647"/>
                    </a:lnTo>
                    <a:lnTo>
                      <a:pt x="324" y="649"/>
                    </a:lnTo>
                    <a:lnTo>
                      <a:pt x="290" y="647"/>
                    </a:lnTo>
                    <a:lnTo>
                      <a:pt x="228" y="634"/>
                    </a:lnTo>
                    <a:lnTo>
                      <a:pt x="170" y="610"/>
                    </a:lnTo>
                    <a:lnTo>
                      <a:pt x="117" y="576"/>
                    </a:lnTo>
                    <a:lnTo>
                      <a:pt x="74" y="531"/>
                    </a:lnTo>
                    <a:lnTo>
                      <a:pt x="39" y="479"/>
                    </a:lnTo>
                    <a:lnTo>
                      <a:pt x="14" y="421"/>
                    </a:lnTo>
                    <a:lnTo>
                      <a:pt x="1" y="358"/>
                    </a:lnTo>
                    <a:lnTo>
                      <a:pt x="0" y="324"/>
                    </a:lnTo>
                    <a:lnTo>
                      <a:pt x="1" y="291"/>
                    </a:lnTo>
                    <a:lnTo>
                      <a:pt x="14" y="228"/>
                    </a:lnTo>
                    <a:lnTo>
                      <a:pt x="39" y="170"/>
                    </a:lnTo>
                    <a:lnTo>
                      <a:pt x="74" y="117"/>
                    </a:lnTo>
                    <a:lnTo>
                      <a:pt x="117" y="74"/>
                    </a:lnTo>
                    <a:lnTo>
                      <a:pt x="170" y="39"/>
                    </a:lnTo>
                    <a:lnTo>
                      <a:pt x="228" y="14"/>
                    </a:lnTo>
                    <a:lnTo>
                      <a:pt x="290" y="1"/>
                    </a:lnTo>
                    <a:lnTo>
                      <a:pt x="3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6" name="Freeform 91"/>
              <p:cNvSpPr>
                <a:spLocks noEditPoints="1"/>
              </p:cNvSpPr>
              <p:nvPr/>
            </p:nvSpPr>
            <p:spPr bwMode="auto">
              <a:xfrm>
                <a:off x="6271" y="3239"/>
                <a:ext cx="115" cy="115"/>
              </a:xfrm>
              <a:custGeom>
                <a:avLst/>
                <a:gdLst>
                  <a:gd name="T0" fmla="*/ 439 w 918"/>
                  <a:gd name="T1" fmla="*/ 271 h 919"/>
                  <a:gd name="T2" fmla="*/ 368 w 918"/>
                  <a:gd name="T3" fmla="*/ 292 h 919"/>
                  <a:gd name="T4" fmla="*/ 312 w 918"/>
                  <a:gd name="T5" fmla="*/ 338 h 919"/>
                  <a:gd name="T6" fmla="*/ 277 w 918"/>
                  <a:gd name="T7" fmla="*/ 401 h 919"/>
                  <a:gd name="T8" fmla="*/ 270 w 918"/>
                  <a:gd name="T9" fmla="*/ 459 h 919"/>
                  <a:gd name="T10" fmla="*/ 277 w 918"/>
                  <a:gd name="T11" fmla="*/ 517 h 919"/>
                  <a:gd name="T12" fmla="*/ 312 w 918"/>
                  <a:gd name="T13" fmla="*/ 582 h 919"/>
                  <a:gd name="T14" fmla="*/ 368 w 918"/>
                  <a:gd name="T15" fmla="*/ 626 h 919"/>
                  <a:gd name="T16" fmla="*/ 439 w 918"/>
                  <a:gd name="T17" fmla="*/ 648 h 919"/>
                  <a:gd name="T18" fmla="*/ 479 w 918"/>
                  <a:gd name="T19" fmla="*/ 648 h 919"/>
                  <a:gd name="T20" fmla="*/ 551 w 918"/>
                  <a:gd name="T21" fmla="*/ 626 h 919"/>
                  <a:gd name="T22" fmla="*/ 607 w 918"/>
                  <a:gd name="T23" fmla="*/ 582 h 919"/>
                  <a:gd name="T24" fmla="*/ 640 w 918"/>
                  <a:gd name="T25" fmla="*/ 517 h 919"/>
                  <a:gd name="T26" fmla="*/ 648 w 918"/>
                  <a:gd name="T27" fmla="*/ 459 h 919"/>
                  <a:gd name="T28" fmla="*/ 640 w 918"/>
                  <a:gd name="T29" fmla="*/ 401 h 919"/>
                  <a:gd name="T30" fmla="*/ 607 w 918"/>
                  <a:gd name="T31" fmla="*/ 338 h 919"/>
                  <a:gd name="T32" fmla="*/ 551 w 918"/>
                  <a:gd name="T33" fmla="*/ 292 h 919"/>
                  <a:gd name="T34" fmla="*/ 479 w 918"/>
                  <a:gd name="T35" fmla="*/ 271 h 919"/>
                  <a:gd name="T36" fmla="*/ 459 w 918"/>
                  <a:gd name="T37" fmla="*/ 919 h 919"/>
                  <a:gd name="T38" fmla="*/ 321 w 918"/>
                  <a:gd name="T39" fmla="*/ 899 h 919"/>
                  <a:gd name="T40" fmla="*/ 165 w 918"/>
                  <a:gd name="T41" fmla="*/ 816 h 919"/>
                  <a:gd name="T42" fmla="*/ 55 w 918"/>
                  <a:gd name="T43" fmla="*/ 680 h 919"/>
                  <a:gd name="T44" fmla="*/ 2 w 918"/>
                  <a:gd name="T45" fmla="*/ 507 h 919"/>
                  <a:gd name="T46" fmla="*/ 2 w 918"/>
                  <a:gd name="T47" fmla="*/ 412 h 919"/>
                  <a:gd name="T48" fmla="*/ 55 w 918"/>
                  <a:gd name="T49" fmla="*/ 239 h 919"/>
                  <a:gd name="T50" fmla="*/ 165 w 918"/>
                  <a:gd name="T51" fmla="*/ 103 h 919"/>
                  <a:gd name="T52" fmla="*/ 321 w 918"/>
                  <a:gd name="T53" fmla="*/ 19 h 919"/>
                  <a:gd name="T54" fmla="*/ 459 w 918"/>
                  <a:gd name="T55" fmla="*/ 0 h 919"/>
                  <a:gd name="T56" fmla="*/ 597 w 918"/>
                  <a:gd name="T57" fmla="*/ 19 h 919"/>
                  <a:gd name="T58" fmla="*/ 752 w 918"/>
                  <a:gd name="T59" fmla="*/ 103 h 919"/>
                  <a:gd name="T60" fmla="*/ 864 w 918"/>
                  <a:gd name="T61" fmla="*/ 239 h 919"/>
                  <a:gd name="T62" fmla="*/ 916 w 918"/>
                  <a:gd name="T63" fmla="*/ 412 h 919"/>
                  <a:gd name="T64" fmla="*/ 916 w 918"/>
                  <a:gd name="T65" fmla="*/ 507 h 919"/>
                  <a:gd name="T66" fmla="*/ 864 w 918"/>
                  <a:gd name="T67" fmla="*/ 680 h 919"/>
                  <a:gd name="T68" fmla="*/ 752 w 918"/>
                  <a:gd name="T69" fmla="*/ 816 h 919"/>
                  <a:gd name="T70" fmla="*/ 597 w 918"/>
                  <a:gd name="T71" fmla="*/ 899 h 919"/>
                  <a:gd name="T72" fmla="*/ 459 w 918"/>
                  <a:gd name="T73" fmla="*/ 919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18" h="919">
                    <a:moveTo>
                      <a:pt x="459" y="271"/>
                    </a:moveTo>
                    <a:lnTo>
                      <a:pt x="439" y="271"/>
                    </a:lnTo>
                    <a:lnTo>
                      <a:pt x="401" y="278"/>
                    </a:lnTo>
                    <a:lnTo>
                      <a:pt x="368" y="292"/>
                    </a:lnTo>
                    <a:lnTo>
                      <a:pt x="337" y="312"/>
                    </a:lnTo>
                    <a:lnTo>
                      <a:pt x="312" y="338"/>
                    </a:lnTo>
                    <a:lnTo>
                      <a:pt x="292" y="368"/>
                    </a:lnTo>
                    <a:lnTo>
                      <a:pt x="277" y="401"/>
                    </a:lnTo>
                    <a:lnTo>
                      <a:pt x="270" y="440"/>
                    </a:lnTo>
                    <a:lnTo>
                      <a:pt x="270" y="459"/>
                    </a:lnTo>
                    <a:lnTo>
                      <a:pt x="270" y="479"/>
                    </a:lnTo>
                    <a:lnTo>
                      <a:pt x="277" y="517"/>
                    </a:lnTo>
                    <a:lnTo>
                      <a:pt x="292" y="551"/>
                    </a:lnTo>
                    <a:lnTo>
                      <a:pt x="312" y="582"/>
                    </a:lnTo>
                    <a:lnTo>
                      <a:pt x="337" y="607"/>
                    </a:lnTo>
                    <a:lnTo>
                      <a:pt x="368" y="626"/>
                    </a:lnTo>
                    <a:lnTo>
                      <a:pt x="401" y="641"/>
                    </a:lnTo>
                    <a:lnTo>
                      <a:pt x="439" y="648"/>
                    </a:lnTo>
                    <a:lnTo>
                      <a:pt x="459" y="649"/>
                    </a:lnTo>
                    <a:lnTo>
                      <a:pt x="479" y="648"/>
                    </a:lnTo>
                    <a:lnTo>
                      <a:pt x="516" y="641"/>
                    </a:lnTo>
                    <a:lnTo>
                      <a:pt x="551" y="626"/>
                    </a:lnTo>
                    <a:lnTo>
                      <a:pt x="581" y="607"/>
                    </a:lnTo>
                    <a:lnTo>
                      <a:pt x="607" y="582"/>
                    </a:lnTo>
                    <a:lnTo>
                      <a:pt x="626" y="551"/>
                    </a:lnTo>
                    <a:lnTo>
                      <a:pt x="640" y="517"/>
                    </a:lnTo>
                    <a:lnTo>
                      <a:pt x="647" y="479"/>
                    </a:lnTo>
                    <a:lnTo>
                      <a:pt x="648" y="459"/>
                    </a:lnTo>
                    <a:lnTo>
                      <a:pt x="647" y="440"/>
                    </a:lnTo>
                    <a:lnTo>
                      <a:pt x="640" y="401"/>
                    </a:lnTo>
                    <a:lnTo>
                      <a:pt x="626" y="368"/>
                    </a:lnTo>
                    <a:lnTo>
                      <a:pt x="607" y="338"/>
                    </a:lnTo>
                    <a:lnTo>
                      <a:pt x="581" y="312"/>
                    </a:lnTo>
                    <a:lnTo>
                      <a:pt x="551" y="292"/>
                    </a:lnTo>
                    <a:lnTo>
                      <a:pt x="516" y="278"/>
                    </a:lnTo>
                    <a:lnTo>
                      <a:pt x="479" y="271"/>
                    </a:lnTo>
                    <a:lnTo>
                      <a:pt x="459" y="271"/>
                    </a:lnTo>
                    <a:close/>
                    <a:moveTo>
                      <a:pt x="459" y="919"/>
                    </a:moveTo>
                    <a:lnTo>
                      <a:pt x="411" y="917"/>
                    </a:lnTo>
                    <a:lnTo>
                      <a:pt x="321" y="899"/>
                    </a:lnTo>
                    <a:lnTo>
                      <a:pt x="239" y="865"/>
                    </a:lnTo>
                    <a:lnTo>
                      <a:pt x="165" y="816"/>
                    </a:lnTo>
                    <a:lnTo>
                      <a:pt x="103" y="753"/>
                    </a:lnTo>
                    <a:lnTo>
                      <a:pt x="55" y="680"/>
                    </a:lnTo>
                    <a:lnTo>
                      <a:pt x="19" y="598"/>
                    </a:lnTo>
                    <a:lnTo>
                      <a:pt x="2" y="507"/>
                    </a:lnTo>
                    <a:lnTo>
                      <a:pt x="0" y="459"/>
                    </a:lnTo>
                    <a:lnTo>
                      <a:pt x="2" y="412"/>
                    </a:lnTo>
                    <a:lnTo>
                      <a:pt x="19" y="321"/>
                    </a:lnTo>
                    <a:lnTo>
                      <a:pt x="55" y="239"/>
                    </a:lnTo>
                    <a:lnTo>
                      <a:pt x="103" y="165"/>
                    </a:lnTo>
                    <a:lnTo>
                      <a:pt x="165" y="103"/>
                    </a:lnTo>
                    <a:lnTo>
                      <a:pt x="239" y="55"/>
                    </a:lnTo>
                    <a:lnTo>
                      <a:pt x="321" y="19"/>
                    </a:lnTo>
                    <a:lnTo>
                      <a:pt x="411" y="2"/>
                    </a:lnTo>
                    <a:lnTo>
                      <a:pt x="459" y="0"/>
                    </a:lnTo>
                    <a:lnTo>
                      <a:pt x="506" y="2"/>
                    </a:lnTo>
                    <a:lnTo>
                      <a:pt x="597" y="19"/>
                    </a:lnTo>
                    <a:lnTo>
                      <a:pt x="679" y="55"/>
                    </a:lnTo>
                    <a:lnTo>
                      <a:pt x="752" y="103"/>
                    </a:lnTo>
                    <a:lnTo>
                      <a:pt x="815" y="165"/>
                    </a:lnTo>
                    <a:lnTo>
                      <a:pt x="864" y="239"/>
                    </a:lnTo>
                    <a:lnTo>
                      <a:pt x="898" y="321"/>
                    </a:lnTo>
                    <a:lnTo>
                      <a:pt x="916" y="412"/>
                    </a:lnTo>
                    <a:lnTo>
                      <a:pt x="918" y="459"/>
                    </a:lnTo>
                    <a:lnTo>
                      <a:pt x="916" y="507"/>
                    </a:lnTo>
                    <a:lnTo>
                      <a:pt x="898" y="598"/>
                    </a:lnTo>
                    <a:lnTo>
                      <a:pt x="864" y="680"/>
                    </a:lnTo>
                    <a:lnTo>
                      <a:pt x="815" y="753"/>
                    </a:lnTo>
                    <a:lnTo>
                      <a:pt x="752" y="816"/>
                    </a:lnTo>
                    <a:lnTo>
                      <a:pt x="679" y="865"/>
                    </a:lnTo>
                    <a:lnTo>
                      <a:pt x="597" y="899"/>
                    </a:lnTo>
                    <a:lnTo>
                      <a:pt x="506" y="917"/>
                    </a:lnTo>
                    <a:lnTo>
                      <a:pt x="459" y="919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Rectangle 92"/>
              <p:cNvSpPr>
                <a:spLocks noChangeArrowheads="1"/>
              </p:cNvSpPr>
              <p:nvPr/>
            </p:nvSpPr>
            <p:spPr bwMode="auto">
              <a:xfrm>
                <a:off x="6804" y="3509"/>
                <a:ext cx="34" cy="17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Freeform 93"/>
              <p:cNvSpPr>
                <a:spLocks noEditPoints="1"/>
              </p:cNvSpPr>
              <p:nvPr/>
            </p:nvSpPr>
            <p:spPr bwMode="auto">
              <a:xfrm>
                <a:off x="6804" y="3278"/>
                <a:ext cx="439" cy="198"/>
              </a:xfrm>
              <a:custGeom>
                <a:avLst/>
                <a:gdLst>
                  <a:gd name="T0" fmla="*/ 1351 w 3511"/>
                  <a:gd name="T1" fmla="*/ 270 h 1581"/>
                  <a:gd name="T2" fmla="*/ 1081 w 3511"/>
                  <a:gd name="T3" fmla="*/ 270 h 1581"/>
                  <a:gd name="T4" fmla="*/ 1081 w 3511"/>
                  <a:gd name="T5" fmla="*/ 0 h 1581"/>
                  <a:gd name="T6" fmla="*/ 1351 w 3511"/>
                  <a:gd name="T7" fmla="*/ 0 h 1581"/>
                  <a:gd name="T8" fmla="*/ 1351 w 3511"/>
                  <a:gd name="T9" fmla="*/ 270 h 1581"/>
                  <a:gd name="T10" fmla="*/ 1891 w 3511"/>
                  <a:gd name="T11" fmla="*/ 270 h 1581"/>
                  <a:gd name="T12" fmla="*/ 1621 w 3511"/>
                  <a:gd name="T13" fmla="*/ 270 h 1581"/>
                  <a:gd name="T14" fmla="*/ 1621 w 3511"/>
                  <a:gd name="T15" fmla="*/ 0 h 1581"/>
                  <a:gd name="T16" fmla="*/ 1891 w 3511"/>
                  <a:gd name="T17" fmla="*/ 0 h 1581"/>
                  <a:gd name="T18" fmla="*/ 1891 w 3511"/>
                  <a:gd name="T19" fmla="*/ 270 h 1581"/>
                  <a:gd name="T20" fmla="*/ 2431 w 3511"/>
                  <a:gd name="T21" fmla="*/ 270 h 1581"/>
                  <a:gd name="T22" fmla="*/ 2161 w 3511"/>
                  <a:gd name="T23" fmla="*/ 270 h 1581"/>
                  <a:gd name="T24" fmla="*/ 2161 w 3511"/>
                  <a:gd name="T25" fmla="*/ 0 h 1581"/>
                  <a:gd name="T26" fmla="*/ 2431 w 3511"/>
                  <a:gd name="T27" fmla="*/ 0 h 1581"/>
                  <a:gd name="T28" fmla="*/ 2431 w 3511"/>
                  <a:gd name="T29" fmla="*/ 270 h 1581"/>
                  <a:gd name="T30" fmla="*/ 2971 w 3511"/>
                  <a:gd name="T31" fmla="*/ 270 h 1581"/>
                  <a:gd name="T32" fmla="*/ 2701 w 3511"/>
                  <a:gd name="T33" fmla="*/ 270 h 1581"/>
                  <a:gd name="T34" fmla="*/ 2701 w 3511"/>
                  <a:gd name="T35" fmla="*/ 0 h 1581"/>
                  <a:gd name="T36" fmla="*/ 2971 w 3511"/>
                  <a:gd name="T37" fmla="*/ 0 h 1581"/>
                  <a:gd name="T38" fmla="*/ 2971 w 3511"/>
                  <a:gd name="T39" fmla="*/ 270 h 1581"/>
                  <a:gd name="T40" fmla="*/ 3511 w 3511"/>
                  <a:gd name="T41" fmla="*/ 270 h 1581"/>
                  <a:gd name="T42" fmla="*/ 3241 w 3511"/>
                  <a:gd name="T43" fmla="*/ 270 h 1581"/>
                  <a:gd name="T44" fmla="*/ 3241 w 3511"/>
                  <a:gd name="T45" fmla="*/ 0 h 1581"/>
                  <a:gd name="T46" fmla="*/ 3511 w 3511"/>
                  <a:gd name="T47" fmla="*/ 0 h 1581"/>
                  <a:gd name="T48" fmla="*/ 3511 w 3511"/>
                  <a:gd name="T49" fmla="*/ 270 h 1581"/>
                  <a:gd name="T50" fmla="*/ 567 w 3511"/>
                  <a:gd name="T51" fmla="*/ 284 h 1581"/>
                  <a:gd name="T52" fmla="*/ 501 w 3511"/>
                  <a:gd name="T53" fmla="*/ 27 h 1581"/>
                  <a:gd name="T54" fmla="*/ 541 w 3511"/>
                  <a:gd name="T55" fmla="*/ 18 h 1581"/>
                  <a:gd name="T56" fmla="*/ 622 w 3511"/>
                  <a:gd name="T57" fmla="*/ 13 h 1581"/>
                  <a:gd name="T58" fmla="*/ 663 w 3511"/>
                  <a:gd name="T59" fmla="*/ 13 h 1581"/>
                  <a:gd name="T60" fmla="*/ 797 w 3511"/>
                  <a:gd name="T61" fmla="*/ 13 h 1581"/>
                  <a:gd name="T62" fmla="*/ 797 w 3511"/>
                  <a:gd name="T63" fmla="*/ 284 h 1581"/>
                  <a:gd name="T64" fmla="*/ 663 w 3511"/>
                  <a:gd name="T65" fmla="*/ 284 h 1581"/>
                  <a:gd name="T66" fmla="*/ 652 w 3511"/>
                  <a:gd name="T67" fmla="*/ 279 h 1581"/>
                  <a:gd name="T68" fmla="*/ 631 w 3511"/>
                  <a:gd name="T69" fmla="*/ 274 h 1581"/>
                  <a:gd name="T70" fmla="*/ 597 w 3511"/>
                  <a:gd name="T71" fmla="*/ 275 h 1581"/>
                  <a:gd name="T72" fmla="*/ 567 w 3511"/>
                  <a:gd name="T73" fmla="*/ 284 h 1581"/>
                  <a:gd name="T74" fmla="*/ 298 w 3511"/>
                  <a:gd name="T75" fmla="*/ 554 h 1581"/>
                  <a:gd name="T76" fmla="*/ 41 w 3511"/>
                  <a:gd name="T77" fmla="*/ 473 h 1581"/>
                  <a:gd name="T78" fmla="*/ 53 w 3511"/>
                  <a:gd name="T79" fmla="*/ 433 h 1581"/>
                  <a:gd name="T80" fmla="*/ 86 w 3511"/>
                  <a:gd name="T81" fmla="*/ 357 h 1581"/>
                  <a:gd name="T82" fmla="*/ 132 w 3511"/>
                  <a:gd name="T83" fmla="*/ 286 h 1581"/>
                  <a:gd name="T84" fmla="*/ 187 w 3511"/>
                  <a:gd name="T85" fmla="*/ 220 h 1581"/>
                  <a:gd name="T86" fmla="*/ 217 w 3511"/>
                  <a:gd name="T87" fmla="*/ 189 h 1581"/>
                  <a:gd name="T88" fmla="*/ 405 w 3511"/>
                  <a:gd name="T89" fmla="*/ 391 h 1581"/>
                  <a:gd name="T90" fmla="*/ 386 w 3511"/>
                  <a:gd name="T91" fmla="*/ 404 h 1581"/>
                  <a:gd name="T92" fmla="*/ 351 w 3511"/>
                  <a:gd name="T93" fmla="*/ 437 h 1581"/>
                  <a:gd name="T94" fmla="*/ 323 w 3511"/>
                  <a:gd name="T95" fmla="*/ 480 h 1581"/>
                  <a:gd name="T96" fmla="*/ 303 w 3511"/>
                  <a:gd name="T97" fmla="*/ 528 h 1581"/>
                  <a:gd name="T98" fmla="*/ 298 w 3511"/>
                  <a:gd name="T99" fmla="*/ 554 h 1581"/>
                  <a:gd name="T100" fmla="*/ 271 w 3511"/>
                  <a:gd name="T101" fmla="*/ 1040 h 1581"/>
                  <a:gd name="T102" fmla="*/ 0 w 3511"/>
                  <a:gd name="T103" fmla="*/ 1040 h 1581"/>
                  <a:gd name="T104" fmla="*/ 0 w 3511"/>
                  <a:gd name="T105" fmla="*/ 771 h 1581"/>
                  <a:gd name="T106" fmla="*/ 271 w 3511"/>
                  <a:gd name="T107" fmla="*/ 771 h 1581"/>
                  <a:gd name="T108" fmla="*/ 271 w 3511"/>
                  <a:gd name="T109" fmla="*/ 1040 h 1581"/>
                  <a:gd name="T110" fmla="*/ 271 w 3511"/>
                  <a:gd name="T111" fmla="*/ 1581 h 1581"/>
                  <a:gd name="T112" fmla="*/ 0 w 3511"/>
                  <a:gd name="T113" fmla="*/ 1581 h 1581"/>
                  <a:gd name="T114" fmla="*/ 0 w 3511"/>
                  <a:gd name="T115" fmla="*/ 1311 h 1581"/>
                  <a:gd name="T116" fmla="*/ 271 w 3511"/>
                  <a:gd name="T117" fmla="*/ 1311 h 1581"/>
                  <a:gd name="T118" fmla="*/ 271 w 3511"/>
                  <a:gd name="T119" fmla="*/ 1581 h 1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511" h="1581">
                    <a:moveTo>
                      <a:pt x="1351" y="270"/>
                    </a:moveTo>
                    <a:lnTo>
                      <a:pt x="1081" y="270"/>
                    </a:lnTo>
                    <a:lnTo>
                      <a:pt x="1081" y="0"/>
                    </a:lnTo>
                    <a:lnTo>
                      <a:pt x="1351" y="0"/>
                    </a:lnTo>
                    <a:lnTo>
                      <a:pt x="1351" y="270"/>
                    </a:lnTo>
                    <a:close/>
                    <a:moveTo>
                      <a:pt x="1891" y="270"/>
                    </a:moveTo>
                    <a:lnTo>
                      <a:pt x="1621" y="270"/>
                    </a:lnTo>
                    <a:lnTo>
                      <a:pt x="1621" y="0"/>
                    </a:lnTo>
                    <a:lnTo>
                      <a:pt x="1891" y="0"/>
                    </a:lnTo>
                    <a:lnTo>
                      <a:pt x="1891" y="270"/>
                    </a:lnTo>
                    <a:close/>
                    <a:moveTo>
                      <a:pt x="2431" y="270"/>
                    </a:moveTo>
                    <a:lnTo>
                      <a:pt x="2161" y="270"/>
                    </a:lnTo>
                    <a:lnTo>
                      <a:pt x="2161" y="0"/>
                    </a:lnTo>
                    <a:lnTo>
                      <a:pt x="2431" y="0"/>
                    </a:lnTo>
                    <a:lnTo>
                      <a:pt x="2431" y="270"/>
                    </a:lnTo>
                    <a:close/>
                    <a:moveTo>
                      <a:pt x="2971" y="270"/>
                    </a:moveTo>
                    <a:lnTo>
                      <a:pt x="2701" y="270"/>
                    </a:lnTo>
                    <a:lnTo>
                      <a:pt x="2701" y="0"/>
                    </a:lnTo>
                    <a:lnTo>
                      <a:pt x="2971" y="0"/>
                    </a:lnTo>
                    <a:lnTo>
                      <a:pt x="2971" y="270"/>
                    </a:lnTo>
                    <a:close/>
                    <a:moveTo>
                      <a:pt x="3511" y="270"/>
                    </a:moveTo>
                    <a:lnTo>
                      <a:pt x="3241" y="270"/>
                    </a:lnTo>
                    <a:lnTo>
                      <a:pt x="3241" y="0"/>
                    </a:lnTo>
                    <a:lnTo>
                      <a:pt x="3511" y="0"/>
                    </a:lnTo>
                    <a:lnTo>
                      <a:pt x="3511" y="270"/>
                    </a:lnTo>
                    <a:close/>
                    <a:moveTo>
                      <a:pt x="567" y="284"/>
                    </a:moveTo>
                    <a:lnTo>
                      <a:pt x="501" y="27"/>
                    </a:lnTo>
                    <a:lnTo>
                      <a:pt x="541" y="18"/>
                    </a:lnTo>
                    <a:lnTo>
                      <a:pt x="622" y="13"/>
                    </a:lnTo>
                    <a:lnTo>
                      <a:pt x="663" y="13"/>
                    </a:lnTo>
                    <a:lnTo>
                      <a:pt x="797" y="13"/>
                    </a:lnTo>
                    <a:lnTo>
                      <a:pt x="797" y="284"/>
                    </a:lnTo>
                    <a:lnTo>
                      <a:pt x="663" y="284"/>
                    </a:lnTo>
                    <a:lnTo>
                      <a:pt x="652" y="279"/>
                    </a:lnTo>
                    <a:lnTo>
                      <a:pt x="631" y="274"/>
                    </a:lnTo>
                    <a:lnTo>
                      <a:pt x="597" y="275"/>
                    </a:lnTo>
                    <a:lnTo>
                      <a:pt x="567" y="284"/>
                    </a:lnTo>
                    <a:close/>
                    <a:moveTo>
                      <a:pt x="298" y="554"/>
                    </a:moveTo>
                    <a:lnTo>
                      <a:pt x="41" y="473"/>
                    </a:lnTo>
                    <a:lnTo>
                      <a:pt x="53" y="433"/>
                    </a:lnTo>
                    <a:lnTo>
                      <a:pt x="86" y="357"/>
                    </a:lnTo>
                    <a:lnTo>
                      <a:pt x="132" y="286"/>
                    </a:lnTo>
                    <a:lnTo>
                      <a:pt x="187" y="220"/>
                    </a:lnTo>
                    <a:lnTo>
                      <a:pt x="217" y="189"/>
                    </a:lnTo>
                    <a:lnTo>
                      <a:pt x="405" y="391"/>
                    </a:lnTo>
                    <a:lnTo>
                      <a:pt x="386" y="404"/>
                    </a:lnTo>
                    <a:lnTo>
                      <a:pt x="351" y="437"/>
                    </a:lnTo>
                    <a:lnTo>
                      <a:pt x="323" y="480"/>
                    </a:lnTo>
                    <a:lnTo>
                      <a:pt x="303" y="528"/>
                    </a:lnTo>
                    <a:lnTo>
                      <a:pt x="298" y="554"/>
                    </a:lnTo>
                    <a:close/>
                    <a:moveTo>
                      <a:pt x="271" y="1040"/>
                    </a:moveTo>
                    <a:lnTo>
                      <a:pt x="0" y="1040"/>
                    </a:lnTo>
                    <a:lnTo>
                      <a:pt x="0" y="771"/>
                    </a:lnTo>
                    <a:lnTo>
                      <a:pt x="271" y="771"/>
                    </a:lnTo>
                    <a:lnTo>
                      <a:pt x="271" y="1040"/>
                    </a:lnTo>
                    <a:close/>
                    <a:moveTo>
                      <a:pt x="271" y="1581"/>
                    </a:moveTo>
                    <a:lnTo>
                      <a:pt x="0" y="1581"/>
                    </a:lnTo>
                    <a:lnTo>
                      <a:pt x="0" y="1311"/>
                    </a:lnTo>
                    <a:lnTo>
                      <a:pt x="271" y="1311"/>
                    </a:lnTo>
                    <a:lnTo>
                      <a:pt x="271" y="158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Rectangle 94"/>
              <p:cNvSpPr>
                <a:spLocks noChangeArrowheads="1"/>
              </p:cNvSpPr>
              <p:nvPr/>
            </p:nvSpPr>
            <p:spPr bwMode="auto">
              <a:xfrm>
                <a:off x="7277" y="3278"/>
                <a:ext cx="17" cy="34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Freeform 95"/>
              <p:cNvSpPr>
                <a:spLocks/>
              </p:cNvSpPr>
              <p:nvPr/>
            </p:nvSpPr>
            <p:spPr bwMode="auto">
              <a:xfrm>
                <a:off x="7253" y="3256"/>
                <a:ext cx="81" cy="81"/>
              </a:xfrm>
              <a:custGeom>
                <a:avLst/>
                <a:gdLst>
                  <a:gd name="T0" fmla="*/ 324 w 648"/>
                  <a:gd name="T1" fmla="*/ 0 h 649"/>
                  <a:gd name="T2" fmla="*/ 358 w 648"/>
                  <a:gd name="T3" fmla="*/ 1 h 649"/>
                  <a:gd name="T4" fmla="*/ 420 w 648"/>
                  <a:gd name="T5" fmla="*/ 14 h 649"/>
                  <a:gd name="T6" fmla="*/ 479 w 648"/>
                  <a:gd name="T7" fmla="*/ 39 h 649"/>
                  <a:gd name="T8" fmla="*/ 531 w 648"/>
                  <a:gd name="T9" fmla="*/ 74 h 649"/>
                  <a:gd name="T10" fmla="*/ 574 w 648"/>
                  <a:gd name="T11" fmla="*/ 117 h 649"/>
                  <a:gd name="T12" fmla="*/ 610 w 648"/>
                  <a:gd name="T13" fmla="*/ 170 h 649"/>
                  <a:gd name="T14" fmla="*/ 634 w 648"/>
                  <a:gd name="T15" fmla="*/ 228 h 649"/>
                  <a:gd name="T16" fmla="*/ 647 w 648"/>
                  <a:gd name="T17" fmla="*/ 291 h 649"/>
                  <a:gd name="T18" fmla="*/ 648 w 648"/>
                  <a:gd name="T19" fmla="*/ 324 h 649"/>
                  <a:gd name="T20" fmla="*/ 647 w 648"/>
                  <a:gd name="T21" fmla="*/ 358 h 649"/>
                  <a:gd name="T22" fmla="*/ 634 w 648"/>
                  <a:gd name="T23" fmla="*/ 421 h 649"/>
                  <a:gd name="T24" fmla="*/ 610 w 648"/>
                  <a:gd name="T25" fmla="*/ 479 h 649"/>
                  <a:gd name="T26" fmla="*/ 574 w 648"/>
                  <a:gd name="T27" fmla="*/ 531 h 649"/>
                  <a:gd name="T28" fmla="*/ 531 w 648"/>
                  <a:gd name="T29" fmla="*/ 576 h 649"/>
                  <a:gd name="T30" fmla="*/ 479 w 648"/>
                  <a:gd name="T31" fmla="*/ 610 h 649"/>
                  <a:gd name="T32" fmla="*/ 420 w 648"/>
                  <a:gd name="T33" fmla="*/ 634 h 649"/>
                  <a:gd name="T34" fmla="*/ 358 w 648"/>
                  <a:gd name="T35" fmla="*/ 647 h 649"/>
                  <a:gd name="T36" fmla="*/ 324 w 648"/>
                  <a:gd name="T37" fmla="*/ 649 h 649"/>
                  <a:gd name="T38" fmla="*/ 291 w 648"/>
                  <a:gd name="T39" fmla="*/ 647 h 649"/>
                  <a:gd name="T40" fmla="*/ 228 w 648"/>
                  <a:gd name="T41" fmla="*/ 634 h 649"/>
                  <a:gd name="T42" fmla="*/ 169 w 648"/>
                  <a:gd name="T43" fmla="*/ 610 h 649"/>
                  <a:gd name="T44" fmla="*/ 118 w 648"/>
                  <a:gd name="T45" fmla="*/ 576 h 649"/>
                  <a:gd name="T46" fmla="*/ 74 w 648"/>
                  <a:gd name="T47" fmla="*/ 531 h 649"/>
                  <a:gd name="T48" fmla="*/ 39 w 648"/>
                  <a:gd name="T49" fmla="*/ 479 h 649"/>
                  <a:gd name="T50" fmla="*/ 14 w 648"/>
                  <a:gd name="T51" fmla="*/ 421 h 649"/>
                  <a:gd name="T52" fmla="*/ 1 w 648"/>
                  <a:gd name="T53" fmla="*/ 358 h 649"/>
                  <a:gd name="T54" fmla="*/ 0 w 648"/>
                  <a:gd name="T55" fmla="*/ 324 h 649"/>
                  <a:gd name="T56" fmla="*/ 1 w 648"/>
                  <a:gd name="T57" fmla="*/ 291 h 649"/>
                  <a:gd name="T58" fmla="*/ 14 w 648"/>
                  <a:gd name="T59" fmla="*/ 228 h 649"/>
                  <a:gd name="T60" fmla="*/ 39 w 648"/>
                  <a:gd name="T61" fmla="*/ 170 h 649"/>
                  <a:gd name="T62" fmla="*/ 74 w 648"/>
                  <a:gd name="T63" fmla="*/ 117 h 649"/>
                  <a:gd name="T64" fmla="*/ 118 w 648"/>
                  <a:gd name="T65" fmla="*/ 74 h 649"/>
                  <a:gd name="T66" fmla="*/ 169 w 648"/>
                  <a:gd name="T67" fmla="*/ 39 h 649"/>
                  <a:gd name="T68" fmla="*/ 228 w 648"/>
                  <a:gd name="T69" fmla="*/ 14 h 649"/>
                  <a:gd name="T70" fmla="*/ 291 w 648"/>
                  <a:gd name="T71" fmla="*/ 1 h 649"/>
                  <a:gd name="T72" fmla="*/ 324 w 648"/>
                  <a:gd name="T73" fmla="*/ 0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48" h="649">
                    <a:moveTo>
                      <a:pt x="324" y="0"/>
                    </a:moveTo>
                    <a:lnTo>
                      <a:pt x="358" y="1"/>
                    </a:lnTo>
                    <a:lnTo>
                      <a:pt x="420" y="14"/>
                    </a:lnTo>
                    <a:lnTo>
                      <a:pt x="479" y="39"/>
                    </a:lnTo>
                    <a:lnTo>
                      <a:pt x="531" y="74"/>
                    </a:lnTo>
                    <a:lnTo>
                      <a:pt x="574" y="117"/>
                    </a:lnTo>
                    <a:lnTo>
                      <a:pt x="610" y="170"/>
                    </a:lnTo>
                    <a:lnTo>
                      <a:pt x="634" y="228"/>
                    </a:lnTo>
                    <a:lnTo>
                      <a:pt x="647" y="291"/>
                    </a:lnTo>
                    <a:lnTo>
                      <a:pt x="648" y="324"/>
                    </a:lnTo>
                    <a:lnTo>
                      <a:pt x="647" y="358"/>
                    </a:lnTo>
                    <a:lnTo>
                      <a:pt x="634" y="421"/>
                    </a:lnTo>
                    <a:lnTo>
                      <a:pt x="610" y="479"/>
                    </a:lnTo>
                    <a:lnTo>
                      <a:pt x="574" y="531"/>
                    </a:lnTo>
                    <a:lnTo>
                      <a:pt x="531" y="576"/>
                    </a:lnTo>
                    <a:lnTo>
                      <a:pt x="479" y="610"/>
                    </a:lnTo>
                    <a:lnTo>
                      <a:pt x="420" y="634"/>
                    </a:lnTo>
                    <a:lnTo>
                      <a:pt x="358" y="647"/>
                    </a:lnTo>
                    <a:lnTo>
                      <a:pt x="324" y="649"/>
                    </a:lnTo>
                    <a:lnTo>
                      <a:pt x="291" y="647"/>
                    </a:lnTo>
                    <a:lnTo>
                      <a:pt x="228" y="634"/>
                    </a:lnTo>
                    <a:lnTo>
                      <a:pt x="169" y="610"/>
                    </a:lnTo>
                    <a:lnTo>
                      <a:pt x="118" y="576"/>
                    </a:lnTo>
                    <a:lnTo>
                      <a:pt x="74" y="531"/>
                    </a:lnTo>
                    <a:lnTo>
                      <a:pt x="39" y="479"/>
                    </a:lnTo>
                    <a:lnTo>
                      <a:pt x="14" y="421"/>
                    </a:lnTo>
                    <a:lnTo>
                      <a:pt x="1" y="358"/>
                    </a:lnTo>
                    <a:lnTo>
                      <a:pt x="0" y="324"/>
                    </a:lnTo>
                    <a:lnTo>
                      <a:pt x="1" y="291"/>
                    </a:lnTo>
                    <a:lnTo>
                      <a:pt x="14" y="228"/>
                    </a:lnTo>
                    <a:lnTo>
                      <a:pt x="39" y="170"/>
                    </a:lnTo>
                    <a:lnTo>
                      <a:pt x="74" y="117"/>
                    </a:lnTo>
                    <a:lnTo>
                      <a:pt x="118" y="74"/>
                    </a:lnTo>
                    <a:lnTo>
                      <a:pt x="169" y="39"/>
                    </a:lnTo>
                    <a:lnTo>
                      <a:pt x="228" y="14"/>
                    </a:lnTo>
                    <a:lnTo>
                      <a:pt x="291" y="1"/>
                    </a:lnTo>
                    <a:lnTo>
                      <a:pt x="3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Freeform 96"/>
              <p:cNvSpPr>
                <a:spLocks noEditPoints="1"/>
              </p:cNvSpPr>
              <p:nvPr/>
            </p:nvSpPr>
            <p:spPr bwMode="auto">
              <a:xfrm>
                <a:off x="7236" y="3239"/>
                <a:ext cx="115" cy="115"/>
              </a:xfrm>
              <a:custGeom>
                <a:avLst/>
                <a:gdLst>
                  <a:gd name="T0" fmla="*/ 438 w 917"/>
                  <a:gd name="T1" fmla="*/ 271 h 919"/>
                  <a:gd name="T2" fmla="*/ 366 w 917"/>
                  <a:gd name="T3" fmla="*/ 292 h 919"/>
                  <a:gd name="T4" fmla="*/ 311 w 917"/>
                  <a:gd name="T5" fmla="*/ 338 h 919"/>
                  <a:gd name="T6" fmla="*/ 277 w 917"/>
                  <a:gd name="T7" fmla="*/ 401 h 919"/>
                  <a:gd name="T8" fmla="*/ 269 w 917"/>
                  <a:gd name="T9" fmla="*/ 459 h 919"/>
                  <a:gd name="T10" fmla="*/ 277 w 917"/>
                  <a:gd name="T11" fmla="*/ 517 h 919"/>
                  <a:gd name="T12" fmla="*/ 311 w 917"/>
                  <a:gd name="T13" fmla="*/ 582 h 919"/>
                  <a:gd name="T14" fmla="*/ 366 w 917"/>
                  <a:gd name="T15" fmla="*/ 626 h 919"/>
                  <a:gd name="T16" fmla="*/ 438 w 917"/>
                  <a:gd name="T17" fmla="*/ 648 h 919"/>
                  <a:gd name="T18" fmla="*/ 479 w 917"/>
                  <a:gd name="T19" fmla="*/ 648 h 919"/>
                  <a:gd name="T20" fmla="*/ 550 w 917"/>
                  <a:gd name="T21" fmla="*/ 626 h 919"/>
                  <a:gd name="T22" fmla="*/ 605 w 917"/>
                  <a:gd name="T23" fmla="*/ 582 h 919"/>
                  <a:gd name="T24" fmla="*/ 640 w 917"/>
                  <a:gd name="T25" fmla="*/ 517 h 919"/>
                  <a:gd name="T26" fmla="*/ 648 w 917"/>
                  <a:gd name="T27" fmla="*/ 459 h 919"/>
                  <a:gd name="T28" fmla="*/ 640 w 917"/>
                  <a:gd name="T29" fmla="*/ 401 h 919"/>
                  <a:gd name="T30" fmla="*/ 605 w 917"/>
                  <a:gd name="T31" fmla="*/ 338 h 919"/>
                  <a:gd name="T32" fmla="*/ 550 w 917"/>
                  <a:gd name="T33" fmla="*/ 292 h 919"/>
                  <a:gd name="T34" fmla="*/ 479 w 917"/>
                  <a:gd name="T35" fmla="*/ 271 h 919"/>
                  <a:gd name="T36" fmla="*/ 458 w 917"/>
                  <a:gd name="T37" fmla="*/ 919 h 919"/>
                  <a:gd name="T38" fmla="*/ 321 w 917"/>
                  <a:gd name="T39" fmla="*/ 899 h 919"/>
                  <a:gd name="T40" fmla="*/ 165 w 917"/>
                  <a:gd name="T41" fmla="*/ 816 h 919"/>
                  <a:gd name="T42" fmla="*/ 53 w 917"/>
                  <a:gd name="T43" fmla="*/ 680 h 919"/>
                  <a:gd name="T44" fmla="*/ 1 w 917"/>
                  <a:gd name="T45" fmla="*/ 507 h 919"/>
                  <a:gd name="T46" fmla="*/ 1 w 917"/>
                  <a:gd name="T47" fmla="*/ 412 h 919"/>
                  <a:gd name="T48" fmla="*/ 53 w 917"/>
                  <a:gd name="T49" fmla="*/ 239 h 919"/>
                  <a:gd name="T50" fmla="*/ 165 w 917"/>
                  <a:gd name="T51" fmla="*/ 103 h 919"/>
                  <a:gd name="T52" fmla="*/ 321 w 917"/>
                  <a:gd name="T53" fmla="*/ 19 h 919"/>
                  <a:gd name="T54" fmla="*/ 458 w 917"/>
                  <a:gd name="T55" fmla="*/ 0 h 919"/>
                  <a:gd name="T56" fmla="*/ 596 w 917"/>
                  <a:gd name="T57" fmla="*/ 19 h 919"/>
                  <a:gd name="T58" fmla="*/ 752 w 917"/>
                  <a:gd name="T59" fmla="*/ 103 h 919"/>
                  <a:gd name="T60" fmla="*/ 863 w 917"/>
                  <a:gd name="T61" fmla="*/ 239 h 919"/>
                  <a:gd name="T62" fmla="*/ 916 w 917"/>
                  <a:gd name="T63" fmla="*/ 412 h 919"/>
                  <a:gd name="T64" fmla="*/ 916 w 917"/>
                  <a:gd name="T65" fmla="*/ 507 h 919"/>
                  <a:gd name="T66" fmla="*/ 863 w 917"/>
                  <a:gd name="T67" fmla="*/ 680 h 919"/>
                  <a:gd name="T68" fmla="*/ 752 w 917"/>
                  <a:gd name="T69" fmla="*/ 816 h 919"/>
                  <a:gd name="T70" fmla="*/ 596 w 917"/>
                  <a:gd name="T71" fmla="*/ 899 h 919"/>
                  <a:gd name="T72" fmla="*/ 458 w 917"/>
                  <a:gd name="T73" fmla="*/ 919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17" h="919">
                    <a:moveTo>
                      <a:pt x="458" y="271"/>
                    </a:moveTo>
                    <a:lnTo>
                      <a:pt x="438" y="271"/>
                    </a:lnTo>
                    <a:lnTo>
                      <a:pt x="401" y="278"/>
                    </a:lnTo>
                    <a:lnTo>
                      <a:pt x="366" y="292"/>
                    </a:lnTo>
                    <a:lnTo>
                      <a:pt x="337" y="312"/>
                    </a:lnTo>
                    <a:lnTo>
                      <a:pt x="311" y="338"/>
                    </a:lnTo>
                    <a:lnTo>
                      <a:pt x="291" y="368"/>
                    </a:lnTo>
                    <a:lnTo>
                      <a:pt x="277" y="401"/>
                    </a:lnTo>
                    <a:lnTo>
                      <a:pt x="270" y="440"/>
                    </a:lnTo>
                    <a:lnTo>
                      <a:pt x="269" y="459"/>
                    </a:lnTo>
                    <a:lnTo>
                      <a:pt x="270" y="479"/>
                    </a:lnTo>
                    <a:lnTo>
                      <a:pt x="277" y="517"/>
                    </a:lnTo>
                    <a:lnTo>
                      <a:pt x="291" y="551"/>
                    </a:lnTo>
                    <a:lnTo>
                      <a:pt x="311" y="582"/>
                    </a:lnTo>
                    <a:lnTo>
                      <a:pt x="337" y="607"/>
                    </a:lnTo>
                    <a:lnTo>
                      <a:pt x="366" y="626"/>
                    </a:lnTo>
                    <a:lnTo>
                      <a:pt x="401" y="641"/>
                    </a:lnTo>
                    <a:lnTo>
                      <a:pt x="438" y="648"/>
                    </a:lnTo>
                    <a:lnTo>
                      <a:pt x="458" y="649"/>
                    </a:lnTo>
                    <a:lnTo>
                      <a:pt x="479" y="648"/>
                    </a:lnTo>
                    <a:lnTo>
                      <a:pt x="516" y="641"/>
                    </a:lnTo>
                    <a:lnTo>
                      <a:pt x="550" y="626"/>
                    </a:lnTo>
                    <a:lnTo>
                      <a:pt x="580" y="607"/>
                    </a:lnTo>
                    <a:lnTo>
                      <a:pt x="605" y="582"/>
                    </a:lnTo>
                    <a:lnTo>
                      <a:pt x="625" y="551"/>
                    </a:lnTo>
                    <a:lnTo>
                      <a:pt x="640" y="517"/>
                    </a:lnTo>
                    <a:lnTo>
                      <a:pt x="647" y="479"/>
                    </a:lnTo>
                    <a:lnTo>
                      <a:pt x="648" y="459"/>
                    </a:lnTo>
                    <a:lnTo>
                      <a:pt x="647" y="440"/>
                    </a:lnTo>
                    <a:lnTo>
                      <a:pt x="640" y="401"/>
                    </a:lnTo>
                    <a:lnTo>
                      <a:pt x="625" y="368"/>
                    </a:lnTo>
                    <a:lnTo>
                      <a:pt x="605" y="338"/>
                    </a:lnTo>
                    <a:lnTo>
                      <a:pt x="580" y="312"/>
                    </a:lnTo>
                    <a:lnTo>
                      <a:pt x="550" y="292"/>
                    </a:lnTo>
                    <a:lnTo>
                      <a:pt x="516" y="278"/>
                    </a:lnTo>
                    <a:lnTo>
                      <a:pt x="479" y="271"/>
                    </a:lnTo>
                    <a:lnTo>
                      <a:pt x="458" y="271"/>
                    </a:lnTo>
                    <a:close/>
                    <a:moveTo>
                      <a:pt x="458" y="919"/>
                    </a:moveTo>
                    <a:lnTo>
                      <a:pt x="411" y="917"/>
                    </a:lnTo>
                    <a:lnTo>
                      <a:pt x="321" y="899"/>
                    </a:lnTo>
                    <a:lnTo>
                      <a:pt x="238" y="865"/>
                    </a:lnTo>
                    <a:lnTo>
                      <a:pt x="165" y="816"/>
                    </a:lnTo>
                    <a:lnTo>
                      <a:pt x="103" y="753"/>
                    </a:lnTo>
                    <a:lnTo>
                      <a:pt x="53" y="680"/>
                    </a:lnTo>
                    <a:lnTo>
                      <a:pt x="19" y="598"/>
                    </a:lnTo>
                    <a:lnTo>
                      <a:pt x="1" y="507"/>
                    </a:lnTo>
                    <a:lnTo>
                      <a:pt x="0" y="459"/>
                    </a:lnTo>
                    <a:lnTo>
                      <a:pt x="1" y="412"/>
                    </a:lnTo>
                    <a:lnTo>
                      <a:pt x="19" y="321"/>
                    </a:lnTo>
                    <a:lnTo>
                      <a:pt x="53" y="239"/>
                    </a:lnTo>
                    <a:lnTo>
                      <a:pt x="103" y="165"/>
                    </a:lnTo>
                    <a:lnTo>
                      <a:pt x="165" y="103"/>
                    </a:lnTo>
                    <a:lnTo>
                      <a:pt x="238" y="55"/>
                    </a:lnTo>
                    <a:lnTo>
                      <a:pt x="321" y="19"/>
                    </a:lnTo>
                    <a:lnTo>
                      <a:pt x="411" y="2"/>
                    </a:lnTo>
                    <a:lnTo>
                      <a:pt x="458" y="0"/>
                    </a:lnTo>
                    <a:lnTo>
                      <a:pt x="506" y="2"/>
                    </a:lnTo>
                    <a:lnTo>
                      <a:pt x="596" y="19"/>
                    </a:lnTo>
                    <a:lnTo>
                      <a:pt x="679" y="55"/>
                    </a:lnTo>
                    <a:lnTo>
                      <a:pt x="752" y="103"/>
                    </a:lnTo>
                    <a:lnTo>
                      <a:pt x="814" y="165"/>
                    </a:lnTo>
                    <a:lnTo>
                      <a:pt x="863" y="239"/>
                    </a:lnTo>
                    <a:lnTo>
                      <a:pt x="898" y="321"/>
                    </a:lnTo>
                    <a:lnTo>
                      <a:pt x="916" y="412"/>
                    </a:lnTo>
                    <a:lnTo>
                      <a:pt x="917" y="459"/>
                    </a:lnTo>
                    <a:lnTo>
                      <a:pt x="916" y="507"/>
                    </a:lnTo>
                    <a:lnTo>
                      <a:pt x="898" y="598"/>
                    </a:lnTo>
                    <a:lnTo>
                      <a:pt x="863" y="680"/>
                    </a:lnTo>
                    <a:lnTo>
                      <a:pt x="814" y="753"/>
                    </a:lnTo>
                    <a:lnTo>
                      <a:pt x="752" y="816"/>
                    </a:lnTo>
                    <a:lnTo>
                      <a:pt x="679" y="865"/>
                    </a:lnTo>
                    <a:lnTo>
                      <a:pt x="596" y="899"/>
                    </a:lnTo>
                    <a:lnTo>
                      <a:pt x="506" y="917"/>
                    </a:lnTo>
                    <a:lnTo>
                      <a:pt x="458" y="919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2" name="Rectangle 97"/>
              <p:cNvSpPr>
                <a:spLocks noChangeArrowheads="1"/>
              </p:cNvSpPr>
              <p:nvPr/>
            </p:nvSpPr>
            <p:spPr bwMode="auto">
              <a:xfrm>
                <a:off x="6389" y="3526"/>
                <a:ext cx="846" cy="50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Freeform 98"/>
              <p:cNvSpPr>
                <a:spLocks noEditPoints="1"/>
              </p:cNvSpPr>
              <p:nvPr/>
            </p:nvSpPr>
            <p:spPr bwMode="auto">
              <a:xfrm>
                <a:off x="6372" y="3509"/>
                <a:ext cx="880" cy="541"/>
              </a:xfrm>
              <a:custGeom>
                <a:avLst/>
                <a:gdLst>
                  <a:gd name="T0" fmla="*/ 271 w 7035"/>
                  <a:gd name="T1" fmla="*/ 4054 h 4325"/>
                  <a:gd name="T2" fmla="*/ 6765 w 7035"/>
                  <a:gd name="T3" fmla="*/ 4054 h 4325"/>
                  <a:gd name="T4" fmla="*/ 6765 w 7035"/>
                  <a:gd name="T5" fmla="*/ 271 h 4325"/>
                  <a:gd name="T6" fmla="*/ 271 w 7035"/>
                  <a:gd name="T7" fmla="*/ 271 h 4325"/>
                  <a:gd name="T8" fmla="*/ 271 w 7035"/>
                  <a:gd name="T9" fmla="*/ 4054 h 4325"/>
                  <a:gd name="T10" fmla="*/ 7035 w 7035"/>
                  <a:gd name="T11" fmla="*/ 4325 h 4325"/>
                  <a:gd name="T12" fmla="*/ 0 w 7035"/>
                  <a:gd name="T13" fmla="*/ 4325 h 4325"/>
                  <a:gd name="T14" fmla="*/ 0 w 7035"/>
                  <a:gd name="T15" fmla="*/ 0 h 4325"/>
                  <a:gd name="T16" fmla="*/ 7035 w 7035"/>
                  <a:gd name="T17" fmla="*/ 0 h 4325"/>
                  <a:gd name="T18" fmla="*/ 7035 w 7035"/>
                  <a:gd name="T19" fmla="*/ 4325 h 4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035" h="4325">
                    <a:moveTo>
                      <a:pt x="271" y="4054"/>
                    </a:moveTo>
                    <a:lnTo>
                      <a:pt x="6765" y="4054"/>
                    </a:lnTo>
                    <a:lnTo>
                      <a:pt x="6765" y="271"/>
                    </a:lnTo>
                    <a:lnTo>
                      <a:pt x="271" y="271"/>
                    </a:lnTo>
                    <a:lnTo>
                      <a:pt x="271" y="4054"/>
                    </a:lnTo>
                    <a:close/>
                    <a:moveTo>
                      <a:pt x="7035" y="4325"/>
                    </a:moveTo>
                    <a:lnTo>
                      <a:pt x="0" y="4325"/>
                    </a:lnTo>
                    <a:lnTo>
                      <a:pt x="0" y="0"/>
                    </a:lnTo>
                    <a:lnTo>
                      <a:pt x="7035" y="0"/>
                    </a:lnTo>
                    <a:lnTo>
                      <a:pt x="7035" y="432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Freeform 99"/>
              <p:cNvSpPr>
                <a:spLocks/>
              </p:cNvSpPr>
              <p:nvPr/>
            </p:nvSpPr>
            <p:spPr bwMode="auto">
              <a:xfrm>
                <a:off x="6457" y="3594"/>
                <a:ext cx="710" cy="371"/>
              </a:xfrm>
              <a:custGeom>
                <a:avLst/>
                <a:gdLst>
                  <a:gd name="T0" fmla="*/ 0 w 5684"/>
                  <a:gd name="T1" fmla="*/ 540 h 2973"/>
                  <a:gd name="T2" fmla="*/ 82 w 5684"/>
                  <a:gd name="T3" fmla="*/ 534 h 2973"/>
                  <a:gd name="T4" fmla="*/ 185 w 5684"/>
                  <a:gd name="T5" fmla="*/ 508 h 2973"/>
                  <a:gd name="T6" fmla="*/ 279 w 5684"/>
                  <a:gd name="T7" fmla="*/ 462 h 2973"/>
                  <a:gd name="T8" fmla="*/ 362 w 5684"/>
                  <a:gd name="T9" fmla="*/ 400 h 2973"/>
                  <a:gd name="T10" fmla="*/ 432 w 5684"/>
                  <a:gd name="T11" fmla="*/ 323 h 2973"/>
                  <a:gd name="T12" fmla="*/ 486 w 5684"/>
                  <a:gd name="T13" fmla="*/ 234 h 2973"/>
                  <a:gd name="T14" fmla="*/ 522 w 5684"/>
                  <a:gd name="T15" fmla="*/ 135 h 2973"/>
                  <a:gd name="T16" fmla="*/ 539 w 5684"/>
                  <a:gd name="T17" fmla="*/ 27 h 2973"/>
                  <a:gd name="T18" fmla="*/ 5144 w 5684"/>
                  <a:gd name="T19" fmla="*/ 0 h 2973"/>
                  <a:gd name="T20" fmla="*/ 5150 w 5684"/>
                  <a:gd name="T21" fmla="*/ 82 h 2973"/>
                  <a:gd name="T22" fmla="*/ 5176 w 5684"/>
                  <a:gd name="T23" fmla="*/ 186 h 2973"/>
                  <a:gd name="T24" fmla="*/ 5222 w 5684"/>
                  <a:gd name="T25" fmla="*/ 280 h 2973"/>
                  <a:gd name="T26" fmla="*/ 5284 w 5684"/>
                  <a:gd name="T27" fmla="*/ 363 h 2973"/>
                  <a:gd name="T28" fmla="*/ 5361 w 5684"/>
                  <a:gd name="T29" fmla="*/ 433 h 2973"/>
                  <a:gd name="T30" fmla="*/ 5450 w 5684"/>
                  <a:gd name="T31" fmla="*/ 488 h 2973"/>
                  <a:gd name="T32" fmla="*/ 5549 w 5684"/>
                  <a:gd name="T33" fmla="*/ 524 h 2973"/>
                  <a:gd name="T34" fmla="*/ 5656 w 5684"/>
                  <a:gd name="T35" fmla="*/ 540 h 2973"/>
                  <a:gd name="T36" fmla="*/ 5684 w 5684"/>
                  <a:gd name="T37" fmla="*/ 2433 h 2973"/>
                  <a:gd name="T38" fmla="*/ 5602 w 5684"/>
                  <a:gd name="T39" fmla="*/ 2439 h 2973"/>
                  <a:gd name="T40" fmla="*/ 5498 w 5684"/>
                  <a:gd name="T41" fmla="*/ 2465 h 2973"/>
                  <a:gd name="T42" fmla="*/ 5404 w 5684"/>
                  <a:gd name="T43" fmla="*/ 2511 h 2973"/>
                  <a:gd name="T44" fmla="*/ 5321 w 5684"/>
                  <a:gd name="T45" fmla="*/ 2574 h 2973"/>
                  <a:gd name="T46" fmla="*/ 5251 w 5684"/>
                  <a:gd name="T47" fmla="*/ 2651 h 2973"/>
                  <a:gd name="T48" fmla="*/ 5197 w 5684"/>
                  <a:gd name="T49" fmla="*/ 2740 h 2973"/>
                  <a:gd name="T50" fmla="*/ 5160 w 5684"/>
                  <a:gd name="T51" fmla="*/ 2838 h 2973"/>
                  <a:gd name="T52" fmla="*/ 5144 w 5684"/>
                  <a:gd name="T53" fmla="*/ 2946 h 2973"/>
                  <a:gd name="T54" fmla="*/ 539 w 5684"/>
                  <a:gd name="T55" fmla="*/ 2973 h 2973"/>
                  <a:gd name="T56" fmla="*/ 533 w 5684"/>
                  <a:gd name="T57" fmla="*/ 2888 h 2973"/>
                  <a:gd name="T58" fmla="*/ 507 w 5684"/>
                  <a:gd name="T59" fmla="*/ 2782 h 2973"/>
                  <a:gd name="T60" fmla="*/ 461 w 5684"/>
                  <a:gd name="T61" fmla="*/ 2687 h 2973"/>
                  <a:gd name="T62" fmla="*/ 399 w 5684"/>
                  <a:gd name="T63" fmla="*/ 2605 h 2973"/>
                  <a:gd name="T64" fmla="*/ 322 w 5684"/>
                  <a:gd name="T65" fmla="*/ 2536 h 2973"/>
                  <a:gd name="T66" fmla="*/ 232 w 5684"/>
                  <a:gd name="T67" fmla="*/ 2483 h 2973"/>
                  <a:gd name="T68" fmla="*/ 134 w 5684"/>
                  <a:gd name="T69" fmla="*/ 2449 h 2973"/>
                  <a:gd name="T70" fmla="*/ 27 w 5684"/>
                  <a:gd name="T71" fmla="*/ 2433 h 29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684" h="2973">
                    <a:moveTo>
                      <a:pt x="0" y="2433"/>
                    </a:moveTo>
                    <a:lnTo>
                      <a:pt x="0" y="540"/>
                    </a:lnTo>
                    <a:lnTo>
                      <a:pt x="27" y="540"/>
                    </a:lnTo>
                    <a:lnTo>
                      <a:pt x="82" y="534"/>
                    </a:lnTo>
                    <a:lnTo>
                      <a:pt x="134" y="524"/>
                    </a:lnTo>
                    <a:lnTo>
                      <a:pt x="185" y="508"/>
                    </a:lnTo>
                    <a:lnTo>
                      <a:pt x="232" y="488"/>
                    </a:lnTo>
                    <a:lnTo>
                      <a:pt x="279" y="462"/>
                    </a:lnTo>
                    <a:lnTo>
                      <a:pt x="322" y="433"/>
                    </a:lnTo>
                    <a:lnTo>
                      <a:pt x="362" y="400"/>
                    </a:lnTo>
                    <a:lnTo>
                      <a:pt x="399" y="363"/>
                    </a:lnTo>
                    <a:lnTo>
                      <a:pt x="432" y="323"/>
                    </a:lnTo>
                    <a:lnTo>
                      <a:pt x="461" y="280"/>
                    </a:lnTo>
                    <a:lnTo>
                      <a:pt x="486" y="234"/>
                    </a:lnTo>
                    <a:lnTo>
                      <a:pt x="507" y="186"/>
                    </a:lnTo>
                    <a:lnTo>
                      <a:pt x="522" y="135"/>
                    </a:lnTo>
                    <a:lnTo>
                      <a:pt x="533" y="82"/>
                    </a:lnTo>
                    <a:lnTo>
                      <a:pt x="539" y="27"/>
                    </a:lnTo>
                    <a:lnTo>
                      <a:pt x="539" y="0"/>
                    </a:lnTo>
                    <a:lnTo>
                      <a:pt x="5144" y="0"/>
                    </a:lnTo>
                    <a:lnTo>
                      <a:pt x="5144" y="27"/>
                    </a:lnTo>
                    <a:lnTo>
                      <a:pt x="5150" y="82"/>
                    </a:lnTo>
                    <a:lnTo>
                      <a:pt x="5160" y="135"/>
                    </a:lnTo>
                    <a:lnTo>
                      <a:pt x="5176" y="186"/>
                    </a:lnTo>
                    <a:lnTo>
                      <a:pt x="5197" y="234"/>
                    </a:lnTo>
                    <a:lnTo>
                      <a:pt x="5222" y="280"/>
                    </a:lnTo>
                    <a:lnTo>
                      <a:pt x="5251" y="323"/>
                    </a:lnTo>
                    <a:lnTo>
                      <a:pt x="5284" y="363"/>
                    </a:lnTo>
                    <a:lnTo>
                      <a:pt x="5321" y="400"/>
                    </a:lnTo>
                    <a:lnTo>
                      <a:pt x="5361" y="433"/>
                    </a:lnTo>
                    <a:lnTo>
                      <a:pt x="5404" y="462"/>
                    </a:lnTo>
                    <a:lnTo>
                      <a:pt x="5450" y="488"/>
                    </a:lnTo>
                    <a:lnTo>
                      <a:pt x="5498" y="508"/>
                    </a:lnTo>
                    <a:lnTo>
                      <a:pt x="5549" y="524"/>
                    </a:lnTo>
                    <a:lnTo>
                      <a:pt x="5602" y="534"/>
                    </a:lnTo>
                    <a:lnTo>
                      <a:pt x="5656" y="540"/>
                    </a:lnTo>
                    <a:lnTo>
                      <a:pt x="5684" y="540"/>
                    </a:lnTo>
                    <a:lnTo>
                      <a:pt x="5684" y="2433"/>
                    </a:lnTo>
                    <a:lnTo>
                      <a:pt x="5656" y="2433"/>
                    </a:lnTo>
                    <a:lnTo>
                      <a:pt x="5602" y="2439"/>
                    </a:lnTo>
                    <a:lnTo>
                      <a:pt x="5549" y="2450"/>
                    </a:lnTo>
                    <a:lnTo>
                      <a:pt x="5498" y="2465"/>
                    </a:lnTo>
                    <a:lnTo>
                      <a:pt x="5450" y="2486"/>
                    </a:lnTo>
                    <a:lnTo>
                      <a:pt x="5404" y="2511"/>
                    </a:lnTo>
                    <a:lnTo>
                      <a:pt x="5361" y="2540"/>
                    </a:lnTo>
                    <a:lnTo>
                      <a:pt x="5321" y="2574"/>
                    </a:lnTo>
                    <a:lnTo>
                      <a:pt x="5284" y="2610"/>
                    </a:lnTo>
                    <a:lnTo>
                      <a:pt x="5251" y="2651"/>
                    </a:lnTo>
                    <a:lnTo>
                      <a:pt x="5222" y="2693"/>
                    </a:lnTo>
                    <a:lnTo>
                      <a:pt x="5197" y="2740"/>
                    </a:lnTo>
                    <a:lnTo>
                      <a:pt x="5176" y="2787"/>
                    </a:lnTo>
                    <a:lnTo>
                      <a:pt x="5160" y="2838"/>
                    </a:lnTo>
                    <a:lnTo>
                      <a:pt x="5150" y="2891"/>
                    </a:lnTo>
                    <a:lnTo>
                      <a:pt x="5144" y="2946"/>
                    </a:lnTo>
                    <a:lnTo>
                      <a:pt x="5144" y="2973"/>
                    </a:lnTo>
                    <a:lnTo>
                      <a:pt x="539" y="2973"/>
                    </a:lnTo>
                    <a:lnTo>
                      <a:pt x="539" y="2945"/>
                    </a:lnTo>
                    <a:lnTo>
                      <a:pt x="533" y="2888"/>
                    </a:lnTo>
                    <a:lnTo>
                      <a:pt x="522" y="2834"/>
                    </a:lnTo>
                    <a:lnTo>
                      <a:pt x="507" y="2782"/>
                    </a:lnTo>
                    <a:lnTo>
                      <a:pt x="486" y="2734"/>
                    </a:lnTo>
                    <a:lnTo>
                      <a:pt x="461" y="2687"/>
                    </a:lnTo>
                    <a:lnTo>
                      <a:pt x="432" y="2645"/>
                    </a:lnTo>
                    <a:lnTo>
                      <a:pt x="399" y="2605"/>
                    </a:lnTo>
                    <a:lnTo>
                      <a:pt x="362" y="2569"/>
                    </a:lnTo>
                    <a:lnTo>
                      <a:pt x="322" y="2536"/>
                    </a:lnTo>
                    <a:lnTo>
                      <a:pt x="279" y="2508"/>
                    </a:lnTo>
                    <a:lnTo>
                      <a:pt x="232" y="2483"/>
                    </a:lnTo>
                    <a:lnTo>
                      <a:pt x="185" y="2464"/>
                    </a:lnTo>
                    <a:lnTo>
                      <a:pt x="134" y="2449"/>
                    </a:lnTo>
                    <a:lnTo>
                      <a:pt x="82" y="2439"/>
                    </a:lnTo>
                    <a:lnTo>
                      <a:pt x="27" y="2433"/>
                    </a:lnTo>
                    <a:lnTo>
                      <a:pt x="0" y="2433"/>
                    </a:lnTo>
                    <a:close/>
                  </a:path>
                </a:pathLst>
              </a:custGeom>
              <a:solidFill>
                <a:srgbClr val="EF2F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5" name="Freeform 100"/>
              <p:cNvSpPr>
                <a:spLocks/>
              </p:cNvSpPr>
              <p:nvPr/>
            </p:nvSpPr>
            <p:spPr bwMode="auto">
              <a:xfrm>
                <a:off x="6685" y="3653"/>
                <a:ext cx="253" cy="253"/>
              </a:xfrm>
              <a:custGeom>
                <a:avLst/>
                <a:gdLst>
                  <a:gd name="T0" fmla="*/ 1065 w 2026"/>
                  <a:gd name="T1" fmla="*/ 1 h 2028"/>
                  <a:gd name="T2" fmla="*/ 1266 w 2026"/>
                  <a:gd name="T3" fmla="*/ 32 h 2028"/>
                  <a:gd name="T4" fmla="*/ 1451 w 2026"/>
                  <a:gd name="T5" fmla="*/ 100 h 2028"/>
                  <a:gd name="T6" fmla="*/ 1619 w 2026"/>
                  <a:gd name="T7" fmla="*/ 201 h 2028"/>
                  <a:gd name="T8" fmla="*/ 1762 w 2026"/>
                  <a:gd name="T9" fmla="*/ 332 h 2028"/>
                  <a:gd name="T10" fmla="*/ 1879 w 2026"/>
                  <a:gd name="T11" fmla="*/ 488 h 2028"/>
                  <a:gd name="T12" fmla="*/ 1964 w 2026"/>
                  <a:gd name="T13" fmla="*/ 665 h 2028"/>
                  <a:gd name="T14" fmla="*/ 2015 w 2026"/>
                  <a:gd name="T15" fmla="*/ 859 h 2028"/>
                  <a:gd name="T16" fmla="*/ 2026 w 2026"/>
                  <a:gd name="T17" fmla="*/ 1014 h 2028"/>
                  <a:gd name="T18" fmla="*/ 2015 w 2026"/>
                  <a:gd name="T19" fmla="*/ 1168 h 2028"/>
                  <a:gd name="T20" fmla="*/ 1964 w 2026"/>
                  <a:gd name="T21" fmla="*/ 1363 h 2028"/>
                  <a:gd name="T22" fmla="*/ 1879 w 2026"/>
                  <a:gd name="T23" fmla="*/ 1539 h 2028"/>
                  <a:gd name="T24" fmla="*/ 1762 w 2026"/>
                  <a:gd name="T25" fmla="*/ 1695 h 2028"/>
                  <a:gd name="T26" fmla="*/ 1619 w 2026"/>
                  <a:gd name="T27" fmla="*/ 1826 h 2028"/>
                  <a:gd name="T28" fmla="*/ 1451 w 2026"/>
                  <a:gd name="T29" fmla="*/ 1927 h 2028"/>
                  <a:gd name="T30" fmla="*/ 1266 w 2026"/>
                  <a:gd name="T31" fmla="*/ 1996 h 2028"/>
                  <a:gd name="T32" fmla="*/ 1065 w 2026"/>
                  <a:gd name="T33" fmla="*/ 2027 h 2028"/>
                  <a:gd name="T34" fmla="*/ 960 w 2026"/>
                  <a:gd name="T35" fmla="*/ 2027 h 2028"/>
                  <a:gd name="T36" fmla="*/ 760 w 2026"/>
                  <a:gd name="T37" fmla="*/ 1996 h 2028"/>
                  <a:gd name="T38" fmla="*/ 574 w 2026"/>
                  <a:gd name="T39" fmla="*/ 1927 h 2028"/>
                  <a:gd name="T40" fmla="*/ 406 w 2026"/>
                  <a:gd name="T41" fmla="*/ 1826 h 2028"/>
                  <a:gd name="T42" fmla="*/ 263 w 2026"/>
                  <a:gd name="T43" fmla="*/ 1695 h 2028"/>
                  <a:gd name="T44" fmla="*/ 146 w 2026"/>
                  <a:gd name="T45" fmla="*/ 1539 h 2028"/>
                  <a:gd name="T46" fmla="*/ 61 w 2026"/>
                  <a:gd name="T47" fmla="*/ 1363 h 2028"/>
                  <a:gd name="T48" fmla="*/ 11 w 2026"/>
                  <a:gd name="T49" fmla="*/ 1168 h 2028"/>
                  <a:gd name="T50" fmla="*/ 0 w 2026"/>
                  <a:gd name="T51" fmla="*/ 1014 h 2028"/>
                  <a:gd name="T52" fmla="*/ 11 w 2026"/>
                  <a:gd name="T53" fmla="*/ 859 h 2028"/>
                  <a:gd name="T54" fmla="*/ 61 w 2026"/>
                  <a:gd name="T55" fmla="*/ 665 h 2028"/>
                  <a:gd name="T56" fmla="*/ 146 w 2026"/>
                  <a:gd name="T57" fmla="*/ 488 h 2028"/>
                  <a:gd name="T58" fmla="*/ 263 w 2026"/>
                  <a:gd name="T59" fmla="*/ 332 h 2028"/>
                  <a:gd name="T60" fmla="*/ 406 w 2026"/>
                  <a:gd name="T61" fmla="*/ 201 h 2028"/>
                  <a:gd name="T62" fmla="*/ 574 w 2026"/>
                  <a:gd name="T63" fmla="*/ 100 h 2028"/>
                  <a:gd name="T64" fmla="*/ 760 w 2026"/>
                  <a:gd name="T65" fmla="*/ 32 h 2028"/>
                  <a:gd name="T66" fmla="*/ 960 w 2026"/>
                  <a:gd name="T67" fmla="*/ 1 h 20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26" h="2028">
                    <a:moveTo>
                      <a:pt x="1013" y="0"/>
                    </a:moveTo>
                    <a:lnTo>
                      <a:pt x="1065" y="1"/>
                    </a:lnTo>
                    <a:lnTo>
                      <a:pt x="1167" y="12"/>
                    </a:lnTo>
                    <a:lnTo>
                      <a:pt x="1266" y="32"/>
                    </a:lnTo>
                    <a:lnTo>
                      <a:pt x="1361" y="61"/>
                    </a:lnTo>
                    <a:lnTo>
                      <a:pt x="1451" y="100"/>
                    </a:lnTo>
                    <a:lnTo>
                      <a:pt x="1538" y="146"/>
                    </a:lnTo>
                    <a:lnTo>
                      <a:pt x="1619" y="201"/>
                    </a:lnTo>
                    <a:lnTo>
                      <a:pt x="1694" y="263"/>
                    </a:lnTo>
                    <a:lnTo>
                      <a:pt x="1762" y="332"/>
                    </a:lnTo>
                    <a:lnTo>
                      <a:pt x="1824" y="407"/>
                    </a:lnTo>
                    <a:lnTo>
                      <a:pt x="1879" y="488"/>
                    </a:lnTo>
                    <a:lnTo>
                      <a:pt x="1925" y="574"/>
                    </a:lnTo>
                    <a:lnTo>
                      <a:pt x="1964" y="665"/>
                    </a:lnTo>
                    <a:lnTo>
                      <a:pt x="1994" y="761"/>
                    </a:lnTo>
                    <a:lnTo>
                      <a:pt x="2015" y="859"/>
                    </a:lnTo>
                    <a:lnTo>
                      <a:pt x="2025" y="961"/>
                    </a:lnTo>
                    <a:lnTo>
                      <a:pt x="2026" y="1014"/>
                    </a:lnTo>
                    <a:lnTo>
                      <a:pt x="2025" y="1066"/>
                    </a:lnTo>
                    <a:lnTo>
                      <a:pt x="2015" y="1168"/>
                    </a:lnTo>
                    <a:lnTo>
                      <a:pt x="1994" y="1267"/>
                    </a:lnTo>
                    <a:lnTo>
                      <a:pt x="1964" y="1363"/>
                    </a:lnTo>
                    <a:lnTo>
                      <a:pt x="1925" y="1453"/>
                    </a:lnTo>
                    <a:lnTo>
                      <a:pt x="1879" y="1539"/>
                    </a:lnTo>
                    <a:lnTo>
                      <a:pt x="1824" y="1620"/>
                    </a:lnTo>
                    <a:lnTo>
                      <a:pt x="1762" y="1695"/>
                    </a:lnTo>
                    <a:lnTo>
                      <a:pt x="1694" y="1764"/>
                    </a:lnTo>
                    <a:lnTo>
                      <a:pt x="1619" y="1826"/>
                    </a:lnTo>
                    <a:lnTo>
                      <a:pt x="1538" y="1881"/>
                    </a:lnTo>
                    <a:lnTo>
                      <a:pt x="1451" y="1927"/>
                    </a:lnTo>
                    <a:lnTo>
                      <a:pt x="1361" y="1966"/>
                    </a:lnTo>
                    <a:lnTo>
                      <a:pt x="1266" y="1996"/>
                    </a:lnTo>
                    <a:lnTo>
                      <a:pt x="1167" y="2016"/>
                    </a:lnTo>
                    <a:lnTo>
                      <a:pt x="1065" y="2027"/>
                    </a:lnTo>
                    <a:lnTo>
                      <a:pt x="1013" y="2028"/>
                    </a:lnTo>
                    <a:lnTo>
                      <a:pt x="960" y="2027"/>
                    </a:lnTo>
                    <a:lnTo>
                      <a:pt x="858" y="2016"/>
                    </a:lnTo>
                    <a:lnTo>
                      <a:pt x="760" y="1996"/>
                    </a:lnTo>
                    <a:lnTo>
                      <a:pt x="665" y="1966"/>
                    </a:lnTo>
                    <a:lnTo>
                      <a:pt x="574" y="1927"/>
                    </a:lnTo>
                    <a:lnTo>
                      <a:pt x="487" y="1881"/>
                    </a:lnTo>
                    <a:lnTo>
                      <a:pt x="406" y="1826"/>
                    </a:lnTo>
                    <a:lnTo>
                      <a:pt x="331" y="1764"/>
                    </a:lnTo>
                    <a:lnTo>
                      <a:pt x="263" y="1695"/>
                    </a:lnTo>
                    <a:lnTo>
                      <a:pt x="201" y="1620"/>
                    </a:lnTo>
                    <a:lnTo>
                      <a:pt x="146" y="1539"/>
                    </a:lnTo>
                    <a:lnTo>
                      <a:pt x="100" y="1453"/>
                    </a:lnTo>
                    <a:lnTo>
                      <a:pt x="61" y="1363"/>
                    </a:lnTo>
                    <a:lnTo>
                      <a:pt x="32" y="1267"/>
                    </a:lnTo>
                    <a:lnTo>
                      <a:pt x="11" y="1168"/>
                    </a:lnTo>
                    <a:lnTo>
                      <a:pt x="1" y="1066"/>
                    </a:lnTo>
                    <a:lnTo>
                      <a:pt x="0" y="1014"/>
                    </a:lnTo>
                    <a:lnTo>
                      <a:pt x="1" y="961"/>
                    </a:lnTo>
                    <a:lnTo>
                      <a:pt x="11" y="859"/>
                    </a:lnTo>
                    <a:lnTo>
                      <a:pt x="32" y="761"/>
                    </a:lnTo>
                    <a:lnTo>
                      <a:pt x="61" y="665"/>
                    </a:lnTo>
                    <a:lnTo>
                      <a:pt x="100" y="574"/>
                    </a:lnTo>
                    <a:lnTo>
                      <a:pt x="146" y="488"/>
                    </a:lnTo>
                    <a:lnTo>
                      <a:pt x="201" y="407"/>
                    </a:lnTo>
                    <a:lnTo>
                      <a:pt x="263" y="332"/>
                    </a:lnTo>
                    <a:lnTo>
                      <a:pt x="331" y="263"/>
                    </a:lnTo>
                    <a:lnTo>
                      <a:pt x="406" y="201"/>
                    </a:lnTo>
                    <a:lnTo>
                      <a:pt x="487" y="146"/>
                    </a:lnTo>
                    <a:lnTo>
                      <a:pt x="574" y="100"/>
                    </a:lnTo>
                    <a:lnTo>
                      <a:pt x="665" y="61"/>
                    </a:lnTo>
                    <a:lnTo>
                      <a:pt x="760" y="32"/>
                    </a:lnTo>
                    <a:lnTo>
                      <a:pt x="858" y="12"/>
                    </a:lnTo>
                    <a:lnTo>
                      <a:pt x="960" y="1"/>
                    </a:lnTo>
                    <a:lnTo>
                      <a:pt x="10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6" name="Freeform 101"/>
              <p:cNvSpPr>
                <a:spLocks/>
              </p:cNvSpPr>
              <p:nvPr/>
            </p:nvSpPr>
            <p:spPr bwMode="auto">
              <a:xfrm>
                <a:off x="7036" y="3756"/>
                <a:ext cx="47" cy="47"/>
              </a:xfrm>
              <a:custGeom>
                <a:avLst/>
                <a:gdLst>
                  <a:gd name="T0" fmla="*/ 190 w 378"/>
                  <a:gd name="T1" fmla="*/ 0 h 379"/>
                  <a:gd name="T2" fmla="*/ 209 w 378"/>
                  <a:gd name="T3" fmla="*/ 1 h 379"/>
                  <a:gd name="T4" fmla="*/ 246 w 378"/>
                  <a:gd name="T5" fmla="*/ 9 h 379"/>
                  <a:gd name="T6" fmla="*/ 280 w 378"/>
                  <a:gd name="T7" fmla="*/ 23 h 379"/>
                  <a:gd name="T8" fmla="*/ 310 w 378"/>
                  <a:gd name="T9" fmla="*/ 43 h 379"/>
                  <a:gd name="T10" fmla="*/ 336 w 378"/>
                  <a:gd name="T11" fmla="*/ 69 h 379"/>
                  <a:gd name="T12" fmla="*/ 356 w 378"/>
                  <a:gd name="T13" fmla="*/ 100 h 379"/>
                  <a:gd name="T14" fmla="*/ 370 w 378"/>
                  <a:gd name="T15" fmla="*/ 133 h 379"/>
                  <a:gd name="T16" fmla="*/ 378 w 378"/>
                  <a:gd name="T17" fmla="*/ 170 h 379"/>
                  <a:gd name="T18" fmla="*/ 378 w 378"/>
                  <a:gd name="T19" fmla="*/ 190 h 379"/>
                  <a:gd name="T20" fmla="*/ 378 w 378"/>
                  <a:gd name="T21" fmla="*/ 209 h 379"/>
                  <a:gd name="T22" fmla="*/ 370 w 378"/>
                  <a:gd name="T23" fmla="*/ 246 h 379"/>
                  <a:gd name="T24" fmla="*/ 356 w 378"/>
                  <a:gd name="T25" fmla="*/ 280 h 379"/>
                  <a:gd name="T26" fmla="*/ 336 w 378"/>
                  <a:gd name="T27" fmla="*/ 311 h 379"/>
                  <a:gd name="T28" fmla="*/ 310 w 378"/>
                  <a:gd name="T29" fmla="*/ 336 h 379"/>
                  <a:gd name="T30" fmla="*/ 280 w 378"/>
                  <a:gd name="T31" fmla="*/ 356 h 379"/>
                  <a:gd name="T32" fmla="*/ 246 w 378"/>
                  <a:gd name="T33" fmla="*/ 370 h 379"/>
                  <a:gd name="T34" fmla="*/ 209 w 378"/>
                  <a:gd name="T35" fmla="*/ 379 h 379"/>
                  <a:gd name="T36" fmla="*/ 190 w 378"/>
                  <a:gd name="T37" fmla="*/ 379 h 379"/>
                  <a:gd name="T38" fmla="*/ 170 w 378"/>
                  <a:gd name="T39" fmla="*/ 379 h 379"/>
                  <a:gd name="T40" fmla="*/ 133 w 378"/>
                  <a:gd name="T41" fmla="*/ 370 h 379"/>
                  <a:gd name="T42" fmla="*/ 100 w 378"/>
                  <a:gd name="T43" fmla="*/ 356 h 379"/>
                  <a:gd name="T44" fmla="*/ 69 w 378"/>
                  <a:gd name="T45" fmla="*/ 336 h 379"/>
                  <a:gd name="T46" fmla="*/ 43 w 378"/>
                  <a:gd name="T47" fmla="*/ 311 h 379"/>
                  <a:gd name="T48" fmla="*/ 23 w 378"/>
                  <a:gd name="T49" fmla="*/ 280 h 379"/>
                  <a:gd name="T50" fmla="*/ 9 w 378"/>
                  <a:gd name="T51" fmla="*/ 246 h 379"/>
                  <a:gd name="T52" fmla="*/ 1 w 378"/>
                  <a:gd name="T53" fmla="*/ 209 h 379"/>
                  <a:gd name="T54" fmla="*/ 0 w 378"/>
                  <a:gd name="T55" fmla="*/ 190 h 379"/>
                  <a:gd name="T56" fmla="*/ 1 w 378"/>
                  <a:gd name="T57" fmla="*/ 170 h 379"/>
                  <a:gd name="T58" fmla="*/ 9 w 378"/>
                  <a:gd name="T59" fmla="*/ 133 h 379"/>
                  <a:gd name="T60" fmla="*/ 23 w 378"/>
                  <a:gd name="T61" fmla="*/ 100 h 379"/>
                  <a:gd name="T62" fmla="*/ 43 w 378"/>
                  <a:gd name="T63" fmla="*/ 69 h 379"/>
                  <a:gd name="T64" fmla="*/ 69 w 378"/>
                  <a:gd name="T65" fmla="*/ 43 h 379"/>
                  <a:gd name="T66" fmla="*/ 100 w 378"/>
                  <a:gd name="T67" fmla="*/ 23 h 379"/>
                  <a:gd name="T68" fmla="*/ 133 w 378"/>
                  <a:gd name="T69" fmla="*/ 9 h 379"/>
                  <a:gd name="T70" fmla="*/ 170 w 378"/>
                  <a:gd name="T71" fmla="*/ 1 h 379"/>
                  <a:gd name="T72" fmla="*/ 190 w 378"/>
                  <a:gd name="T73" fmla="*/ 0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78" h="379">
                    <a:moveTo>
                      <a:pt x="190" y="0"/>
                    </a:moveTo>
                    <a:lnTo>
                      <a:pt x="209" y="1"/>
                    </a:lnTo>
                    <a:lnTo>
                      <a:pt x="246" y="9"/>
                    </a:lnTo>
                    <a:lnTo>
                      <a:pt x="280" y="23"/>
                    </a:lnTo>
                    <a:lnTo>
                      <a:pt x="310" y="43"/>
                    </a:lnTo>
                    <a:lnTo>
                      <a:pt x="336" y="69"/>
                    </a:lnTo>
                    <a:lnTo>
                      <a:pt x="356" y="100"/>
                    </a:lnTo>
                    <a:lnTo>
                      <a:pt x="370" y="133"/>
                    </a:lnTo>
                    <a:lnTo>
                      <a:pt x="378" y="170"/>
                    </a:lnTo>
                    <a:lnTo>
                      <a:pt x="378" y="190"/>
                    </a:lnTo>
                    <a:lnTo>
                      <a:pt x="378" y="209"/>
                    </a:lnTo>
                    <a:lnTo>
                      <a:pt x="370" y="246"/>
                    </a:lnTo>
                    <a:lnTo>
                      <a:pt x="356" y="280"/>
                    </a:lnTo>
                    <a:lnTo>
                      <a:pt x="336" y="311"/>
                    </a:lnTo>
                    <a:lnTo>
                      <a:pt x="310" y="336"/>
                    </a:lnTo>
                    <a:lnTo>
                      <a:pt x="280" y="356"/>
                    </a:lnTo>
                    <a:lnTo>
                      <a:pt x="246" y="370"/>
                    </a:lnTo>
                    <a:lnTo>
                      <a:pt x="209" y="379"/>
                    </a:lnTo>
                    <a:lnTo>
                      <a:pt x="190" y="379"/>
                    </a:lnTo>
                    <a:lnTo>
                      <a:pt x="170" y="379"/>
                    </a:lnTo>
                    <a:lnTo>
                      <a:pt x="133" y="370"/>
                    </a:lnTo>
                    <a:lnTo>
                      <a:pt x="100" y="356"/>
                    </a:lnTo>
                    <a:lnTo>
                      <a:pt x="69" y="336"/>
                    </a:lnTo>
                    <a:lnTo>
                      <a:pt x="43" y="311"/>
                    </a:lnTo>
                    <a:lnTo>
                      <a:pt x="23" y="280"/>
                    </a:lnTo>
                    <a:lnTo>
                      <a:pt x="9" y="246"/>
                    </a:lnTo>
                    <a:lnTo>
                      <a:pt x="1" y="209"/>
                    </a:lnTo>
                    <a:lnTo>
                      <a:pt x="0" y="190"/>
                    </a:lnTo>
                    <a:lnTo>
                      <a:pt x="1" y="170"/>
                    </a:lnTo>
                    <a:lnTo>
                      <a:pt x="9" y="133"/>
                    </a:lnTo>
                    <a:lnTo>
                      <a:pt x="23" y="100"/>
                    </a:lnTo>
                    <a:lnTo>
                      <a:pt x="43" y="69"/>
                    </a:lnTo>
                    <a:lnTo>
                      <a:pt x="69" y="43"/>
                    </a:lnTo>
                    <a:lnTo>
                      <a:pt x="100" y="23"/>
                    </a:lnTo>
                    <a:lnTo>
                      <a:pt x="133" y="9"/>
                    </a:lnTo>
                    <a:lnTo>
                      <a:pt x="170" y="1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Freeform 102"/>
              <p:cNvSpPr>
                <a:spLocks/>
              </p:cNvSpPr>
              <p:nvPr/>
            </p:nvSpPr>
            <p:spPr bwMode="auto">
              <a:xfrm>
                <a:off x="6539" y="3756"/>
                <a:ext cx="48" cy="47"/>
              </a:xfrm>
              <a:custGeom>
                <a:avLst/>
                <a:gdLst>
                  <a:gd name="T0" fmla="*/ 189 w 378"/>
                  <a:gd name="T1" fmla="*/ 0 h 379"/>
                  <a:gd name="T2" fmla="*/ 208 w 378"/>
                  <a:gd name="T3" fmla="*/ 1 h 379"/>
                  <a:gd name="T4" fmla="*/ 245 w 378"/>
                  <a:gd name="T5" fmla="*/ 9 h 379"/>
                  <a:gd name="T6" fmla="*/ 279 w 378"/>
                  <a:gd name="T7" fmla="*/ 23 h 379"/>
                  <a:gd name="T8" fmla="*/ 310 w 378"/>
                  <a:gd name="T9" fmla="*/ 43 h 379"/>
                  <a:gd name="T10" fmla="*/ 335 w 378"/>
                  <a:gd name="T11" fmla="*/ 69 h 379"/>
                  <a:gd name="T12" fmla="*/ 355 w 378"/>
                  <a:gd name="T13" fmla="*/ 100 h 379"/>
                  <a:gd name="T14" fmla="*/ 369 w 378"/>
                  <a:gd name="T15" fmla="*/ 133 h 379"/>
                  <a:gd name="T16" fmla="*/ 378 w 378"/>
                  <a:gd name="T17" fmla="*/ 170 h 379"/>
                  <a:gd name="T18" fmla="*/ 378 w 378"/>
                  <a:gd name="T19" fmla="*/ 190 h 379"/>
                  <a:gd name="T20" fmla="*/ 378 w 378"/>
                  <a:gd name="T21" fmla="*/ 209 h 379"/>
                  <a:gd name="T22" fmla="*/ 369 w 378"/>
                  <a:gd name="T23" fmla="*/ 246 h 379"/>
                  <a:gd name="T24" fmla="*/ 355 w 378"/>
                  <a:gd name="T25" fmla="*/ 280 h 379"/>
                  <a:gd name="T26" fmla="*/ 335 w 378"/>
                  <a:gd name="T27" fmla="*/ 311 h 379"/>
                  <a:gd name="T28" fmla="*/ 310 w 378"/>
                  <a:gd name="T29" fmla="*/ 336 h 379"/>
                  <a:gd name="T30" fmla="*/ 279 w 378"/>
                  <a:gd name="T31" fmla="*/ 356 h 379"/>
                  <a:gd name="T32" fmla="*/ 245 w 378"/>
                  <a:gd name="T33" fmla="*/ 370 h 379"/>
                  <a:gd name="T34" fmla="*/ 208 w 378"/>
                  <a:gd name="T35" fmla="*/ 379 h 379"/>
                  <a:gd name="T36" fmla="*/ 189 w 378"/>
                  <a:gd name="T37" fmla="*/ 379 h 379"/>
                  <a:gd name="T38" fmla="*/ 169 w 378"/>
                  <a:gd name="T39" fmla="*/ 379 h 379"/>
                  <a:gd name="T40" fmla="*/ 132 w 378"/>
                  <a:gd name="T41" fmla="*/ 370 h 379"/>
                  <a:gd name="T42" fmla="*/ 99 w 378"/>
                  <a:gd name="T43" fmla="*/ 356 h 379"/>
                  <a:gd name="T44" fmla="*/ 69 w 378"/>
                  <a:gd name="T45" fmla="*/ 336 h 379"/>
                  <a:gd name="T46" fmla="*/ 42 w 378"/>
                  <a:gd name="T47" fmla="*/ 311 h 379"/>
                  <a:gd name="T48" fmla="*/ 22 w 378"/>
                  <a:gd name="T49" fmla="*/ 280 h 379"/>
                  <a:gd name="T50" fmla="*/ 8 w 378"/>
                  <a:gd name="T51" fmla="*/ 246 h 379"/>
                  <a:gd name="T52" fmla="*/ 1 w 378"/>
                  <a:gd name="T53" fmla="*/ 209 h 379"/>
                  <a:gd name="T54" fmla="*/ 0 w 378"/>
                  <a:gd name="T55" fmla="*/ 190 h 379"/>
                  <a:gd name="T56" fmla="*/ 1 w 378"/>
                  <a:gd name="T57" fmla="*/ 170 h 379"/>
                  <a:gd name="T58" fmla="*/ 8 w 378"/>
                  <a:gd name="T59" fmla="*/ 133 h 379"/>
                  <a:gd name="T60" fmla="*/ 22 w 378"/>
                  <a:gd name="T61" fmla="*/ 100 h 379"/>
                  <a:gd name="T62" fmla="*/ 42 w 378"/>
                  <a:gd name="T63" fmla="*/ 69 h 379"/>
                  <a:gd name="T64" fmla="*/ 69 w 378"/>
                  <a:gd name="T65" fmla="*/ 43 h 379"/>
                  <a:gd name="T66" fmla="*/ 99 w 378"/>
                  <a:gd name="T67" fmla="*/ 23 h 379"/>
                  <a:gd name="T68" fmla="*/ 132 w 378"/>
                  <a:gd name="T69" fmla="*/ 9 h 379"/>
                  <a:gd name="T70" fmla="*/ 169 w 378"/>
                  <a:gd name="T71" fmla="*/ 1 h 379"/>
                  <a:gd name="T72" fmla="*/ 189 w 378"/>
                  <a:gd name="T73" fmla="*/ 0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78" h="379">
                    <a:moveTo>
                      <a:pt x="189" y="0"/>
                    </a:moveTo>
                    <a:lnTo>
                      <a:pt x="208" y="1"/>
                    </a:lnTo>
                    <a:lnTo>
                      <a:pt x="245" y="9"/>
                    </a:lnTo>
                    <a:lnTo>
                      <a:pt x="279" y="23"/>
                    </a:lnTo>
                    <a:lnTo>
                      <a:pt x="310" y="43"/>
                    </a:lnTo>
                    <a:lnTo>
                      <a:pt x="335" y="69"/>
                    </a:lnTo>
                    <a:lnTo>
                      <a:pt x="355" y="100"/>
                    </a:lnTo>
                    <a:lnTo>
                      <a:pt x="369" y="133"/>
                    </a:lnTo>
                    <a:lnTo>
                      <a:pt x="378" y="170"/>
                    </a:lnTo>
                    <a:lnTo>
                      <a:pt x="378" y="190"/>
                    </a:lnTo>
                    <a:lnTo>
                      <a:pt x="378" y="209"/>
                    </a:lnTo>
                    <a:lnTo>
                      <a:pt x="369" y="246"/>
                    </a:lnTo>
                    <a:lnTo>
                      <a:pt x="355" y="280"/>
                    </a:lnTo>
                    <a:lnTo>
                      <a:pt x="335" y="311"/>
                    </a:lnTo>
                    <a:lnTo>
                      <a:pt x="310" y="336"/>
                    </a:lnTo>
                    <a:lnTo>
                      <a:pt x="279" y="356"/>
                    </a:lnTo>
                    <a:lnTo>
                      <a:pt x="245" y="370"/>
                    </a:lnTo>
                    <a:lnTo>
                      <a:pt x="208" y="379"/>
                    </a:lnTo>
                    <a:lnTo>
                      <a:pt x="189" y="379"/>
                    </a:lnTo>
                    <a:lnTo>
                      <a:pt x="169" y="379"/>
                    </a:lnTo>
                    <a:lnTo>
                      <a:pt x="132" y="370"/>
                    </a:lnTo>
                    <a:lnTo>
                      <a:pt x="99" y="356"/>
                    </a:lnTo>
                    <a:lnTo>
                      <a:pt x="69" y="336"/>
                    </a:lnTo>
                    <a:lnTo>
                      <a:pt x="42" y="311"/>
                    </a:lnTo>
                    <a:lnTo>
                      <a:pt x="22" y="280"/>
                    </a:lnTo>
                    <a:lnTo>
                      <a:pt x="8" y="246"/>
                    </a:lnTo>
                    <a:lnTo>
                      <a:pt x="1" y="209"/>
                    </a:lnTo>
                    <a:lnTo>
                      <a:pt x="0" y="190"/>
                    </a:lnTo>
                    <a:lnTo>
                      <a:pt x="1" y="170"/>
                    </a:lnTo>
                    <a:lnTo>
                      <a:pt x="8" y="133"/>
                    </a:lnTo>
                    <a:lnTo>
                      <a:pt x="22" y="100"/>
                    </a:lnTo>
                    <a:lnTo>
                      <a:pt x="42" y="69"/>
                    </a:lnTo>
                    <a:lnTo>
                      <a:pt x="69" y="43"/>
                    </a:lnTo>
                    <a:lnTo>
                      <a:pt x="99" y="23"/>
                    </a:lnTo>
                    <a:lnTo>
                      <a:pt x="132" y="9"/>
                    </a:lnTo>
                    <a:lnTo>
                      <a:pt x="169" y="1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8" name="Freeform 103"/>
              <p:cNvSpPr>
                <a:spLocks/>
              </p:cNvSpPr>
              <p:nvPr/>
            </p:nvSpPr>
            <p:spPr bwMode="auto">
              <a:xfrm>
                <a:off x="6769" y="3707"/>
                <a:ext cx="84" cy="147"/>
              </a:xfrm>
              <a:custGeom>
                <a:avLst/>
                <a:gdLst>
                  <a:gd name="T0" fmla="*/ 303 w 675"/>
                  <a:gd name="T1" fmla="*/ 1175 h 1176"/>
                  <a:gd name="T2" fmla="*/ 175 w 675"/>
                  <a:gd name="T3" fmla="*/ 1136 h 1176"/>
                  <a:gd name="T4" fmla="*/ 76 w 675"/>
                  <a:gd name="T5" fmla="*/ 1054 h 1176"/>
                  <a:gd name="T6" fmla="*/ 15 w 675"/>
                  <a:gd name="T7" fmla="*/ 940 h 1176"/>
                  <a:gd name="T8" fmla="*/ 0 w 675"/>
                  <a:gd name="T9" fmla="*/ 838 h 1176"/>
                  <a:gd name="T10" fmla="*/ 176 w 675"/>
                  <a:gd name="T11" fmla="*/ 856 h 1176"/>
                  <a:gd name="T12" fmla="*/ 194 w 675"/>
                  <a:gd name="T13" fmla="*/ 919 h 1176"/>
                  <a:gd name="T14" fmla="*/ 233 w 675"/>
                  <a:gd name="T15" fmla="*/ 965 h 1176"/>
                  <a:gd name="T16" fmla="*/ 287 w 675"/>
                  <a:gd name="T17" fmla="*/ 994 h 1176"/>
                  <a:gd name="T18" fmla="*/ 338 w 675"/>
                  <a:gd name="T19" fmla="*/ 1001 h 1176"/>
                  <a:gd name="T20" fmla="*/ 388 w 675"/>
                  <a:gd name="T21" fmla="*/ 994 h 1176"/>
                  <a:gd name="T22" fmla="*/ 443 w 675"/>
                  <a:gd name="T23" fmla="*/ 965 h 1176"/>
                  <a:gd name="T24" fmla="*/ 482 w 675"/>
                  <a:gd name="T25" fmla="*/ 919 h 1176"/>
                  <a:gd name="T26" fmla="*/ 499 w 675"/>
                  <a:gd name="T27" fmla="*/ 856 h 1176"/>
                  <a:gd name="T28" fmla="*/ 499 w 675"/>
                  <a:gd name="T29" fmla="*/ 821 h 1176"/>
                  <a:gd name="T30" fmla="*/ 482 w 675"/>
                  <a:gd name="T31" fmla="*/ 758 h 1176"/>
                  <a:gd name="T32" fmla="*/ 443 w 675"/>
                  <a:gd name="T33" fmla="*/ 712 h 1176"/>
                  <a:gd name="T34" fmla="*/ 388 w 675"/>
                  <a:gd name="T35" fmla="*/ 683 h 1176"/>
                  <a:gd name="T36" fmla="*/ 338 w 675"/>
                  <a:gd name="T37" fmla="*/ 676 h 1176"/>
                  <a:gd name="T38" fmla="*/ 236 w 675"/>
                  <a:gd name="T39" fmla="*/ 662 h 1176"/>
                  <a:gd name="T40" fmla="*/ 121 w 675"/>
                  <a:gd name="T41" fmla="*/ 600 h 1176"/>
                  <a:gd name="T42" fmla="*/ 40 w 675"/>
                  <a:gd name="T43" fmla="*/ 501 h 1176"/>
                  <a:gd name="T44" fmla="*/ 1 w 675"/>
                  <a:gd name="T45" fmla="*/ 373 h 1176"/>
                  <a:gd name="T46" fmla="*/ 1 w 675"/>
                  <a:gd name="T47" fmla="*/ 303 h 1176"/>
                  <a:gd name="T48" fmla="*/ 40 w 675"/>
                  <a:gd name="T49" fmla="*/ 176 h 1176"/>
                  <a:gd name="T50" fmla="*/ 121 w 675"/>
                  <a:gd name="T51" fmla="*/ 76 h 1176"/>
                  <a:gd name="T52" fmla="*/ 236 w 675"/>
                  <a:gd name="T53" fmla="*/ 15 h 1176"/>
                  <a:gd name="T54" fmla="*/ 338 w 675"/>
                  <a:gd name="T55" fmla="*/ 0 h 1176"/>
                  <a:gd name="T56" fmla="*/ 439 w 675"/>
                  <a:gd name="T57" fmla="*/ 15 h 1176"/>
                  <a:gd name="T58" fmla="*/ 554 w 675"/>
                  <a:gd name="T59" fmla="*/ 76 h 1176"/>
                  <a:gd name="T60" fmla="*/ 636 w 675"/>
                  <a:gd name="T61" fmla="*/ 176 h 1176"/>
                  <a:gd name="T62" fmla="*/ 674 w 675"/>
                  <a:gd name="T63" fmla="*/ 303 h 1176"/>
                  <a:gd name="T64" fmla="*/ 500 w 675"/>
                  <a:gd name="T65" fmla="*/ 339 h 1176"/>
                  <a:gd name="T66" fmla="*/ 493 w 675"/>
                  <a:gd name="T67" fmla="*/ 288 h 1176"/>
                  <a:gd name="T68" fmla="*/ 465 w 675"/>
                  <a:gd name="T69" fmla="*/ 233 h 1176"/>
                  <a:gd name="T70" fmla="*/ 417 w 675"/>
                  <a:gd name="T71" fmla="*/ 195 h 1176"/>
                  <a:gd name="T72" fmla="*/ 355 w 675"/>
                  <a:gd name="T73" fmla="*/ 177 h 1176"/>
                  <a:gd name="T74" fmla="*/ 320 w 675"/>
                  <a:gd name="T75" fmla="*/ 177 h 1176"/>
                  <a:gd name="T76" fmla="*/ 258 w 675"/>
                  <a:gd name="T77" fmla="*/ 195 h 1176"/>
                  <a:gd name="T78" fmla="*/ 210 w 675"/>
                  <a:gd name="T79" fmla="*/ 233 h 1176"/>
                  <a:gd name="T80" fmla="*/ 182 w 675"/>
                  <a:gd name="T81" fmla="*/ 288 h 1176"/>
                  <a:gd name="T82" fmla="*/ 176 w 675"/>
                  <a:gd name="T83" fmla="*/ 339 h 1176"/>
                  <a:gd name="T84" fmla="*/ 182 w 675"/>
                  <a:gd name="T85" fmla="*/ 388 h 1176"/>
                  <a:gd name="T86" fmla="*/ 210 w 675"/>
                  <a:gd name="T87" fmla="*/ 444 h 1176"/>
                  <a:gd name="T88" fmla="*/ 258 w 675"/>
                  <a:gd name="T89" fmla="*/ 483 h 1176"/>
                  <a:gd name="T90" fmla="*/ 320 w 675"/>
                  <a:gd name="T91" fmla="*/ 500 h 1176"/>
                  <a:gd name="T92" fmla="*/ 372 w 675"/>
                  <a:gd name="T93" fmla="*/ 502 h 1176"/>
                  <a:gd name="T94" fmla="*/ 500 w 675"/>
                  <a:gd name="T95" fmla="*/ 540 h 1176"/>
                  <a:gd name="T96" fmla="*/ 599 w 675"/>
                  <a:gd name="T97" fmla="*/ 623 h 1176"/>
                  <a:gd name="T98" fmla="*/ 661 w 675"/>
                  <a:gd name="T99" fmla="*/ 737 h 1176"/>
                  <a:gd name="T100" fmla="*/ 675 w 675"/>
                  <a:gd name="T101" fmla="*/ 838 h 1176"/>
                  <a:gd name="T102" fmla="*/ 661 w 675"/>
                  <a:gd name="T103" fmla="*/ 935 h 1176"/>
                  <a:gd name="T104" fmla="*/ 599 w 675"/>
                  <a:gd name="T105" fmla="*/ 1049 h 1176"/>
                  <a:gd name="T106" fmla="*/ 500 w 675"/>
                  <a:gd name="T107" fmla="*/ 1133 h 1176"/>
                  <a:gd name="T108" fmla="*/ 372 w 675"/>
                  <a:gd name="T109" fmla="*/ 1175 h 1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75" h="1176">
                    <a:moveTo>
                      <a:pt x="338" y="1176"/>
                    </a:moveTo>
                    <a:lnTo>
                      <a:pt x="303" y="1175"/>
                    </a:lnTo>
                    <a:lnTo>
                      <a:pt x="236" y="1162"/>
                    </a:lnTo>
                    <a:lnTo>
                      <a:pt x="175" y="1136"/>
                    </a:lnTo>
                    <a:lnTo>
                      <a:pt x="121" y="1100"/>
                    </a:lnTo>
                    <a:lnTo>
                      <a:pt x="76" y="1054"/>
                    </a:lnTo>
                    <a:lnTo>
                      <a:pt x="40" y="1001"/>
                    </a:lnTo>
                    <a:lnTo>
                      <a:pt x="15" y="940"/>
                    </a:lnTo>
                    <a:lnTo>
                      <a:pt x="1" y="874"/>
                    </a:lnTo>
                    <a:lnTo>
                      <a:pt x="0" y="838"/>
                    </a:lnTo>
                    <a:lnTo>
                      <a:pt x="176" y="838"/>
                    </a:lnTo>
                    <a:lnTo>
                      <a:pt x="176" y="856"/>
                    </a:lnTo>
                    <a:lnTo>
                      <a:pt x="182" y="889"/>
                    </a:lnTo>
                    <a:lnTo>
                      <a:pt x="194" y="919"/>
                    </a:lnTo>
                    <a:lnTo>
                      <a:pt x="210" y="944"/>
                    </a:lnTo>
                    <a:lnTo>
                      <a:pt x="233" y="965"/>
                    </a:lnTo>
                    <a:lnTo>
                      <a:pt x="258" y="982"/>
                    </a:lnTo>
                    <a:lnTo>
                      <a:pt x="287" y="994"/>
                    </a:lnTo>
                    <a:lnTo>
                      <a:pt x="320" y="1000"/>
                    </a:lnTo>
                    <a:lnTo>
                      <a:pt x="338" y="1001"/>
                    </a:lnTo>
                    <a:lnTo>
                      <a:pt x="355" y="1000"/>
                    </a:lnTo>
                    <a:lnTo>
                      <a:pt x="388" y="994"/>
                    </a:lnTo>
                    <a:lnTo>
                      <a:pt x="417" y="982"/>
                    </a:lnTo>
                    <a:lnTo>
                      <a:pt x="443" y="965"/>
                    </a:lnTo>
                    <a:lnTo>
                      <a:pt x="465" y="944"/>
                    </a:lnTo>
                    <a:lnTo>
                      <a:pt x="482" y="919"/>
                    </a:lnTo>
                    <a:lnTo>
                      <a:pt x="493" y="889"/>
                    </a:lnTo>
                    <a:lnTo>
                      <a:pt x="499" y="856"/>
                    </a:lnTo>
                    <a:lnTo>
                      <a:pt x="500" y="838"/>
                    </a:lnTo>
                    <a:lnTo>
                      <a:pt x="499" y="821"/>
                    </a:lnTo>
                    <a:lnTo>
                      <a:pt x="493" y="788"/>
                    </a:lnTo>
                    <a:lnTo>
                      <a:pt x="482" y="758"/>
                    </a:lnTo>
                    <a:lnTo>
                      <a:pt x="465" y="733"/>
                    </a:lnTo>
                    <a:lnTo>
                      <a:pt x="443" y="712"/>
                    </a:lnTo>
                    <a:lnTo>
                      <a:pt x="417" y="695"/>
                    </a:lnTo>
                    <a:lnTo>
                      <a:pt x="388" y="683"/>
                    </a:lnTo>
                    <a:lnTo>
                      <a:pt x="355" y="677"/>
                    </a:lnTo>
                    <a:lnTo>
                      <a:pt x="338" y="676"/>
                    </a:lnTo>
                    <a:lnTo>
                      <a:pt x="303" y="675"/>
                    </a:lnTo>
                    <a:lnTo>
                      <a:pt x="236" y="662"/>
                    </a:lnTo>
                    <a:lnTo>
                      <a:pt x="175" y="637"/>
                    </a:lnTo>
                    <a:lnTo>
                      <a:pt x="121" y="600"/>
                    </a:lnTo>
                    <a:lnTo>
                      <a:pt x="76" y="555"/>
                    </a:lnTo>
                    <a:lnTo>
                      <a:pt x="40" y="501"/>
                    </a:lnTo>
                    <a:lnTo>
                      <a:pt x="15" y="440"/>
                    </a:lnTo>
                    <a:lnTo>
                      <a:pt x="1" y="373"/>
                    </a:lnTo>
                    <a:lnTo>
                      <a:pt x="0" y="339"/>
                    </a:lnTo>
                    <a:lnTo>
                      <a:pt x="1" y="303"/>
                    </a:lnTo>
                    <a:lnTo>
                      <a:pt x="15" y="236"/>
                    </a:lnTo>
                    <a:lnTo>
                      <a:pt x="40" y="176"/>
                    </a:lnTo>
                    <a:lnTo>
                      <a:pt x="76" y="122"/>
                    </a:lnTo>
                    <a:lnTo>
                      <a:pt x="121" y="76"/>
                    </a:lnTo>
                    <a:lnTo>
                      <a:pt x="175" y="41"/>
                    </a:lnTo>
                    <a:lnTo>
                      <a:pt x="236" y="15"/>
                    </a:lnTo>
                    <a:lnTo>
                      <a:pt x="303" y="1"/>
                    </a:lnTo>
                    <a:lnTo>
                      <a:pt x="338" y="0"/>
                    </a:lnTo>
                    <a:lnTo>
                      <a:pt x="372" y="1"/>
                    </a:lnTo>
                    <a:lnTo>
                      <a:pt x="439" y="15"/>
                    </a:lnTo>
                    <a:lnTo>
                      <a:pt x="500" y="41"/>
                    </a:lnTo>
                    <a:lnTo>
                      <a:pt x="554" y="76"/>
                    </a:lnTo>
                    <a:lnTo>
                      <a:pt x="599" y="122"/>
                    </a:lnTo>
                    <a:lnTo>
                      <a:pt x="636" y="176"/>
                    </a:lnTo>
                    <a:lnTo>
                      <a:pt x="661" y="236"/>
                    </a:lnTo>
                    <a:lnTo>
                      <a:pt x="674" y="303"/>
                    </a:lnTo>
                    <a:lnTo>
                      <a:pt x="675" y="339"/>
                    </a:lnTo>
                    <a:lnTo>
                      <a:pt x="500" y="339"/>
                    </a:lnTo>
                    <a:lnTo>
                      <a:pt x="499" y="321"/>
                    </a:lnTo>
                    <a:lnTo>
                      <a:pt x="493" y="288"/>
                    </a:lnTo>
                    <a:lnTo>
                      <a:pt x="482" y="259"/>
                    </a:lnTo>
                    <a:lnTo>
                      <a:pt x="465" y="233"/>
                    </a:lnTo>
                    <a:lnTo>
                      <a:pt x="443" y="211"/>
                    </a:lnTo>
                    <a:lnTo>
                      <a:pt x="417" y="195"/>
                    </a:lnTo>
                    <a:lnTo>
                      <a:pt x="388" y="183"/>
                    </a:lnTo>
                    <a:lnTo>
                      <a:pt x="355" y="177"/>
                    </a:lnTo>
                    <a:lnTo>
                      <a:pt x="338" y="177"/>
                    </a:lnTo>
                    <a:lnTo>
                      <a:pt x="320" y="177"/>
                    </a:lnTo>
                    <a:lnTo>
                      <a:pt x="287" y="183"/>
                    </a:lnTo>
                    <a:lnTo>
                      <a:pt x="258" y="195"/>
                    </a:lnTo>
                    <a:lnTo>
                      <a:pt x="233" y="211"/>
                    </a:lnTo>
                    <a:lnTo>
                      <a:pt x="210" y="233"/>
                    </a:lnTo>
                    <a:lnTo>
                      <a:pt x="194" y="259"/>
                    </a:lnTo>
                    <a:lnTo>
                      <a:pt x="182" y="288"/>
                    </a:lnTo>
                    <a:lnTo>
                      <a:pt x="176" y="321"/>
                    </a:lnTo>
                    <a:lnTo>
                      <a:pt x="176" y="339"/>
                    </a:lnTo>
                    <a:lnTo>
                      <a:pt x="176" y="356"/>
                    </a:lnTo>
                    <a:lnTo>
                      <a:pt x="182" y="388"/>
                    </a:lnTo>
                    <a:lnTo>
                      <a:pt x="194" y="418"/>
                    </a:lnTo>
                    <a:lnTo>
                      <a:pt x="210" y="444"/>
                    </a:lnTo>
                    <a:lnTo>
                      <a:pt x="233" y="465"/>
                    </a:lnTo>
                    <a:lnTo>
                      <a:pt x="258" y="483"/>
                    </a:lnTo>
                    <a:lnTo>
                      <a:pt x="287" y="494"/>
                    </a:lnTo>
                    <a:lnTo>
                      <a:pt x="320" y="500"/>
                    </a:lnTo>
                    <a:lnTo>
                      <a:pt x="338" y="501"/>
                    </a:lnTo>
                    <a:lnTo>
                      <a:pt x="372" y="502"/>
                    </a:lnTo>
                    <a:lnTo>
                      <a:pt x="439" y="515"/>
                    </a:lnTo>
                    <a:lnTo>
                      <a:pt x="500" y="540"/>
                    </a:lnTo>
                    <a:lnTo>
                      <a:pt x="554" y="577"/>
                    </a:lnTo>
                    <a:lnTo>
                      <a:pt x="599" y="623"/>
                    </a:lnTo>
                    <a:lnTo>
                      <a:pt x="636" y="676"/>
                    </a:lnTo>
                    <a:lnTo>
                      <a:pt x="661" y="737"/>
                    </a:lnTo>
                    <a:lnTo>
                      <a:pt x="674" y="803"/>
                    </a:lnTo>
                    <a:lnTo>
                      <a:pt x="675" y="838"/>
                    </a:lnTo>
                    <a:lnTo>
                      <a:pt x="674" y="871"/>
                    </a:lnTo>
                    <a:lnTo>
                      <a:pt x="661" y="935"/>
                    </a:lnTo>
                    <a:lnTo>
                      <a:pt x="636" y="995"/>
                    </a:lnTo>
                    <a:lnTo>
                      <a:pt x="599" y="1049"/>
                    </a:lnTo>
                    <a:lnTo>
                      <a:pt x="554" y="1096"/>
                    </a:lnTo>
                    <a:lnTo>
                      <a:pt x="500" y="1133"/>
                    </a:lnTo>
                    <a:lnTo>
                      <a:pt x="439" y="1161"/>
                    </a:lnTo>
                    <a:lnTo>
                      <a:pt x="372" y="1175"/>
                    </a:lnTo>
                    <a:lnTo>
                      <a:pt x="338" y="1176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9" name="Rectangle 104"/>
              <p:cNvSpPr>
                <a:spLocks noChangeArrowheads="1"/>
              </p:cNvSpPr>
              <p:nvPr/>
            </p:nvSpPr>
            <p:spPr bwMode="auto">
              <a:xfrm>
                <a:off x="6801" y="3692"/>
                <a:ext cx="22" cy="17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0" name="Rectangle 105"/>
              <p:cNvSpPr>
                <a:spLocks noChangeArrowheads="1"/>
              </p:cNvSpPr>
              <p:nvPr/>
            </p:nvSpPr>
            <p:spPr bwMode="auto">
              <a:xfrm>
                <a:off x="6801" y="3851"/>
                <a:ext cx="22" cy="16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21" name="직사각형 120"/>
          <p:cNvSpPr/>
          <p:nvPr/>
        </p:nvSpPr>
        <p:spPr>
          <a:xfrm>
            <a:off x="8025846" y="1861004"/>
            <a:ext cx="3138186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2.</a:t>
            </a: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분석</a:t>
            </a:r>
            <a:endParaRPr lang="en-US" altLang="ko-KR" sz="2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22" name="직선 연결선 121"/>
          <p:cNvCxnSpPr/>
          <p:nvPr/>
        </p:nvCxnSpPr>
        <p:spPr>
          <a:xfrm>
            <a:off x="8176824" y="3306969"/>
            <a:ext cx="2772000" cy="0"/>
          </a:xfrm>
          <a:prstGeom prst="line">
            <a:avLst/>
          </a:prstGeom>
          <a:ln>
            <a:solidFill>
              <a:srgbClr val="BFB2B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/>
          <p:cNvSpPr/>
          <p:nvPr/>
        </p:nvSpPr>
        <p:spPr>
          <a:xfrm>
            <a:off x="8069102" y="3988440"/>
            <a:ext cx="3138186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4.</a:t>
            </a: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미래 예측</a:t>
            </a:r>
            <a:endParaRPr lang="en-US" altLang="ko-KR" sz="2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24" name="직선 연결선 123"/>
          <p:cNvCxnSpPr/>
          <p:nvPr/>
        </p:nvCxnSpPr>
        <p:spPr>
          <a:xfrm>
            <a:off x="8220080" y="5434405"/>
            <a:ext cx="2772000" cy="0"/>
          </a:xfrm>
          <a:prstGeom prst="line">
            <a:avLst/>
          </a:prstGeom>
          <a:ln>
            <a:solidFill>
              <a:srgbClr val="BFB2B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/>
          <p:cNvSpPr/>
          <p:nvPr/>
        </p:nvSpPr>
        <p:spPr>
          <a:xfrm>
            <a:off x="1016581" y="1940517"/>
            <a:ext cx="3138186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1.</a:t>
            </a: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선정 배경</a:t>
            </a:r>
            <a:endParaRPr lang="en-US" altLang="ko-KR" sz="2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26" name="직선 연결선 125"/>
          <p:cNvCxnSpPr/>
          <p:nvPr/>
        </p:nvCxnSpPr>
        <p:spPr>
          <a:xfrm>
            <a:off x="1167559" y="3386482"/>
            <a:ext cx="2772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/>
          <p:cNvSpPr/>
          <p:nvPr/>
        </p:nvSpPr>
        <p:spPr>
          <a:xfrm>
            <a:off x="1059837" y="4067953"/>
            <a:ext cx="3138186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3.</a:t>
            </a: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결과</a:t>
            </a:r>
            <a:endParaRPr lang="en-US" altLang="ko-KR" sz="2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28" name="직선 연결선 127"/>
          <p:cNvCxnSpPr/>
          <p:nvPr/>
        </p:nvCxnSpPr>
        <p:spPr>
          <a:xfrm>
            <a:off x="1210815" y="5513918"/>
            <a:ext cx="2772000" cy="0"/>
          </a:xfrm>
          <a:prstGeom prst="line">
            <a:avLst/>
          </a:prstGeom>
          <a:ln>
            <a:solidFill>
              <a:srgbClr val="BFB2B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996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77800" y="172213"/>
            <a:ext cx="11836400" cy="6513573"/>
            <a:chOff x="177800" y="172213"/>
            <a:chExt cx="11836400" cy="6513573"/>
          </a:xfrm>
        </p:grpSpPr>
        <p:sp>
          <p:nvSpPr>
            <p:cNvPr id="21" name="사각형: 둥근 위쪽 모서리 20">
              <a:extLst>
                <a:ext uri="{FF2B5EF4-FFF2-40B4-BE49-F238E27FC236}">
                  <a16:creationId xmlns:a16="http://schemas.microsoft.com/office/drawing/2014/main" id="{B98B1840-7414-43B9-916B-22FE1AB03B29}"/>
                </a:ext>
              </a:extLst>
            </p:cNvPr>
            <p:cNvSpPr/>
            <p:nvPr/>
          </p:nvSpPr>
          <p:spPr>
            <a:xfrm>
              <a:off x="177800" y="172213"/>
              <a:ext cx="11836400" cy="6513573"/>
            </a:xfrm>
            <a:prstGeom prst="round2SameRect">
              <a:avLst>
                <a:gd name="adj1" fmla="val 2366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dist="38100" dir="5400000" algn="t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3D58F82A-0BE3-4A9F-B381-3D8410BC1287}"/>
                </a:ext>
              </a:extLst>
            </p:cNvPr>
            <p:cNvGrpSpPr/>
            <p:nvPr/>
          </p:nvGrpSpPr>
          <p:grpSpPr>
            <a:xfrm>
              <a:off x="177800" y="172214"/>
              <a:ext cx="11836400" cy="619122"/>
              <a:chOff x="0" y="0"/>
              <a:chExt cx="12192000" cy="619122"/>
            </a:xfrm>
          </p:grpSpPr>
          <p:sp>
            <p:nvSpPr>
              <p:cNvPr id="6" name="사각형: 둥근 위쪽 모서리 5">
                <a:extLst>
                  <a:ext uri="{FF2B5EF4-FFF2-40B4-BE49-F238E27FC236}">
                    <a16:creationId xmlns:a16="http://schemas.microsoft.com/office/drawing/2014/main" id="{4BB5AB67-392C-41CD-9375-45A9AEE5CCFF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4287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3A2B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18D3EBC7-4957-443E-8EE5-21E636778975}"/>
                  </a:ext>
                </a:extLst>
              </p:cNvPr>
              <p:cNvSpPr/>
              <p:nvPr/>
            </p:nvSpPr>
            <p:spPr>
              <a:xfrm>
                <a:off x="0" y="142875"/>
                <a:ext cx="12192000" cy="142875"/>
              </a:xfrm>
              <a:prstGeom prst="rect">
                <a:avLst/>
              </a:prstGeom>
              <a:solidFill>
                <a:srgbClr val="4929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F3CF0203-EBF7-4211-A33E-A722083F8FD4}"/>
                  </a:ext>
                </a:extLst>
              </p:cNvPr>
              <p:cNvSpPr/>
              <p:nvPr/>
            </p:nvSpPr>
            <p:spPr>
              <a:xfrm>
                <a:off x="0" y="285750"/>
                <a:ext cx="12192000" cy="142875"/>
              </a:xfrm>
              <a:prstGeom prst="rect">
                <a:avLst/>
              </a:prstGeom>
              <a:solidFill>
                <a:srgbClr val="562A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2187BDF7-18E2-48A9-B5E5-01790BF0C75E}"/>
                  </a:ext>
                </a:extLst>
              </p:cNvPr>
              <p:cNvSpPr/>
              <p:nvPr/>
            </p:nvSpPr>
            <p:spPr>
              <a:xfrm>
                <a:off x="0" y="428625"/>
                <a:ext cx="12192000" cy="190497"/>
              </a:xfrm>
              <a:prstGeom prst="rect">
                <a:avLst/>
              </a:prstGeom>
              <a:solidFill>
                <a:srgbClr val="602A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E0D32602-4C2D-40B4-A49A-796BBAA5EE86}"/>
                </a:ext>
              </a:extLst>
            </p:cNvPr>
            <p:cNvSpPr/>
            <p:nvPr/>
          </p:nvSpPr>
          <p:spPr>
            <a:xfrm>
              <a:off x="479425" y="344736"/>
              <a:ext cx="908050" cy="26484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endParaRPr lang="ko-KR" altLang="en-US" sz="900" dirty="0">
                <a:solidFill>
                  <a:srgbClr val="4F3A43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B7C09E9-3C3A-4427-96CC-008B6034A9C0}"/>
                </a:ext>
              </a:extLst>
            </p:cNvPr>
            <p:cNvSpPr/>
            <p:nvPr/>
          </p:nvSpPr>
          <p:spPr>
            <a:xfrm>
              <a:off x="1146175" y="387871"/>
              <a:ext cx="180000" cy="180000"/>
            </a:xfrm>
            <a:prstGeom prst="ellipse">
              <a:avLst/>
            </a:prstGeom>
            <a:solidFill>
              <a:srgbClr val="EF2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97A0EA2-015F-43B5-9E60-E74A283687F1}"/>
              </a:ext>
            </a:extLst>
          </p:cNvPr>
          <p:cNvSpPr txBox="1"/>
          <p:nvPr/>
        </p:nvSpPr>
        <p:spPr>
          <a:xfrm>
            <a:off x="1625600" y="292047"/>
            <a:ext cx="477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b="1" i="1" kern="0" dirty="0">
                <a:solidFill>
                  <a:prstClr val="white"/>
                </a:solidFill>
              </a:rPr>
              <a:t>목차</a:t>
            </a:r>
            <a:endParaRPr lang="ko-KR" altLang="en-US" sz="3200" kern="0" dirty="0">
              <a:solidFill>
                <a:prstClr val="white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251727" y="1952356"/>
            <a:ext cx="1391189" cy="1391189"/>
            <a:chOff x="1290883" y="1981384"/>
            <a:chExt cx="834663" cy="834663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1290883" y="1981384"/>
              <a:ext cx="834663" cy="8346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F2F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Group 19"/>
            <p:cNvGrpSpPr>
              <a:grpSpLocks noChangeAspect="1"/>
            </p:cNvGrpSpPr>
            <p:nvPr/>
          </p:nvGrpSpPr>
          <p:grpSpPr bwMode="auto">
            <a:xfrm>
              <a:off x="1461403" y="2154124"/>
              <a:ext cx="454933" cy="454933"/>
              <a:chOff x="2349" y="2828"/>
              <a:chExt cx="1784" cy="1784"/>
            </a:xfrm>
          </p:grpSpPr>
          <p:sp>
            <p:nvSpPr>
              <p:cNvPr id="25" name="Freeform 20"/>
              <p:cNvSpPr>
                <a:spLocks/>
              </p:cNvSpPr>
              <p:nvPr/>
            </p:nvSpPr>
            <p:spPr bwMode="auto">
              <a:xfrm>
                <a:off x="2488" y="3316"/>
                <a:ext cx="985" cy="1268"/>
              </a:xfrm>
              <a:custGeom>
                <a:avLst/>
                <a:gdLst>
                  <a:gd name="T0" fmla="*/ 0 w 4921"/>
                  <a:gd name="T1" fmla="*/ 6342 h 6342"/>
                  <a:gd name="T2" fmla="*/ 4364 w 4921"/>
                  <a:gd name="T3" fmla="*/ 6342 h 6342"/>
                  <a:gd name="T4" fmla="*/ 4392 w 4921"/>
                  <a:gd name="T5" fmla="*/ 6342 h 6342"/>
                  <a:gd name="T6" fmla="*/ 4448 w 4921"/>
                  <a:gd name="T7" fmla="*/ 6336 h 6342"/>
                  <a:gd name="T8" fmla="*/ 4503 w 4921"/>
                  <a:gd name="T9" fmla="*/ 6325 h 6342"/>
                  <a:gd name="T10" fmla="*/ 4555 w 4921"/>
                  <a:gd name="T11" fmla="*/ 6309 h 6342"/>
                  <a:gd name="T12" fmla="*/ 4605 w 4921"/>
                  <a:gd name="T13" fmla="*/ 6288 h 6342"/>
                  <a:gd name="T14" fmla="*/ 4652 w 4921"/>
                  <a:gd name="T15" fmla="*/ 6261 h 6342"/>
                  <a:gd name="T16" fmla="*/ 4697 w 4921"/>
                  <a:gd name="T17" fmla="*/ 6231 h 6342"/>
                  <a:gd name="T18" fmla="*/ 4738 w 4921"/>
                  <a:gd name="T19" fmla="*/ 6197 h 6342"/>
                  <a:gd name="T20" fmla="*/ 4777 w 4921"/>
                  <a:gd name="T21" fmla="*/ 6159 h 6342"/>
                  <a:gd name="T22" fmla="*/ 4810 w 4921"/>
                  <a:gd name="T23" fmla="*/ 6118 h 6342"/>
                  <a:gd name="T24" fmla="*/ 4840 w 4921"/>
                  <a:gd name="T25" fmla="*/ 6073 h 6342"/>
                  <a:gd name="T26" fmla="*/ 4867 w 4921"/>
                  <a:gd name="T27" fmla="*/ 6026 h 6342"/>
                  <a:gd name="T28" fmla="*/ 4888 w 4921"/>
                  <a:gd name="T29" fmla="*/ 5976 h 6342"/>
                  <a:gd name="T30" fmla="*/ 4904 w 4921"/>
                  <a:gd name="T31" fmla="*/ 5924 h 6342"/>
                  <a:gd name="T32" fmla="*/ 4915 w 4921"/>
                  <a:gd name="T33" fmla="*/ 5869 h 6342"/>
                  <a:gd name="T34" fmla="*/ 4921 w 4921"/>
                  <a:gd name="T35" fmla="*/ 5813 h 6342"/>
                  <a:gd name="T36" fmla="*/ 4921 w 4921"/>
                  <a:gd name="T37" fmla="*/ 5785 h 6342"/>
                  <a:gd name="T38" fmla="*/ 4921 w 4921"/>
                  <a:gd name="T39" fmla="*/ 0 h 6342"/>
                  <a:gd name="T40" fmla="*/ 558 w 4921"/>
                  <a:gd name="T41" fmla="*/ 0 h 6342"/>
                  <a:gd name="T42" fmla="*/ 558 w 4921"/>
                  <a:gd name="T43" fmla="*/ 5785 h 6342"/>
                  <a:gd name="T44" fmla="*/ 558 w 4921"/>
                  <a:gd name="T45" fmla="*/ 5813 h 6342"/>
                  <a:gd name="T46" fmla="*/ 551 w 4921"/>
                  <a:gd name="T47" fmla="*/ 5869 h 6342"/>
                  <a:gd name="T48" fmla="*/ 540 w 4921"/>
                  <a:gd name="T49" fmla="*/ 5924 h 6342"/>
                  <a:gd name="T50" fmla="*/ 524 w 4921"/>
                  <a:gd name="T51" fmla="*/ 5976 h 6342"/>
                  <a:gd name="T52" fmla="*/ 502 w 4921"/>
                  <a:gd name="T53" fmla="*/ 6026 h 6342"/>
                  <a:gd name="T54" fmla="*/ 477 w 4921"/>
                  <a:gd name="T55" fmla="*/ 6073 h 6342"/>
                  <a:gd name="T56" fmla="*/ 447 w 4921"/>
                  <a:gd name="T57" fmla="*/ 6118 h 6342"/>
                  <a:gd name="T58" fmla="*/ 412 w 4921"/>
                  <a:gd name="T59" fmla="*/ 6159 h 6342"/>
                  <a:gd name="T60" fmla="*/ 375 w 4921"/>
                  <a:gd name="T61" fmla="*/ 6197 h 6342"/>
                  <a:gd name="T62" fmla="*/ 333 w 4921"/>
                  <a:gd name="T63" fmla="*/ 6231 h 6342"/>
                  <a:gd name="T64" fmla="*/ 289 w 4921"/>
                  <a:gd name="T65" fmla="*/ 6261 h 6342"/>
                  <a:gd name="T66" fmla="*/ 241 w 4921"/>
                  <a:gd name="T67" fmla="*/ 6288 h 6342"/>
                  <a:gd name="T68" fmla="*/ 192 w 4921"/>
                  <a:gd name="T69" fmla="*/ 6309 h 6342"/>
                  <a:gd name="T70" fmla="*/ 139 w 4921"/>
                  <a:gd name="T71" fmla="*/ 6325 h 6342"/>
                  <a:gd name="T72" fmla="*/ 85 w 4921"/>
                  <a:gd name="T73" fmla="*/ 6336 h 6342"/>
                  <a:gd name="T74" fmla="*/ 29 w 4921"/>
                  <a:gd name="T75" fmla="*/ 6342 h 6342"/>
                  <a:gd name="T76" fmla="*/ 0 w 4921"/>
                  <a:gd name="T77" fmla="*/ 6342 h 6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921" h="6342">
                    <a:moveTo>
                      <a:pt x="0" y="6342"/>
                    </a:moveTo>
                    <a:lnTo>
                      <a:pt x="4364" y="6342"/>
                    </a:lnTo>
                    <a:lnTo>
                      <a:pt x="4392" y="6342"/>
                    </a:lnTo>
                    <a:lnTo>
                      <a:pt x="4448" y="6336"/>
                    </a:lnTo>
                    <a:lnTo>
                      <a:pt x="4503" y="6325"/>
                    </a:lnTo>
                    <a:lnTo>
                      <a:pt x="4555" y="6309"/>
                    </a:lnTo>
                    <a:lnTo>
                      <a:pt x="4605" y="6288"/>
                    </a:lnTo>
                    <a:lnTo>
                      <a:pt x="4652" y="6261"/>
                    </a:lnTo>
                    <a:lnTo>
                      <a:pt x="4697" y="6231"/>
                    </a:lnTo>
                    <a:lnTo>
                      <a:pt x="4738" y="6197"/>
                    </a:lnTo>
                    <a:lnTo>
                      <a:pt x="4777" y="6159"/>
                    </a:lnTo>
                    <a:lnTo>
                      <a:pt x="4810" y="6118"/>
                    </a:lnTo>
                    <a:lnTo>
                      <a:pt x="4840" y="6073"/>
                    </a:lnTo>
                    <a:lnTo>
                      <a:pt x="4867" y="6026"/>
                    </a:lnTo>
                    <a:lnTo>
                      <a:pt x="4888" y="5976"/>
                    </a:lnTo>
                    <a:lnTo>
                      <a:pt x="4904" y="5924"/>
                    </a:lnTo>
                    <a:lnTo>
                      <a:pt x="4915" y="5869"/>
                    </a:lnTo>
                    <a:lnTo>
                      <a:pt x="4921" y="5813"/>
                    </a:lnTo>
                    <a:lnTo>
                      <a:pt x="4921" y="5785"/>
                    </a:lnTo>
                    <a:lnTo>
                      <a:pt x="4921" y="0"/>
                    </a:lnTo>
                    <a:lnTo>
                      <a:pt x="558" y="0"/>
                    </a:lnTo>
                    <a:lnTo>
                      <a:pt x="558" y="5785"/>
                    </a:lnTo>
                    <a:lnTo>
                      <a:pt x="558" y="5813"/>
                    </a:lnTo>
                    <a:lnTo>
                      <a:pt x="551" y="5869"/>
                    </a:lnTo>
                    <a:lnTo>
                      <a:pt x="540" y="5924"/>
                    </a:lnTo>
                    <a:lnTo>
                      <a:pt x="524" y="5976"/>
                    </a:lnTo>
                    <a:lnTo>
                      <a:pt x="502" y="6026"/>
                    </a:lnTo>
                    <a:lnTo>
                      <a:pt x="477" y="6073"/>
                    </a:lnTo>
                    <a:lnTo>
                      <a:pt x="447" y="6118"/>
                    </a:lnTo>
                    <a:lnTo>
                      <a:pt x="412" y="6159"/>
                    </a:lnTo>
                    <a:lnTo>
                      <a:pt x="375" y="6197"/>
                    </a:lnTo>
                    <a:lnTo>
                      <a:pt x="333" y="6231"/>
                    </a:lnTo>
                    <a:lnTo>
                      <a:pt x="289" y="6261"/>
                    </a:lnTo>
                    <a:lnTo>
                      <a:pt x="241" y="6288"/>
                    </a:lnTo>
                    <a:lnTo>
                      <a:pt x="192" y="6309"/>
                    </a:lnTo>
                    <a:lnTo>
                      <a:pt x="139" y="6325"/>
                    </a:lnTo>
                    <a:lnTo>
                      <a:pt x="85" y="6336"/>
                    </a:lnTo>
                    <a:lnTo>
                      <a:pt x="29" y="6342"/>
                    </a:lnTo>
                    <a:lnTo>
                      <a:pt x="0" y="63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Rectangle 21"/>
              <p:cNvSpPr>
                <a:spLocks noChangeArrowheads="1"/>
              </p:cNvSpPr>
              <p:nvPr/>
            </p:nvSpPr>
            <p:spPr bwMode="auto">
              <a:xfrm>
                <a:off x="2711" y="3427"/>
                <a:ext cx="650" cy="1046"/>
              </a:xfrm>
              <a:prstGeom prst="rect">
                <a:avLst/>
              </a:prstGeom>
              <a:solidFill>
                <a:srgbClr val="8570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2"/>
              <p:cNvSpPr>
                <a:spLocks/>
              </p:cNvSpPr>
              <p:nvPr/>
            </p:nvSpPr>
            <p:spPr bwMode="auto">
              <a:xfrm>
                <a:off x="3584" y="3890"/>
                <a:ext cx="523" cy="693"/>
              </a:xfrm>
              <a:custGeom>
                <a:avLst/>
                <a:gdLst>
                  <a:gd name="T0" fmla="*/ 2411 w 2614"/>
                  <a:gd name="T1" fmla="*/ 3178 h 3465"/>
                  <a:gd name="T2" fmla="*/ 1910 w 2614"/>
                  <a:gd name="T3" fmla="*/ 3429 h 3465"/>
                  <a:gd name="T4" fmla="*/ 1878 w 2614"/>
                  <a:gd name="T5" fmla="*/ 3444 h 3465"/>
                  <a:gd name="T6" fmla="*/ 1811 w 2614"/>
                  <a:gd name="T7" fmla="*/ 3462 h 3465"/>
                  <a:gd name="T8" fmla="*/ 1742 w 2614"/>
                  <a:gd name="T9" fmla="*/ 3465 h 3465"/>
                  <a:gd name="T10" fmla="*/ 1674 w 2614"/>
                  <a:gd name="T11" fmla="*/ 3456 h 3465"/>
                  <a:gd name="T12" fmla="*/ 1610 w 2614"/>
                  <a:gd name="T13" fmla="*/ 3435 h 3465"/>
                  <a:gd name="T14" fmla="*/ 1549 w 2614"/>
                  <a:gd name="T15" fmla="*/ 3403 h 3465"/>
                  <a:gd name="T16" fmla="*/ 1496 w 2614"/>
                  <a:gd name="T17" fmla="*/ 3360 h 3465"/>
                  <a:gd name="T18" fmla="*/ 1453 w 2614"/>
                  <a:gd name="T19" fmla="*/ 3307 h 3465"/>
                  <a:gd name="T20" fmla="*/ 1436 w 2614"/>
                  <a:gd name="T21" fmla="*/ 3277 h 3465"/>
                  <a:gd name="T22" fmla="*/ 0 w 2614"/>
                  <a:gd name="T23" fmla="*/ 572 h 3465"/>
                  <a:gd name="T24" fmla="*/ 1130 w 2614"/>
                  <a:gd name="T25" fmla="*/ 0 h 3465"/>
                  <a:gd name="T26" fmla="*/ 2579 w 2614"/>
                  <a:gd name="T27" fmla="*/ 2718 h 3465"/>
                  <a:gd name="T28" fmla="*/ 2593 w 2614"/>
                  <a:gd name="T29" fmla="*/ 2748 h 3465"/>
                  <a:gd name="T30" fmla="*/ 2611 w 2614"/>
                  <a:gd name="T31" fmla="*/ 2810 h 3465"/>
                  <a:gd name="T32" fmla="*/ 2614 w 2614"/>
                  <a:gd name="T33" fmla="*/ 2876 h 3465"/>
                  <a:gd name="T34" fmla="*/ 2605 w 2614"/>
                  <a:gd name="T35" fmla="*/ 2942 h 3465"/>
                  <a:gd name="T36" fmla="*/ 2583 w 2614"/>
                  <a:gd name="T37" fmla="*/ 3007 h 3465"/>
                  <a:gd name="T38" fmla="*/ 2548 w 2614"/>
                  <a:gd name="T39" fmla="*/ 3065 h 3465"/>
                  <a:gd name="T40" fmla="*/ 2502 w 2614"/>
                  <a:gd name="T41" fmla="*/ 3119 h 3465"/>
                  <a:gd name="T42" fmla="*/ 2445 w 2614"/>
                  <a:gd name="T43" fmla="*/ 3162 h 3465"/>
                  <a:gd name="T44" fmla="*/ 2411 w 2614"/>
                  <a:gd name="T45" fmla="*/ 3178 h 3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614" h="3465">
                    <a:moveTo>
                      <a:pt x="2411" y="3178"/>
                    </a:moveTo>
                    <a:lnTo>
                      <a:pt x="1910" y="3429"/>
                    </a:lnTo>
                    <a:lnTo>
                      <a:pt x="1878" y="3444"/>
                    </a:lnTo>
                    <a:lnTo>
                      <a:pt x="1811" y="3462"/>
                    </a:lnTo>
                    <a:lnTo>
                      <a:pt x="1742" y="3465"/>
                    </a:lnTo>
                    <a:lnTo>
                      <a:pt x="1674" y="3456"/>
                    </a:lnTo>
                    <a:lnTo>
                      <a:pt x="1610" y="3435"/>
                    </a:lnTo>
                    <a:lnTo>
                      <a:pt x="1549" y="3403"/>
                    </a:lnTo>
                    <a:lnTo>
                      <a:pt x="1496" y="3360"/>
                    </a:lnTo>
                    <a:lnTo>
                      <a:pt x="1453" y="3307"/>
                    </a:lnTo>
                    <a:lnTo>
                      <a:pt x="1436" y="3277"/>
                    </a:lnTo>
                    <a:lnTo>
                      <a:pt x="0" y="572"/>
                    </a:lnTo>
                    <a:lnTo>
                      <a:pt x="1130" y="0"/>
                    </a:lnTo>
                    <a:lnTo>
                      <a:pt x="2579" y="2718"/>
                    </a:lnTo>
                    <a:lnTo>
                      <a:pt x="2593" y="2748"/>
                    </a:lnTo>
                    <a:lnTo>
                      <a:pt x="2611" y="2810"/>
                    </a:lnTo>
                    <a:lnTo>
                      <a:pt x="2614" y="2876"/>
                    </a:lnTo>
                    <a:lnTo>
                      <a:pt x="2605" y="2942"/>
                    </a:lnTo>
                    <a:lnTo>
                      <a:pt x="2583" y="3007"/>
                    </a:lnTo>
                    <a:lnTo>
                      <a:pt x="2548" y="3065"/>
                    </a:lnTo>
                    <a:lnTo>
                      <a:pt x="2502" y="3119"/>
                    </a:lnTo>
                    <a:lnTo>
                      <a:pt x="2445" y="3162"/>
                    </a:lnTo>
                    <a:lnTo>
                      <a:pt x="2411" y="31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3"/>
              <p:cNvSpPr>
                <a:spLocks/>
              </p:cNvSpPr>
              <p:nvPr/>
            </p:nvSpPr>
            <p:spPr bwMode="auto">
              <a:xfrm>
                <a:off x="3516" y="3696"/>
                <a:ext cx="253" cy="287"/>
              </a:xfrm>
              <a:custGeom>
                <a:avLst/>
                <a:gdLst>
                  <a:gd name="T0" fmla="*/ 0 w 1265"/>
                  <a:gd name="T1" fmla="*/ 368 h 1435"/>
                  <a:gd name="T2" fmla="*/ 719 w 1265"/>
                  <a:gd name="T3" fmla="*/ 0 h 1435"/>
                  <a:gd name="T4" fmla="*/ 1265 w 1265"/>
                  <a:gd name="T5" fmla="*/ 1067 h 1435"/>
                  <a:gd name="T6" fmla="*/ 545 w 1265"/>
                  <a:gd name="T7" fmla="*/ 1435 h 1435"/>
                  <a:gd name="T8" fmla="*/ 0 w 1265"/>
                  <a:gd name="T9" fmla="*/ 368 h 1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5" h="1435">
                    <a:moveTo>
                      <a:pt x="0" y="368"/>
                    </a:moveTo>
                    <a:lnTo>
                      <a:pt x="719" y="0"/>
                    </a:lnTo>
                    <a:lnTo>
                      <a:pt x="1265" y="1067"/>
                    </a:lnTo>
                    <a:lnTo>
                      <a:pt x="545" y="1435"/>
                    </a:lnTo>
                    <a:lnTo>
                      <a:pt x="0" y="3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4"/>
              <p:cNvSpPr>
                <a:spLocks/>
              </p:cNvSpPr>
              <p:nvPr/>
            </p:nvSpPr>
            <p:spPr bwMode="auto">
              <a:xfrm>
                <a:off x="2891" y="2856"/>
                <a:ext cx="1018" cy="1019"/>
              </a:xfrm>
              <a:custGeom>
                <a:avLst/>
                <a:gdLst>
                  <a:gd name="T0" fmla="*/ 1330 w 5091"/>
                  <a:gd name="T1" fmla="*/ 310 h 5097"/>
                  <a:gd name="T2" fmla="*/ 1005 w 5091"/>
                  <a:gd name="T3" fmla="*/ 520 h 5097"/>
                  <a:gd name="T4" fmla="*/ 722 w 5091"/>
                  <a:gd name="T5" fmla="*/ 771 h 5097"/>
                  <a:gd name="T6" fmla="*/ 483 w 5091"/>
                  <a:gd name="T7" fmla="*/ 1056 h 5097"/>
                  <a:gd name="T8" fmla="*/ 290 w 5091"/>
                  <a:gd name="T9" fmla="*/ 1370 h 5097"/>
                  <a:gd name="T10" fmla="*/ 144 w 5091"/>
                  <a:gd name="T11" fmla="*/ 1706 h 5097"/>
                  <a:gd name="T12" fmla="*/ 48 w 5091"/>
                  <a:gd name="T13" fmla="*/ 2060 h 5097"/>
                  <a:gd name="T14" fmla="*/ 3 w 5091"/>
                  <a:gd name="T15" fmla="*/ 2425 h 5097"/>
                  <a:gd name="T16" fmla="*/ 12 w 5091"/>
                  <a:gd name="T17" fmla="*/ 2796 h 5097"/>
                  <a:gd name="T18" fmla="*/ 73 w 5091"/>
                  <a:gd name="T19" fmla="*/ 3166 h 5097"/>
                  <a:gd name="T20" fmla="*/ 193 w 5091"/>
                  <a:gd name="T21" fmla="*/ 3531 h 5097"/>
                  <a:gd name="T22" fmla="*/ 273 w 5091"/>
                  <a:gd name="T23" fmla="*/ 3708 h 5097"/>
                  <a:gd name="T24" fmla="*/ 439 w 5091"/>
                  <a:gd name="T25" fmla="*/ 3989 h 5097"/>
                  <a:gd name="T26" fmla="*/ 677 w 5091"/>
                  <a:gd name="T27" fmla="*/ 4285 h 5097"/>
                  <a:gd name="T28" fmla="*/ 952 w 5091"/>
                  <a:gd name="T29" fmla="*/ 4540 h 5097"/>
                  <a:gd name="T30" fmla="*/ 1256 w 5091"/>
                  <a:gd name="T31" fmla="*/ 4749 h 5097"/>
                  <a:gd name="T32" fmla="*/ 1585 w 5091"/>
                  <a:gd name="T33" fmla="*/ 4910 h 5097"/>
                  <a:gd name="T34" fmla="*/ 1935 w 5091"/>
                  <a:gd name="T35" fmla="*/ 5023 h 5097"/>
                  <a:gd name="T36" fmla="*/ 2296 w 5091"/>
                  <a:gd name="T37" fmla="*/ 5084 h 5097"/>
                  <a:gd name="T38" fmla="*/ 2666 w 5091"/>
                  <a:gd name="T39" fmla="*/ 5095 h 5097"/>
                  <a:gd name="T40" fmla="*/ 3038 w 5091"/>
                  <a:gd name="T41" fmla="*/ 5051 h 5097"/>
                  <a:gd name="T42" fmla="*/ 3405 w 5091"/>
                  <a:gd name="T43" fmla="*/ 4950 h 5097"/>
                  <a:gd name="T44" fmla="*/ 3703 w 5091"/>
                  <a:gd name="T45" fmla="*/ 4824 h 5097"/>
                  <a:gd name="T46" fmla="*/ 3874 w 5091"/>
                  <a:gd name="T47" fmla="*/ 4728 h 5097"/>
                  <a:gd name="T48" fmla="*/ 4186 w 5091"/>
                  <a:gd name="T49" fmla="*/ 4504 h 5097"/>
                  <a:gd name="T50" fmla="*/ 4454 w 5091"/>
                  <a:gd name="T51" fmla="*/ 4242 h 5097"/>
                  <a:gd name="T52" fmla="*/ 4678 w 5091"/>
                  <a:gd name="T53" fmla="*/ 3946 h 5097"/>
                  <a:gd name="T54" fmla="*/ 4856 w 5091"/>
                  <a:gd name="T55" fmla="*/ 3624 h 5097"/>
                  <a:gd name="T56" fmla="*/ 4985 w 5091"/>
                  <a:gd name="T57" fmla="*/ 3281 h 5097"/>
                  <a:gd name="T58" fmla="*/ 5064 w 5091"/>
                  <a:gd name="T59" fmla="*/ 2922 h 5097"/>
                  <a:gd name="T60" fmla="*/ 5091 w 5091"/>
                  <a:gd name="T61" fmla="*/ 2555 h 5097"/>
                  <a:gd name="T62" fmla="*/ 5066 w 5091"/>
                  <a:gd name="T63" fmla="*/ 2184 h 5097"/>
                  <a:gd name="T64" fmla="*/ 4985 w 5091"/>
                  <a:gd name="T65" fmla="*/ 1815 h 5097"/>
                  <a:gd name="T66" fmla="*/ 4848 w 5091"/>
                  <a:gd name="T67" fmla="*/ 1453 h 5097"/>
                  <a:gd name="T68" fmla="*/ 4787 w 5091"/>
                  <a:gd name="T69" fmla="*/ 1336 h 5097"/>
                  <a:gd name="T70" fmla="*/ 4574 w 5091"/>
                  <a:gd name="T71" fmla="*/ 1010 h 5097"/>
                  <a:gd name="T72" fmla="*/ 4321 w 5091"/>
                  <a:gd name="T73" fmla="*/ 727 h 5097"/>
                  <a:gd name="T74" fmla="*/ 4033 w 5091"/>
                  <a:gd name="T75" fmla="*/ 486 h 5097"/>
                  <a:gd name="T76" fmla="*/ 3718 w 5091"/>
                  <a:gd name="T77" fmla="*/ 292 h 5097"/>
                  <a:gd name="T78" fmla="*/ 3381 w 5091"/>
                  <a:gd name="T79" fmla="*/ 145 h 5097"/>
                  <a:gd name="T80" fmla="*/ 3027 w 5091"/>
                  <a:gd name="T81" fmla="*/ 48 h 5097"/>
                  <a:gd name="T82" fmla="*/ 2663 w 5091"/>
                  <a:gd name="T83" fmla="*/ 3 h 5097"/>
                  <a:gd name="T84" fmla="*/ 2294 w 5091"/>
                  <a:gd name="T85" fmla="*/ 12 h 5097"/>
                  <a:gd name="T86" fmla="*/ 1926 w 5091"/>
                  <a:gd name="T87" fmla="*/ 75 h 5097"/>
                  <a:gd name="T88" fmla="*/ 1565 w 5091"/>
                  <a:gd name="T89" fmla="*/ 197 h 5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091" h="5097">
                    <a:moveTo>
                      <a:pt x="1389" y="279"/>
                    </a:moveTo>
                    <a:lnTo>
                      <a:pt x="1389" y="279"/>
                    </a:lnTo>
                    <a:lnTo>
                      <a:pt x="1330" y="310"/>
                    </a:lnTo>
                    <a:lnTo>
                      <a:pt x="1217" y="375"/>
                    </a:lnTo>
                    <a:lnTo>
                      <a:pt x="1109" y="445"/>
                    </a:lnTo>
                    <a:lnTo>
                      <a:pt x="1005" y="520"/>
                    </a:lnTo>
                    <a:lnTo>
                      <a:pt x="906" y="599"/>
                    </a:lnTo>
                    <a:lnTo>
                      <a:pt x="812" y="683"/>
                    </a:lnTo>
                    <a:lnTo>
                      <a:pt x="722" y="771"/>
                    </a:lnTo>
                    <a:lnTo>
                      <a:pt x="637" y="862"/>
                    </a:lnTo>
                    <a:lnTo>
                      <a:pt x="557" y="957"/>
                    </a:lnTo>
                    <a:lnTo>
                      <a:pt x="483" y="1056"/>
                    </a:lnTo>
                    <a:lnTo>
                      <a:pt x="413" y="1157"/>
                    </a:lnTo>
                    <a:lnTo>
                      <a:pt x="349" y="1262"/>
                    </a:lnTo>
                    <a:lnTo>
                      <a:pt x="290" y="1370"/>
                    </a:lnTo>
                    <a:lnTo>
                      <a:pt x="236" y="1479"/>
                    </a:lnTo>
                    <a:lnTo>
                      <a:pt x="187" y="1591"/>
                    </a:lnTo>
                    <a:lnTo>
                      <a:pt x="144" y="1706"/>
                    </a:lnTo>
                    <a:lnTo>
                      <a:pt x="107" y="1822"/>
                    </a:lnTo>
                    <a:lnTo>
                      <a:pt x="75" y="1940"/>
                    </a:lnTo>
                    <a:lnTo>
                      <a:pt x="48" y="2060"/>
                    </a:lnTo>
                    <a:lnTo>
                      <a:pt x="27" y="2181"/>
                    </a:lnTo>
                    <a:lnTo>
                      <a:pt x="13" y="2302"/>
                    </a:lnTo>
                    <a:lnTo>
                      <a:pt x="3" y="2425"/>
                    </a:lnTo>
                    <a:lnTo>
                      <a:pt x="0" y="2548"/>
                    </a:lnTo>
                    <a:lnTo>
                      <a:pt x="3" y="2671"/>
                    </a:lnTo>
                    <a:lnTo>
                      <a:pt x="12" y="2796"/>
                    </a:lnTo>
                    <a:lnTo>
                      <a:pt x="26" y="2919"/>
                    </a:lnTo>
                    <a:lnTo>
                      <a:pt x="47" y="3042"/>
                    </a:lnTo>
                    <a:lnTo>
                      <a:pt x="73" y="3166"/>
                    </a:lnTo>
                    <a:lnTo>
                      <a:pt x="107" y="3288"/>
                    </a:lnTo>
                    <a:lnTo>
                      <a:pt x="147" y="3410"/>
                    </a:lnTo>
                    <a:lnTo>
                      <a:pt x="193" y="3531"/>
                    </a:lnTo>
                    <a:lnTo>
                      <a:pt x="245" y="3650"/>
                    </a:lnTo>
                    <a:lnTo>
                      <a:pt x="273" y="3708"/>
                    </a:lnTo>
                    <a:lnTo>
                      <a:pt x="273" y="3708"/>
                    </a:lnTo>
                    <a:lnTo>
                      <a:pt x="303" y="3767"/>
                    </a:lnTo>
                    <a:lnTo>
                      <a:pt x="369" y="3880"/>
                    </a:lnTo>
                    <a:lnTo>
                      <a:pt x="439" y="3989"/>
                    </a:lnTo>
                    <a:lnTo>
                      <a:pt x="515" y="4092"/>
                    </a:lnTo>
                    <a:lnTo>
                      <a:pt x="593" y="4191"/>
                    </a:lnTo>
                    <a:lnTo>
                      <a:pt x="677" y="4285"/>
                    </a:lnTo>
                    <a:lnTo>
                      <a:pt x="765" y="4375"/>
                    </a:lnTo>
                    <a:lnTo>
                      <a:pt x="857" y="4460"/>
                    </a:lnTo>
                    <a:lnTo>
                      <a:pt x="952" y="4540"/>
                    </a:lnTo>
                    <a:lnTo>
                      <a:pt x="1050" y="4615"/>
                    </a:lnTo>
                    <a:lnTo>
                      <a:pt x="1151" y="4684"/>
                    </a:lnTo>
                    <a:lnTo>
                      <a:pt x="1256" y="4749"/>
                    </a:lnTo>
                    <a:lnTo>
                      <a:pt x="1364" y="4807"/>
                    </a:lnTo>
                    <a:lnTo>
                      <a:pt x="1473" y="4862"/>
                    </a:lnTo>
                    <a:lnTo>
                      <a:pt x="1585" y="4910"/>
                    </a:lnTo>
                    <a:lnTo>
                      <a:pt x="1700" y="4952"/>
                    </a:lnTo>
                    <a:lnTo>
                      <a:pt x="1816" y="4990"/>
                    </a:lnTo>
                    <a:lnTo>
                      <a:pt x="1935" y="5023"/>
                    </a:lnTo>
                    <a:lnTo>
                      <a:pt x="2054" y="5049"/>
                    </a:lnTo>
                    <a:lnTo>
                      <a:pt x="2175" y="5070"/>
                    </a:lnTo>
                    <a:lnTo>
                      <a:pt x="2296" y="5084"/>
                    </a:lnTo>
                    <a:lnTo>
                      <a:pt x="2419" y="5094"/>
                    </a:lnTo>
                    <a:lnTo>
                      <a:pt x="2542" y="5097"/>
                    </a:lnTo>
                    <a:lnTo>
                      <a:pt x="2666" y="5095"/>
                    </a:lnTo>
                    <a:lnTo>
                      <a:pt x="2790" y="5085"/>
                    </a:lnTo>
                    <a:lnTo>
                      <a:pt x="2913" y="5071"/>
                    </a:lnTo>
                    <a:lnTo>
                      <a:pt x="3038" y="5051"/>
                    </a:lnTo>
                    <a:lnTo>
                      <a:pt x="3160" y="5024"/>
                    </a:lnTo>
                    <a:lnTo>
                      <a:pt x="3283" y="4990"/>
                    </a:lnTo>
                    <a:lnTo>
                      <a:pt x="3405" y="4950"/>
                    </a:lnTo>
                    <a:lnTo>
                      <a:pt x="3525" y="4904"/>
                    </a:lnTo>
                    <a:lnTo>
                      <a:pt x="3644" y="4852"/>
                    </a:lnTo>
                    <a:lnTo>
                      <a:pt x="3703" y="4824"/>
                    </a:lnTo>
                    <a:lnTo>
                      <a:pt x="3703" y="4824"/>
                    </a:lnTo>
                    <a:lnTo>
                      <a:pt x="3761" y="4794"/>
                    </a:lnTo>
                    <a:lnTo>
                      <a:pt x="3874" y="4728"/>
                    </a:lnTo>
                    <a:lnTo>
                      <a:pt x="3983" y="4658"/>
                    </a:lnTo>
                    <a:lnTo>
                      <a:pt x="4087" y="4583"/>
                    </a:lnTo>
                    <a:lnTo>
                      <a:pt x="4186" y="4504"/>
                    </a:lnTo>
                    <a:lnTo>
                      <a:pt x="4281" y="4420"/>
                    </a:lnTo>
                    <a:lnTo>
                      <a:pt x="4370" y="4333"/>
                    </a:lnTo>
                    <a:lnTo>
                      <a:pt x="4454" y="4242"/>
                    </a:lnTo>
                    <a:lnTo>
                      <a:pt x="4534" y="4146"/>
                    </a:lnTo>
                    <a:lnTo>
                      <a:pt x="4609" y="4047"/>
                    </a:lnTo>
                    <a:lnTo>
                      <a:pt x="4678" y="3946"/>
                    </a:lnTo>
                    <a:lnTo>
                      <a:pt x="4743" y="3841"/>
                    </a:lnTo>
                    <a:lnTo>
                      <a:pt x="4802" y="3733"/>
                    </a:lnTo>
                    <a:lnTo>
                      <a:pt x="4856" y="3624"/>
                    </a:lnTo>
                    <a:lnTo>
                      <a:pt x="4904" y="3512"/>
                    </a:lnTo>
                    <a:lnTo>
                      <a:pt x="4947" y="3397"/>
                    </a:lnTo>
                    <a:lnTo>
                      <a:pt x="4985" y="3281"/>
                    </a:lnTo>
                    <a:lnTo>
                      <a:pt x="5017" y="3163"/>
                    </a:lnTo>
                    <a:lnTo>
                      <a:pt x="5043" y="3043"/>
                    </a:lnTo>
                    <a:lnTo>
                      <a:pt x="5064" y="2922"/>
                    </a:lnTo>
                    <a:lnTo>
                      <a:pt x="5079" y="2801"/>
                    </a:lnTo>
                    <a:lnTo>
                      <a:pt x="5088" y="2679"/>
                    </a:lnTo>
                    <a:lnTo>
                      <a:pt x="5091" y="2555"/>
                    </a:lnTo>
                    <a:lnTo>
                      <a:pt x="5089" y="2432"/>
                    </a:lnTo>
                    <a:lnTo>
                      <a:pt x="5081" y="2307"/>
                    </a:lnTo>
                    <a:lnTo>
                      <a:pt x="5066" y="2184"/>
                    </a:lnTo>
                    <a:lnTo>
                      <a:pt x="5045" y="2061"/>
                    </a:lnTo>
                    <a:lnTo>
                      <a:pt x="5018" y="1937"/>
                    </a:lnTo>
                    <a:lnTo>
                      <a:pt x="4985" y="1815"/>
                    </a:lnTo>
                    <a:lnTo>
                      <a:pt x="4946" y="1693"/>
                    </a:lnTo>
                    <a:lnTo>
                      <a:pt x="4900" y="1572"/>
                    </a:lnTo>
                    <a:lnTo>
                      <a:pt x="4848" y="1453"/>
                    </a:lnTo>
                    <a:lnTo>
                      <a:pt x="4818" y="1395"/>
                    </a:lnTo>
                    <a:lnTo>
                      <a:pt x="4818" y="1395"/>
                    </a:lnTo>
                    <a:lnTo>
                      <a:pt x="4787" y="1336"/>
                    </a:lnTo>
                    <a:lnTo>
                      <a:pt x="4721" y="1223"/>
                    </a:lnTo>
                    <a:lnTo>
                      <a:pt x="4649" y="1115"/>
                    </a:lnTo>
                    <a:lnTo>
                      <a:pt x="4574" y="1010"/>
                    </a:lnTo>
                    <a:lnTo>
                      <a:pt x="4493" y="911"/>
                    </a:lnTo>
                    <a:lnTo>
                      <a:pt x="4408" y="817"/>
                    </a:lnTo>
                    <a:lnTo>
                      <a:pt x="4321" y="727"/>
                    </a:lnTo>
                    <a:lnTo>
                      <a:pt x="4229" y="641"/>
                    </a:lnTo>
                    <a:lnTo>
                      <a:pt x="4132" y="561"/>
                    </a:lnTo>
                    <a:lnTo>
                      <a:pt x="4033" y="486"/>
                    </a:lnTo>
                    <a:lnTo>
                      <a:pt x="3931" y="416"/>
                    </a:lnTo>
                    <a:lnTo>
                      <a:pt x="3826" y="351"/>
                    </a:lnTo>
                    <a:lnTo>
                      <a:pt x="3718" y="292"/>
                    </a:lnTo>
                    <a:lnTo>
                      <a:pt x="3609" y="237"/>
                    </a:lnTo>
                    <a:lnTo>
                      <a:pt x="3496" y="189"/>
                    </a:lnTo>
                    <a:lnTo>
                      <a:pt x="3381" y="145"/>
                    </a:lnTo>
                    <a:lnTo>
                      <a:pt x="3265" y="108"/>
                    </a:lnTo>
                    <a:lnTo>
                      <a:pt x="3146" y="75"/>
                    </a:lnTo>
                    <a:lnTo>
                      <a:pt x="3027" y="48"/>
                    </a:lnTo>
                    <a:lnTo>
                      <a:pt x="2907" y="27"/>
                    </a:lnTo>
                    <a:lnTo>
                      <a:pt x="2786" y="13"/>
                    </a:lnTo>
                    <a:lnTo>
                      <a:pt x="2663" y="3"/>
                    </a:lnTo>
                    <a:lnTo>
                      <a:pt x="2541" y="0"/>
                    </a:lnTo>
                    <a:lnTo>
                      <a:pt x="2418" y="3"/>
                    </a:lnTo>
                    <a:lnTo>
                      <a:pt x="2294" y="12"/>
                    </a:lnTo>
                    <a:lnTo>
                      <a:pt x="2171" y="26"/>
                    </a:lnTo>
                    <a:lnTo>
                      <a:pt x="2049" y="48"/>
                    </a:lnTo>
                    <a:lnTo>
                      <a:pt x="1926" y="75"/>
                    </a:lnTo>
                    <a:lnTo>
                      <a:pt x="1805" y="109"/>
                    </a:lnTo>
                    <a:lnTo>
                      <a:pt x="1685" y="150"/>
                    </a:lnTo>
                    <a:lnTo>
                      <a:pt x="1565" y="197"/>
                    </a:lnTo>
                    <a:lnTo>
                      <a:pt x="1447" y="250"/>
                    </a:lnTo>
                    <a:lnTo>
                      <a:pt x="1389" y="27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5"/>
              <p:cNvSpPr>
                <a:spLocks/>
              </p:cNvSpPr>
              <p:nvPr/>
            </p:nvSpPr>
            <p:spPr bwMode="auto">
              <a:xfrm>
                <a:off x="3002" y="2965"/>
                <a:ext cx="795" cy="797"/>
              </a:xfrm>
              <a:custGeom>
                <a:avLst/>
                <a:gdLst>
                  <a:gd name="T0" fmla="*/ 1919 w 3976"/>
                  <a:gd name="T1" fmla="*/ 3985 h 3986"/>
                  <a:gd name="T2" fmla="*/ 1643 w 3976"/>
                  <a:gd name="T3" fmla="*/ 3957 h 3986"/>
                  <a:gd name="T4" fmla="*/ 1378 w 3976"/>
                  <a:gd name="T5" fmla="*/ 3891 h 3986"/>
                  <a:gd name="T6" fmla="*/ 1126 w 3976"/>
                  <a:gd name="T7" fmla="*/ 3791 h 3986"/>
                  <a:gd name="T8" fmla="*/ 890 w 3976"/>
                  <a:gd name="T9" fmla="*/ 3657 h 3986"/>
                  <a:gd name="T10" fmla="*/ 676 w 3976"/>
                  <a:gd name="T11" fmla="*/ 3494 h 3986"/>
                  <a:gd name="T12" fmla="*/ 486 w 3976"/>
                  <a:gd name="T13" fmla="*/ 3300 h 3986"/>
                  <a:gd name="T14" fmla="*/ 322 w 3976"/>
                  <a:gd name="T15" fmla="*/ 3081 h 3986"/>
                  <a:gd name="T16" fmla="*/ 219 w 3976"/>
                  <a:gd name="T17" fmla="*/ 2899 h 3986"/>
                  <a:gd name="T18" fmla="*/ 154 w 3976"/>
                  <a:gd name="T19" fmla="*/ 2760 h 3986"/>
                  <a:gd name="T20" fmla="*/ 86 w 3976"/>
                  <a:gd name="T21" fmla="*/ 2572 h 3986"/>
                  <a:gd name="T22" fmla="*/ 38 w 3976"/>
                  <a:gd name="T23" fmla="*/ 2380 h 3986"/>
                  <a:gd name="T24" fmla="*/ 0 w 3976"/>
                  <a:gd name="T25" fmla="*/ 2043 h 3986"/>
                  <a:gd name="T26" fmla="*/ 28 w 3976"/>
                  <a:gd name="T27" fmla="*/ 1661 h 3986"/>
                  <a:gd name="T28" fmla="*/ 128 w 3976"/>
                  <a:gd name="T29" fmla="*/ 1292 h 3986"/>
                  <a:gd name="T30" fmla="*/ 296 w 3976"/>
                  <a:gd name="T31" fmla="*/ 949 h 3986"/>
                  <a:gd name="T32" fmla="*/ 530 w 3976"/>
                  <a:gd name="T33" fmla="*/ 642 h 3986"/>
                  <a:gd name="T34" fmla="*/ 785 w 3976"/>
                  <a:gd name="T35" fmla="*/ 411 h 3986"/>
                  <a:gd name="T36" fmla="*/ 950 w 3976"/>
                  <a:gd name="T37" fmla="*/ 297 h 3986"/>
                  <a:gd name="T38" fmla="*/ 1084 w 3976"/>
                  <a:gd name="T39" fmla="*/ 222 h 3986"/>
                  <a:gd name="T40" fmla="*/ 1244 w 3976"/>
                  <a:gd name="T41" fmla="*/ 149 h 3986"/>
                  <a:gd name="T42" fmla="*/ 1464 w 3976"/>
                  <a:gd name="T43" fmla="*/ 73 h 3986"/>
                  <a:gd name="T44" fmla="*/ 1693 w 3976"/>
                  <a:gd name="T45" fmla="*/ 23 h 3986"/>
                  <a:gd name="T46" fmla="*/ 1930 w 3976"/>
                  <a:gd name="T47" fmla="*/ 0 h 3986"/>
                  <a:gd name="T48" fmla="*/ 2060 w 3976"/>
                  <a:gd name="T49" fmla="*/ 0 h 3986"/>
                  <a:gd name="T50" fmla="*/ 2336 w 3976"/>
                  <a:gd name="T51" fmla="*/ 29 h 3986"/>
                  <a:gd name="T52" fmla="*/ 2603 w 3976"/>
                  <a:gd name="T53" fmla="*/ 95 h 3986"/>
                  <a:gd name="T54" fmla="*/ 2854 w 3976"/>
                  <a:gd name="T55" fmla="*/ 194 h 3986"/>
                  <a:gd name="T56" fmla="*/ 3089 w 3976"/>
                  <a:gd name="T57" fmla="*/ 328 h 3986"/>
                  <a:gd name="T58" fmla="*/ 3303 w 3976"/>
                  <a:gd name="T59" fmla="*/ 492 h 3986"/>
                  <a:gd name="T60" fmla="*/ 3494 w 3976"/>
                  <a:gd name="T61" fmla="*/ 685 h 3986"/>
                  <a:gd name="T62" fmla="*/ 3658 w 3976"/>
                  <a:gd name="T63" fmla="*/ 905 h 3986"/>
                  <a:gd name="T64" fmla="*/ 3760 w 3976"/>
                  <a:gd name="T65" fmla="*/ 1087 h 3986"/>
                  <a:gd name="T66" fmla="*/ 3874 w 3976"/>
                  <a:gd name="T67" fmla="*/ 1360 h 3986"/>
                  <a:gd name="T68" fmla="*/ 3960 w 3976"/>
                  <a:gd name="T69" fmla="*/ 1739 h 3986"/>
                  <a:gd name="T70" fmla="*/ 3974 w 3976"/>
                  <a:gd name="T71" fmla="*/ 2126 h 3986"/>
                  <a:gd name="T72" fmla="*/ 3913 w 3976"/>
                  <a:gd name="T73" fmla="*/ 2512 h 3986"/>
                  <a:gd name="T74" fmla="*/ 3853 w 3976"/>
                  <a:gd name="T75" fmla="*/ 2699 h 3986"/>
                  <a:gd name="T76" fmla="*/ 3678 w 3976"/>
                  <a:gd name="T77" fmla="*/ 3049 h 3986"/>
                  <a:gd name="T78" fmla="*/ 3443 w 3976"/>
                  <a:gd name="T79" fmla="*/ 3357 h 3986"/>
                  <a:gd name="T80" fmla="*/ 3188 w 3976"/>
                  <a:gd name="T81" fmla="*/ 3583 h 3986"/>
                  <a:gd name="T82" fmla="*/ 3026 w 3976"/>
                  <a:gd name="T83" fmla="*/ 3691 h 3986"/>
                  <a:gd name="T84" fmla="*/ 2896 w 3976"/>
                  <a:gd name="T85" fmla="*/ 3763 h 3986"/>
                  <a:gd name="T86" fmla="*/ 2731 w 3976"/>
                  <a:gd name="T87" fmla="*/ 3841 h 3986"/>
                  <a:gd name="T88" fmla="*/ 2505 w 3976"/>
                  <a:gd name="T89" fmla="*/ 3917 h 3986"/>
                  <a:gd name="T90" fmla="*/ 2277 w 3976"/>
                  <a:gd name="T91" fmla="*/ 3965 h 3986"/>
                  <a:gd name="T92" fmla="*/ 2048 w 3976"/>
                  <a:gd name="T93" fmla="*/ 3985 h 3986"/>
                  <a:gd name="T94" fmla="*/ 1990 w 3976"/>
                  <a:gd name="T95" fmla="*/ 3986 h 39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976" h="3986">
                    <a:moveTo>
                      <a:pt x="1990" y="3986"/>
                    </a:moveTo>
                    <a:lnTo>
                      <a:pt x="1919" y="3985"/>
                    </a:lnTo>
                    <a:lnTo>
                      <a:pt x="1780" y="3976"/>
                    </a:lnTo>
                    <a:lnTo>
                      <a:pt x="1643" y="3957"/>
                    </a:lnTo>
                    <a:lnTo>
                      <a:pt x="1508" y="3928"/>
                    </a:lnTo>
                    <a:lnTo>
                      <a:pt x="1378" y="3891"/>
                    </a:lnTo>
                    <a:lnTo>
                      <a:pt x="1249" y="3845"/>
                    </a:lnTo>
                    <a:lnTo>
                      <a:pt x="1126" y="3791"/>
                    </a:lnTo>
                    <a:lnTo>
                      <a:pt x="1005" y="3728"/>
                    </a:lnTo>
                    <a:lnTo>
                      <a:pt x="890" y="3657"/>
                    </a:lnTo>
                    <a:lnTo>
                      <a:pt x="780" y="3579"/>
                    </a:lnTo>
                    <a:lnTo>
                      <a:pt x="676" y="3494"/>
                    </a:lnTo>
                    <a:lnTo>
                      <a:pt x="578" y="3401"/>
                    </a:lnTo>
                    <a:lnTo>
                      <a:pt x="486" y="3300"/>
                    </a:lnTo>
                    <a:lnTo>
                      <a:pt x="400" y="3194"/>
                    </a:lnTo>
                    <a:lnTo>
                      <a:pt x="322" y="3081"/>
                    </a:lnTo>
                    <a:lnTo>
                      <a:pt x="251" y="2961"/>
                    </a:lnTo>
                    <a:lnTo>
                      <a:pt x="219" y="2899"/>
                    </a:lnTo>
                    <a:lnTo>
                      <a:pt x="196" y="2853"/>
                    </a:lnTo>
                    <a:lnTo>
                      <a:pt x="154" y="2760"/>
                    </a:lnTo>
                    <a:lnTo>
                      <a:pt x="118" y="2667"/>
                    </a:lnTo>
                    <a:lnTo>
                      <a:pt x="86" y="2572"/>
                    </a:lnTo>
                    <a:lnTo>
                      <a:pt x="59" y="2476"/>
                    </a:lnTo>
                    <a:lnTo>
                      <a:pt x="38" y="2380"/>
                    </a:lnTo>
                    <a:lnTo>
                      <a:pt x="14" y="2236"/>
                    </a:lnTo>
                    <a:lnTo>
                      <a:pt x="0" y="2043"/>
                    </a:lnTo>
                    <a:lnTo>
                      <a:pt x="5" y="1850"/>
                    </a:lnTo>
                    <a:lnTo>
                      <a:pt x="28" y="1661"/>
                    </a:lnTo>
                    <a:lnTo>
                      <a:pt x="69" y="1474"/>
                    </a:lnTo>
                    <a:lnTo>
                      <a:pt x="128" y="1292"/>
                    </a:lnTo>
                    <a:lnTo>
                      <a:pt x="204" y="1117"/>
                    </a:lnTo>
                    <a:lnTo>
                      <a:pt x="296" y="949"/>
                    </a:lnTo>
                    <a:lnTo>
                      <a:pt x="405" y="790"/>
                    </a:lnTo>
                    <a:lnTo>
                      <a:pt x="530" y="642"/>
                    </a:lnTo>
                    <a:lnTo>
                      <a:pt x="670" y="505"/>
                    </a:lnTo>
                    <a:lnTo>
                      <a:pt x="785" y="411"/>
                    </a:lnTo>
                    <a:lnTo>
                      <a:pt x="866" y="352"/>
                    </a:lnTo>
                    <a:lnTo>
                      <a:pt x="950" y="297"/>
                    </a:lnTo>
                    <a:lnTo>
                      <a:pt x="1039" y="246"/>
                    </a:lnTo>
                    <a:lnTo>
                      <a:pt x="1084" y="222"/>
                    </a:lnTo>
                    <a:lnTo>
                      <a:pt x="1136" y="196"/>
                    </a:lnTo>
                    <a:lnTo>
                      <a:pt x="1244" y="149"/>
                    </a:lnTo>
                    <a:lnTo>
                      <a:pt x="1352" y="108"/>
                    </a:lnTo>
                    <a:lnTo>
                      <a:pt x="1464" y="73"/>
                    </a:lnTo>
                    <a:lnTo>
                      <a:pt x="1578" y="45"/>
                    </a:lnTo>
                    <a:lnTo>
                      <a:pt x="1693" y="23"/>
                    </a:lnTo>
                    <a:lnTo>
                      <a:pt x="1811" y="7"/>
                    </a:lnTo>
                    <a:lnTo>
                      <a:pt x="1930" y="0"/>
                    </a:lnTo>
                    <a:lnTo>
                      <a:pt x="1990" y="0"/>
                    </a:lnTo>
                    <a:lnTo>
                      <a:pt x="2060" y="0"/>
                    </a:lnTo>
                    <a:lnTo>
                      <a:pt x="2199" y="10"/>
                    </a:lnTo>
                    <a:lnTo>
                      <a:pt x="2336" y="29"/>
                    </a:lnTo>
                    <a:lnTo>
                      <a:pt x="2471" y="57"/>
                    </a:lnTo>
                    <a:lnTo>
                      <a:pt x="2603" y="95"/>
                    </a:lnTo>
                    <a:lnTo>
                      <a:pt x="2731" y="140"/>
                    </a:lnTo>
                    <a:lnTo>
                      <a:pt x="2854" y="194"/>
                    </a:lnTo>
                    <a:lnTo>
                      <a:pt x="2974" y="257"/>
                    </a:lnTo>
                    <a:lnTo>
                      <a:pt x="3089" y="328"/>
                    </a:lnTo>
                    <a:lnTo>
                      <a:pt x="3199" y="406"/>
                    </a:lnTo>
                    <a:lnTo>
                      <a:pt x="3303" y="492"/>
                    </a:lnTo>
                    <a:lnTo>
                      <a:pt x="3402" y="585"/>
                    </a:lnTo>
                    <a:lnTo>
                      <a:pt x="3494" y="685"/>
                    </a:lnTo>
                    <a:lnTo>
                      <a:pt x="3580" y="791"/>
                    </a:lnTo>
                    <a:lnTo>
                      <a:pt x="3658" y="905"/>
                    </a:lnTo>
                    <a:lnTo>
                      <a:pt x="3728" y="1024"/>
                    </a:lnTo>
                    <a:lnTo>
                      <a:pt x="3760" y="1087"/>
                    </a:lnTo>
                    <a:lnTo>
                      <a:pt x="3803" y="1176"/>
                    </a:lnTo>
                    <a:lnTo>
                      <a:pt x="3874" y="1360"/>
                    </a:lnTo>
                    <a:lnTo>
                      <a:pt x="3927" y="1548"/>
                    </a:lnTo>
                    <a:lnTo>
                      <a:pt x="3960" y="1739"/>
                    </a:lnTo>
                    <a:lnTo>
                      <a:pt x="3976" y="1933"/>
                    </a:lnTo>
                    <a:lnTo>
                      <a:pt x="3974" y="2126"/>
                    </a:lnTo>
                    <a:lnTo>
                      <a:pt x="3953" y="2320"/>
                    </a:lnTo>
                    <a:lnTo>
                      <a:pt x="3913" y="2512"/>
                    </a:lnTo>
                    <a:lnTo>
                      <a:pt x="3886" y="2606"/>
                    </a:lnTo>
                    <a:lnTo>
                      <a:pt x="3853" y="2699"/>
                    </a:lnTo>
                    <a:lnTo>
                      <a:pt x="3774" y="2879"/>
                    </a:lnTo>
                    <a:lnTo>
                      <a:pt x="3678" y="3049"/>
                    </a:lnTo>
                    <a:lnTo>
                      <a:pt x="3568" y="3209"/>
                    </a:lnTo>
                    <a:lnTo>
                      <a:pt x="3443" y="3357"/>
                    </a:lnTo>
                    <a:lnTo>
                      <a:pt x="3302" y="3492"/>
                    </a:lnTo>
                    <a:lnTo>
                      <a:pt x="3188" y="3583"/>
                    </a:lnTo>
                    <a:lnTo>
                      <a:pt x="3109" y="3639"/>
                    </a:lnTo>
                    <a:lnTo>
                      <a:pt x="3026" y="3691"/>
                    </a:lnTo>
                    <a:lnTo>
                      <a:pt x="2941" y="3740"/>
                    </a:lnTo>
                    <a:lnTo>
                      <a:pt x="2896" y="3763"/>
                    </a:lnTo>
                    <a:lnTo>
                      <a:pt x="2841" y="3791"/>
                    </a:lnTo>
                    <a:lnTo>
                      <a:pt x="2731" y="3841"/>
                    </a:lnTo>
                    <a:lnTo>
                      <a:pt x="2618" y="3883"/>
                    </a:lnTo>
                    <a:lnTo>
                      <a:pt x="2505" y="3917"/>
                    </a:lnTo>
                    <a:lnTo>
                      <a:pt x="2392" y="3945"/>
                    </a:lnTo>
                    <a:lnTo>
                      <a:pt x="2277" y="3965"/>
                    </a:lnTo>
                    <a:lnTo>
                      <a:pt x="2163" y="3979"/>
                    </a:lnTo>
                    <a:lnTo>
                      <a:pt x="2048" y="3985"/>
                    </a:lnTo>
                    <a:lnTo>
                      <a:pt x="1990" y="3986"/>
                    </a:lnTo>
                    <a:lnTo>
                      <a:pt x="1990" y="3986"/>
                    </a:lnTo>
                    <a:close/>
                  </a:path>
                </a:pathLst>
              </a:custGeom>
              <a:solidFill>
                <a:srgbClr val="EF2F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6"/>
              <p:cNvSpPr>
                <a:spLocks/>
              </p:cNvSpPr>
              <p:nvPr/>
            </p:nvSpPr>
            <p:spPr bwMode="auto">
              <a:xfrm>
                <a:off x="3001" y="3241"/>
                <a:ext cx="550" cy="521"/>
              </a:xfrm>
              <a:custGeom>
                <a:avLst/>
                <a:gdLst>
                  <a:gd name="T0" fmla="*/ 100 w 2749"/>
                  <a:gd name="T1" fmla="*/ 0 h 2606"/>
                  <a:gd name="T2" fmla="*/ 72 w 2749"/>
                  <a:gd name="T3" fmla="*/ 91 h 2606"/>
                  <a:gd name="T4" fmla="*/ 30 w 2749"/>
                  <a:gd name="T5" fmla="*/ 279 h 2606"/>
                  <a:gd name="T6" fmla="*/ 6 w 2749"/>
                  <a:gd name="T7" fmla="*/ 469 h 2606"/>
                  <a:gd name="T8" fmla="*/ 0 w 2749"/>
                  <a:gd name="T9" fmla="*/ 663 h 2606"/>
                  <a:gd name="T10" fmla="*/ 12 w 2749"/>
                  <a:gd name="T11" fmla="*/ 856 h 2606"/>
                  <a:gd name="T12" fmla="*/ 34 w 2749"/>
                  <a:gd name="T13" fmla="*/ 1000 h 2606"/>
                  <a:gd name="T14" fmla="*/ 55 w 2749"/>
                  <a:gd name="T15" fmla="*/ 1096 h 2606"/>
                  <a:gd name="T16" fmla="*/ 80 w 2749"/>
                  <a:gd name="T17" fmla="*/ 1192 h 2606"/>
                  <a:gd name="T18" fmla="*/ 111 w 2749"/>
                  <a:gd name="T19" fmla="*/ 1287 h 2606"/>
                  <a:gd name="T20" fmla="*/ 147 w 2749"/>
                  <a:gd name="T21" fmla="*/ 1380 h 2606"/>
                  <a:gd name="T22" fmla="*/ 188 w 2749"/>
                  <a:gd name="T23" fmla="*/ 1473 h 2606"/>
                  <a:gd name="T24" fmla="*/ 211 w 2749"/>
                  <a:gd name="T25" fmla="*/ 1519 h 2606"/>
                  <a:gd name="T26" fmla="*/ 245 w 2749"/>
                  <a:gd name="T27" fmla="*/ 1581 h 2606"/>
                  <a:gd name="T28" fmla="*/ 317 w 2749"/>
                  <a:gd name="T29" fmla="*/ 1701 h 2606"/>
                  <a:gd name="T30" fmla="*/ 398 w 2749"/>
                  <a:gd name="T31" fmla="*/ 1814 h 2606"/>
                  <a:gd name="T32" fmla="*/ 483 w 2749"/>
                  <a:gd name="T33" fmla="*/ 1920 h 2606"/>
                  <a:gd name="T34" fmla="*/ 576 w 2749"/>
                  <a:gd name="T35" fmla="*/ 2021 h 2606"/>
                  <a:gd name="T36" fmla="*/ 675 w 2749"/>
                  <a:gd name="T37" fmla="*/ 2114 h 2606"/>
                  <a:gd name="T38" fmla="*/ 779 w 2749"/>
                  <a:gd name="T39" fmla="*/ 2199 h 2606"/>
                  <a:gd name="T40" fmla="*/ 888 w 2749"/>
                  <a:gd name="T41" fmla="*/ 2277 h 2606"/>
                  <a:gd name="T42" fmla="*/ 1003 w 2749"/>
                  <a:gd name="T43" fmla="*/ 2348 h 2606"/>
                  <a:gd name="T44" fmla="*/ 1121 w 2749"/>
                  <a:gd name="T45" fmla="*/ 2411 h 2606"/>
                  <a:gd name="T46" fmla="*/ 1244 w 2749"/>
                  <a:gd name="T47" fmla="*/ 2465 h 2606"/>
                  <a:gd name="T48" fmla="*/ 1372 w 2749"/>
                  <a:gd name="T49" fmla="*/ 2511 h 2606"/>
                  <a:gd name="T50" fmla="*/ 1503 w 2749"/>
                  <a:gd name="T51" fmla="*/ 2548 h 2606"/>
                  <a:gd name="T52" fmla="*/ 1635 w 2749"/>
                  <a:gd name="T53" fmla="*/ 2577 h 2606"/>
                  <a:gd name="T54" fmla="*/ 1772 w 2749"/>
                  <a:gd name="T55" fmla="*/ 2596 h 2606"/>
                  <a:gd name="T56" fmla="*/ 1912 w 2749"/>
                  <a:gd name="T57" fmla="*/ 2605 h 2606"/>
                  <a:gd name="T58" fmla="*/ 1982 w 2749"/>
                  <a:gd name="T59" fmla="*/ 2606 h 2606"/>
                  <a:gd name="T60" fmla="*/ 2032 w 2749"/>
                  <a:gd name="T61" fmla="*/ 2605 h 2606"/>
                  <a:gd name="T62" fmla="*/ 2130 w 2749"/>
                  <a:gd name="T63" fmla="*/ 2600 h 2606"/>
                  <a:gd name="T64" fmla="*/ 2275 w 2749"/>
                  <a:gd name="T65" fmla="*/ 2584 h 2606"/>
                  <a:gd name="T66" fmla="*/ 2466 w 2749"/>
                  <a:gd name="T67" fmla="*/ 2544 h 2606"/>
                  <a:gd name="T68" fmla="*/ 2655 w 2749"/>
                  <a:gd name="T69" fmla="*/ 2488 h 2606"/>
                  <a:gd name="T70" fmla="*/ 2749 w 2749"/>
                  <a:gd name="T71" fmla="*/ 2452 h 2606"/>
                  <a:gd name="T72" fmla="*/ 2749 w 2749"/>
                  <a:gd name="T73" fmla="*/ 0 h 2606"/>
                  <a:gd name="T74" fmla="*/ 100 w 2749"/>
                  <a:gd name="T75" fmla="*/ 0 h 26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749" h="2606">
                    <a:moveTo>
                      <a:pt x="100" y="0"/>
                    </a:moveTo>
                    <a:lnTo>
                      <a:pt x="72" y="91"/>
                    </a:lnTo>
                    <a:lnTo>
                      <a:pt x="30" y="279"/>
                    </a:lnTo>
                    <a:lnTo>
                      <a:pt x="6" y="469"/>
                    </a:lnTo>
                    <a:lnTo>
                      <a:pt x="0" y="663"/>
                    </a:lnTo>
                    <a:lnTo>
                      <a:pt x="12" y="856"/>
                    </a:lnTo>
                    <a:lnTo>
                      <a:pt x="34" y="1000"/>
                    </a:lnTo>
                    <a:lnTo>
                      <a:pt x="55" y="1096"/>
                    </a:lnTo>
                    <a:lnTo>
                      <a:pt x="80" y="1192"/>
                    </a:lnTo>
                    <a:lnTo>
                      <a:pt x="111" y="1287"/>
                    </a:lnTo>
                    <a:lnTo>
                      <a:pt x="147" y="1380"/>
                    </a:lnTo>
                    <a:lnTo>
                      <a:pt x="188" y="1473"/>
                    </a:lnTo>
                    <a:lnTo>
                      <a:pt x="211" y="1519"/>
                    </a:lnTo>
                    <a:lnTo>
                      <a:pt x="245" y="1581"/>
                    </a:lnTo>
                    <a:lnTo>
                      <a:pt x="317" y="1701"/>
                    </a:lnTo>
                    <a:lnTo>
                      <a:pt x="398" y="1814"/>
                    </a:lnTo>
                    <a:lnTo>
                      <a:pt x="483" y="1920"/>
                    </a:lnTo>
                    <a:lnTo>
                      <a:pt x="576" y="2021"/>
                    </a:lnTo>
                    <a:lnTo>
                      <a:pt x="675" y="2114"/>
                    </a:lnTo>
                    <a:lnTo>
                      <a:pt x="779" y="2199"/>
                    </a:lnTo>
                    <a:lnTo>
                      <a:pt x="888" y="2277"/>
                    </a:lnTo>
                    <a:lnTo>
                      <a:pt x="1003" y="2348"/>
                    </a:lnTo>
                    <a:lnTo>
                      <a:pt x="1121" y="2411"/>
                    </a:lnTo>
                    <a:lnTo>
                      <a:pt x="1244" y="2465"/>
                    </a:lnTo>
                    <a:lnTo>
                      <a:pt x="1372" y="2511"/>
                    </a:lnTo>
                    <a:lnTo>
                      <a:pt x="1503" y="2548"/>
                    </a:lnTo>
                    <a:lnTo>
                      <a:pt x="1635" y="2577"/>
                    </a:lnTo>
                    <a:lnTo>
                      <a:pt x="1772" y="2596"/>
                    </a:lnTo>
                    <a:lnTo>
                      <a:pt x="1912" y="2605"/>
                    </a:lnTo>
                    <a:lnTo>
                      <a:pt x="1982" y="2606"/>
                    </a:lnTo>
                    <a:lnTo>
                      <a:pt x="2032" y="2605"/>
                    </a:lnTo>
                    <a:lnTo>
                      <a:pt x="2130" y="2600"/>
                    </a:lnTo>
                    <a:lnTo>
                      <a:pt x="2275" y="2584"/>
                    </a:lnTo>
                    <a:lnTo>
                      <a:pt x="2466" y="2544"/>
                    </a:lnTo>
                    <a:lnTo>
                      <a:pt x="2655" y="2488"/>
                    </a:lnTo>
                    <a:lnTo>
                      <a:pt x="2749" y="2452"/>
                    </a:lnTo>
                    <a:lnTo>
                      <a:pt x="2749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7"/>
              <p:cNvSpPr>
                <a:spLocks/>
              </p:cNvSpPr>
              <p:nvPr/>
            </p:nvSpPr>
            <p:spPr bwMode="auto">
              <a:xfrm>
                <a:off x="3001" y="3391"/>
                <a:ext cx="399" cy="374"/>
              </a:xfrm>
              <a:custGeom>
                <a:avLst/>
                <a:gdLst>
                  <a:gd name="T0" fmla="*/ 0 w 1994"/>
                  <a:gd name="T1" fmla="*/ 0 h 1867"/>
                  <a:gd name="T2" fmla="*/ 3 w 1994"/>
                  <a:gd name="T3" fmla="*/ 49 h 1867"/>
                  <a:gd name="T4" fmla="*/ 14 w 1994"/>
                  <a:gd name="T5" fmla="*/ 148 h 1867"/>
                  <a:gd name="T6" fmla="*/ 30 w 1994"/>
                  <a:gd name="T7" fmla="*/ 247 h 1867"/>
                  <a:gd name="T8" fmla="*/ 50 w 1994"/>
                  <a:gd name="T9" fmla="*/ 346 h 1867"/>
                  <a:gd name="T10" fmla="*/ 77 w 1994"/>
                  <a:gd name="T11" fmla="*/ 444 h 1867"/>
                  <a:gd name="T12" fmla="*/ 108 w 1994"/>
                  <a:gd name="T13" fmla="*/ 541 h 1867"/>
                  <a:gd name="T14" fmla="*/ 145 w 1994"/>
                  <a:gd name="T15" fmla="*/ 637 h 1867"/>
                  <a:gd name="T16" fmla="*/ 186 w 1994"/>
                  <a:gd name="T17" fmla="*/ 732 h 1867"/>
                  <a:gd name="T18" fmla="*/ 209 w 1994"/>
                  <a:gd name="T19" fmla="*/ 779 h 1867"/>
                  <a:gd name="T20" fmla="*/ 243 w 1994"/>
                  <a:gd name="T21" fmla="*/ 842 h 1867"/>
                  <a:gd name="T22" fmla="*/ 315 w 1994"/>
                  <a:gd name="T23" fmla="*/ 961 h 1867"/>
                  <a:gd name="T24" fmla="*/ 396 w 1994"/>
                  <a:gd name="T25" fmla="*/ 1074 h 1867"/>
                  <a:gd name="T26" fmla="*/ 481 w 1994"/>
                  <a:gd name="T27" fmla="*/ 1181 h 1867"/>
                  <a:gd name="T28" fmla="*/ 574 w 1994"/>
                  <a:gd name="T29" fmla="*/ 1281 h 1867"/>
                  <a:gd name="T30" fmla="*/ 673 w 1994"/>
                  <a:gd name="T31" fmla="*/ 1374 h 1867"/>
                  <a:gd name="T32" fmla="*/ 777 w 1994"/>
                  <a:gd name="T33" fmla="*/ 1460 h 1867"/>
                  <a:gd name="T34" fmla="*/ 886 w 1994"/>
                  <a:gd name="T35" fmla="*/ 1538 h 1867"/>
                  <a:gd name="T36" fmla="*/ 1001 w 1994"/>
                  <a:gd name="T37" fmla="*/ 1608 h 1867"/>
                  <a:gd name="T38" fmla="*/ 1119 w 1994"/>
                  <a:gd name="T39" fmla="*/ 1671 h 1867"/>
                  <a:gd name="T40" fmla="*/ 1242 w 1994"/>
                  <a:gd name="T41" fmla="*/ 1726 h 1867"/>
                  <a:gd name="T42" fmla="*/ 1370 w 1994"/>
                  <a:gd name="T43" fmla="*/ 1772 h 1867"/>
                  <a:gd name="T44" fmla="*/ 1501 w 1994"/>
                  <a:gd name="T45" fmla="*/ 1809 h 1867"/>
                  <a:gd name="T46" fmla="*/ 1633 w 1994"/>
                  <a:gd name="T47" fmla="*/ 1837 h 1867"/>
                  <a:gd name="T48" fmla="*/ 1770 w 1994"/>
                  <a:gd name="T49" fmla="*/ 1856 h 1867"/>
                  <a:gd name="T50" fmla="*/ 1910 w 1994"/>
                  <a:gd name="T51" fmla="*/ 1866 h 1867"/>
                  <a:gd name="T52" fmla="*/ 1980 w 1994"/>
                  <a:gd name="T53" fmla="*/ 1867 h 1867"/>
                  <a:gd name="T54" fmla="*/ 1994 w 1994"/>
                  <a:gd name="T55" fmla="*/ 1867 h 1867"/>
                  <a:gd name="T56" fmla="*/ 1994 w 1994"/>
                  <a:gd name="T57" fmla="*/ 0 h 1867"/>
                  <a:gd name="T58" fmla="*/ 0 w 1994"/>
                  <a:gd name="T59" fmla="*/ 0 h 18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994" h="1867">
                    <a:moveTo>
                      <a:pt x="0" y="0"/>
                    </a:moveTo>
                    <a:lnTo>
                      <a:pt x="3" y="49"/>
                    </a:lnTo>
                    <a:lnTo>
                      <a:pt x="14" y="148"/>
                    </a:lnTo>
                    <a:lnTo>
                      <a:pt x="30" y="247"/>
                    </a:lnTo>
                    <a:lnTo>
                      <a:pt x="50" y="346"/>
                    </a:lnTo>
                    <a:lnTo>
                      <a:pt x="77" y="444"/>
                    </a:lnTo>
                    <a:lnTo>
                      <a:pt x="108" y="541"/>
                    </a:lnTo>
                    <a:lnTo>
                      <a:pt x="145" y="637"/>
                    </a:lnTo>
                    <a:lnTo>
                      <a:pt x="186" y="732"/>
                    </a:lnTo>
                    <a:lnTo>
                      <a:pt x="209" y="779"/>
                    </a:lnTo>
                    <a:lnTo>
                      <a:pt x="243" y="842"/>
                    </a:lnTo>
                    <a:lnTo>
                      <a:pt x="315" y="961"/>
                    </a:lnTo>
                    <a:lnTo>
                      <a:pt x="396" y="1074"/>
                    </a:lnTo>
                    <a:lnTo>
                      <a:pt x="481" y="1181"/>
                    </a:lnTo>
                    <a:lnTo>
                      <a:pt x="574" y="1281"/>
                    </a:lnTo>
                    <a:lnTo>
                      <a:pt x="673" y="1374"/>
                    </a:lnTo>
                    <a:lnTo>
                      <a:pt x="777" y="1460"/>
                    </a:lnTo>
                    <a:lnTo>
                      <a:pt x="886" y="1538"/>
                    </a:lnTo>
                    <a:lnTo>
                      <a:pt x="1001" y="1608"/>
                    </a:lnTo>
                    <a:lnTo>
                      <a:pt x="1119" y="1671"/>
                    </a:lnTo>
                    <a:lnTo>
                      <a:pt x="1242" y="1726"/>
                    </a:lnTo>
                    <a:lnTo>
                      <a:pt x="1370" y="1772"/>
                    </a:lnTo>
                    <a:lnTo>
                      <a:pt x="1501" y="1809"/>
                    </a:lnTo>
                    <a:lnTo>
                      <a:pt x="1633" y="1837"/>
                    </a:lnTo>
                    <a:lnTo>
                      <a:pt x="1770" y="1856"/>
                    </a:lnTo>
                    <a:lnTo>
                      <a:pt x="1910" y="1866"/>
                    </a:lnTo>
                    <a:lnTo>
                      <a:pt x="1980" y="1867"/>
                    </a:lnTo>
                    <a:lnTo>
                      <a:pt x="1994" y="1867"/>
                    </a:lnTo>
                    <a:lnTo>
                      <a:pt x="199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570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8"/>
              <p:cNvSpPr>
                <a:spLocks/>
              </p:cNvSpPr>
              <p:nvPr/>
            </p:nvSpPr>
            <p:spPr bwMode="auto">
              <a:xfrm>
                <a:off x="2377" y="4239"/>
                <a:ext cx="223" cy="345"/>
              </a:xfrm>
              <a:custGeom>
                <a:avLst/>
                <a:gdLst>
                  <a:gd name="T0" fmla="*/ 558 w 1116"/>
                  <a:gd name="T1" fmla="*/ 1728 h 1728"/>
                  <a:gd name="T2" fmla="*/ 529 w 1116"/>
                  <a:gd name="T3" fmla="*/ 1728 h 1728"/>
                  <a:gd name="T4" fmla="*/ 474 w 1116"/>
                  <a:gd name="T5" fmla="*/ 1722 h 1728"/>
                  <a:gd name="T6" fmla="*/ 419 w 1116"/>
                  <a:gd name="T7" fmla="*/ 1711 h 1728"/>
                  <a:gd name="T8" fmla="*/ 367 w 1116"/>
                  <a:gd name="T9" fmla="*/ 1695 h 1728"/>
                  <a:gd name="T10" fmla="*/ 317 w 1116"/>
                  <a:gd name="T11" fmla="*/ 1674 h 1728"/>
                  <a:gd name="T12" fmla="*/ 270 w 1116"/>
                  <a:gd name="T13" fmla="*/ 1647 h 1728"/>
                  <a:gd name="T14" fmla="*/ 225 w 1116"/>
                  <a:gd name="T15" fmla="*/ 1617 h 1728"/>
                  <a:gd name="T16" fmla="*/ 183 w 1116"/>
                  <a:gd name="T17" fmla="*/ 1583 h 1728"/>
                  <a:gd name="T18" fmla="*/ 145 w 1116"/>
                  <a:gd name="T19" fmla="*/ 1545 h 1728"/>
                  <a:gd name="T20" fmla="*/ 111 w 1116"/>
                  <a:gd name="T21" fmla="*/ 1504 h 1728"/>
                  <a:gd name="T22" fmla="*/ 82 w 1116"/>
                  <a:gd name="T23" fmla="*/ 1459 h 1728"/>
                  <a:gd name="T24" fmla="*/ 55 w 1116"/>
                  <a:gd name="T25" fmla="*/ 1412 h 1728"/>
                  <a:gd name="T26" fmla="*/ 35 w 1116"/>
                  <a:gd name="T27" fmla="*/ 1362 h 1728"/>
                  <a:gd name="T28" fmla="*/ 18 w 1116"/>
                  <a:gd name="T29" fmla="*/ 1310 h 1728"/>
                  <a:gd name="T30" fmla="*/ 6 w 1116"/>
                  <a:gd name="T31" fmla="*/ 1255 h 1728"/>
                  <a:gd name="T32" fmla="*/ 1 w 1116"/>
                  <a:gd name="T33" fmla="*/ 1199 h 1728"/>
                  <a:gd name="T34" fmla="*/ 0 w 1116"/>
                  <a:gd name="T35" fmla="*/ 1171 h 1728"/>
                  <a:gd name="T36" fmla="*/ 0 w 1116"/>
                  <a:gd name="T37" fmla="*/ 0 h 1728"/>
                  <a:gd name="T38" fmla="*/ 1116 w 1116"/>
                  <a:gd name="T39" fmla="*/ 0 h 1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16" h="1728">
                    <a:moveTo>
                      <a:pt x="558" y="1728"/>
                    </a:moveTo>
                    <a:lnTo>
                      <a:pt x="529" y="1728"/>
                    </a:lnTo>
                    <a:lnTo>
                      <a:pt x="474" y="1722"/>
                    </a:lnTo>
                    <a:lnTo>
                      <a:pt x="419" y="1711"/>
                    </a:lnTo>
                    <a:lnTo>
                      <a:pt x="367" y="1695"/>
                    </a:lnTo>
                    <a:lnTo>
                      <a:pt x="317" y="1674"/>
                    </a:lnTo>
                    <a:lnTo>
                      <a:pt x="270" y="1647"/>
                    </a:lnTo>
                    <a:lnTo>
                      <a:pt x="225" y="1617"/>
                    </a:lnTo>
                    <a:lnTo>
                      <a:pt x="183" y="1583"/>
                    </a:lnTo>
                    <a:lnTo>
                      <a:pt x="145" y="1545"/>
                    </a:lnTo>
                    <a:lnTo>
                      <a:pt x="111" y="1504"/>
                    </a:lnTo>
                    <a:lnTo>
                      <a:pt x="82" y="1459"/>
                    </a:lnTo>
                    <a:lnTo>
                      <a:pt x="55" y="1412"/>
                    </a:lnTo>
                    <a:lnTo>
                      <a:pt x="35" y="1362"/>
                    </a:lnTo>
                    <a:lnTo>
                      <a:pt x="18" y="1310"/>
                    </a:lnTo>
                    <a:lnTo>
                      <a:pt x="6" y="1255"/>
                    </a:lnTo>
                    <a:lnTo>
                      <a:pt x="1" y="1199"/>
                    </a:lnTo>
                    <a:lnTo>
                      <a:pt x="0" y="1171"/>
                    </a:lnTo>
                    <a:lnTo>
                      <a:pt x="0" y="0"/>
                    </a:lnTo>
                    <a:lnTo>
                      <a:pt x="11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Rectangle 29"/>
              <p:cNvSpPr>
                <a:spLocks noChangeArrowheads="1"/>
              </p:cNvSpPr>
              <p:nvPr/>
            </p:nvSpPr>
            <p:spPr bwMode="auto">
              <a:xfrm>
                <a:off x="3211" y="4270"/>
                <a:ext cx="55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30"/>
              <p:cNvSpPr>
                <a:spLocks noChangeArrowheads="1"/>
              </p:cNvSpPr>
              <p:nvPr/>
            </p:nvSpPr>
            <p:spPr bwMode="auto">
              <a:xfrm>
                <a:off x="3015" y="4270"/>
                <a:ext cx="56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Rectangle 31"/>
              <p:cNvSpPr>
                <a:spLocks noChangeArrowheads="1"/>
              </p:cNvSpPr>
              <p:nvPr/>
            </p:nvSpPr>
            <p:spPr bwMode="auto">
              <a:xfrm>
                <a:off x="2823" y="4270"/>
                <a:ext cx="56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Rectangle 32"/>
              <p:cNvSpPr>
                <a:spLocks noChangeArrowheads="1"/>
              </p:cNvSpPr>
              <p:nvPr/>
            </p:nvSpPr>
            <p:spPr bwMode="auto">
              <a:xfrm>
                <a:off x="2784" y="4030"/>
                <a:ext cx="505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33"/>
              <p:cNvSpPr>
                <a:spLocks noEditPoints="1"/>
              </p:cNvSpPr>
              <p:nvPr/>
            </p:nvSpPr>
            <p:spPr bwMode="auto">
              <a:xfrm>
                <a:off x="2349" y="2828"/>
                <a:ext cx="1784" cy="1784"/>
              </a:xfrm>
              <a:custGeom>
                <a:avLst/>
                <a:gdLst>
                  <a:gd name="T0" fmla="*/ 7890 w 8922"/>
                  <a:gd name="T1" fmla="*/ 8635 h 8922"/>
                  <a:gd name="T2" fmla="*/ 6371 w 8922"/>
                  <a:gd name="T3" fmla="*/ 5925 h 8922"/>
                  <a:gd name="T4" fmla="*/ 8637 w 8922"/>
                  <a:gd name="T5" fmla="*/ 8222 h 8922"/>
                  <a:gd name="T6" fmla="*/ 6469 w 8922"/>
                  <a:gd name="T7" fmla="*/ 5075 h 8922"/>
                  <a:gd name="T8" fmla="*/ 6218 w 8922"/>
                  <a:gd name="T9" fmla="*/ 5186 h 8922"/>
                  <a:gd name="T10" fmla="*/ 2975 w 8922"/>
                  <a:gd name="T11" fmla="*/ 1894 h 8922"/>
                  <a:gd name="T12" fmla="*/ 3304 w 8922"/>
                  <a:gd name="T13" fmla="*/ 1266 h 8922"/>
                  <a:gd name="T14" fmla="*/ 3801 w 8922"/>
                  <a:gd name="T15" fmla="*/ 764 h 8922"/>
                  <a:gd name="T16" fmla="*/ 4323 w 8922"/>
                  <a:gd name="T17" fmla="*/ 466 h 8922"/>
                  <a:gd name="T18" fmla="*/ 5017 w 8922"/>
                  <a:gd name="T19" fmla="*/ 293 h 8922"/>
                  <a:gd name="T20" fmla="*/ 5712 w 8922"/>
                  <a:gd name="T21" fmla="*/ 325 h 8922"/>
                  <a:gd name="T22" fmla="*/ 6364 w 8922"/>
                  <a:gd name="T23" fmla="*/ 552 h 8922"/>
                  <a:gd name="T24" fmla="*/ 6928 w 8922"/>
                  <a:gd name="T25" fmla="*/ 960 h 8922"/>
                  <a:gd name="T26" fmla="*/ 7360 w 8922"/>
                  <a:gd name="T27" fmla="*/ 1534 h 8922"/>
                  <a:gd name="T28" fmla="*/ 7581 w 8922"/>
                  <a:gd name="T29" fmla="*/ 2101 h 8922"/>
                  <a:gd name="T30" fmla="*/ 7649 w 8922"/>
                  <a:gd name="T31" fmla="*/ 2802 h 8922"/>
                  <a:gd name="T32" fmla="*/ 7517 w 8922"/>
                  <a:gd name="T33" fmla="*/ 3480 h 8922"/>
                  <a:gd name="T34" fmla="*/ 7199 w 8922"/>
                  <a:gd name="T35" fmla="*/ 4094 h 8922"/>
                  <a:gd name="T36" fmla="*/ 6705 w 8922"/>
                  <a:gd name="T37" fmla="*/ 4598 h 8922"/>
                  <a:gd name="T38" fmla="*/ 6075 w 8922"/>
                  <a:gd name="T39" fmla="*/ 4943 h 8922"/>
                  <a:gd name="T40" fmla="*/ 5008 w 8922"/>
                  <a:gd name="T41" fmla="*/ 5083 h 8922"/>
                  <a:gd name="T42" fmla="*/ 4039 w 8922"/>
                  <a:gd name="T43" fmla="*/ 4763 h 8922"/>
                  <a:gd name="T44" fmla="*/ 3288 w 8922"/>
                  <a:gd name="T45" fmla="*/ 4082 h 8922"/>
                  <a:gd name="T46" fmla="*/ 2877 w 8922"/>
                  <a:gd name="T47" fmla="*/ 3143 h 8922"/>
                  <a:gd name="T48" fmla="*/ 2927 w 8922"/>
                  <a:gd name="T49" fmla="*/ 2047 h 8922"/>
                  <a:gd name="T50" fmla="*/ 5382 w 8922"/>
                  <a:gd name="T51" fmla="*/ 8493 h 8922"/>
                  <a:gd name="T52" fmla="*/ 1255 w 8922"/>
                  <a:gd name="T53" fmla="*/ 8643 h 8922"/>
                  <a:gd name="T54" fmla="*/ 1394 w 8922"/>
                  <a:gd name="T55" fmla="*/ 8225 h 8922"/>
                  <a:gd name="T56" fmla="*/ 2586 w 8922"/>
                  <a:gd name="T57" fmla="*/ 3030 h 8922"/>
                  <a:gd name="T58" fmla="*/ 2161 w 8922"/>
                  <a:gd name="T59" fmla="*/ 3596 h 8922"/>
                  <a:gd name="T60" fmla="*/ 3108 w 8922"/>
                  <a:gd name="T61" fmla="*/ 4319 h 8922"/>
                  <a:gd name="T62" fmla="*/ 2175 w 8922"/>
                  <a:gd name="T63" fmla="*/ 4796 h 8922"/>
                  <a:gd name="T64" fmla="*/ 4667 w 8922"/>
                  <a:gd name="T65" fmla="*/ 5301 h 8922"/>
                  <a:gd name="T66" fmla="*/ 5479 w 8922"/>
                  <a:gd name="T67" fmla="*/ 8225 h 8922"/>
                  <a:gd name="T68" fmla="*/ 960 w 8922"/>
                  <a:gd name="T69" fmla="*/ 8550 h 8922"/>
                  <a:gd name="T70" fmla="*/ 570 w 8922"/>
                  <a:gd name="T71" fmla="*/ 8624 h 8922"/>
                  <a:gd name="T72" fmla="*/ 280 w 8922"/>
                  <a:gd name="T73" fmla="*/ 8267 h 8922"/>
                  <a:gd name="T74" fmla="*/ 7361 w 8922"/>
                  <a:gd name="T75" fmla="*/ 5117 h 8922"/>
                  <a:gd name="T76" fmla="*/ 7348 w 8922"/>
                  <a:gd name="T77" fmla="*/ 4367 h 8922"/>
                  <a:gd name="T78" fmla="*/ 7907 w 8922"/>
                  <a:gd name="T79" fmla="*/ 3150 h 8922"/>
                  <a:gd name="T80" fmla="*/ 7905 w 8922"/>
                  <a:gd name="T81" fmla="*/ 2182 h 8922"/>
                  <a:gd name="T82" fmla="*/ 7681 w 8922"/>
                  <a:gd name="T83" fmla="*/ 1504 h 8922"/>
                  <a:gd name="T84" fmla="*/ 7314 w 8922"/>
                  <a:gd name="T85" fmla="*/ 945 h 8922"/>
                  <a:gd name="T86" fmla="*/ 6723 w 8922"/>
                  <a:gd name="T87" fmla="*/ 431 h 8922"/>
                  <a:gd name="T88" fmla="*/ 6021 w 8922"/>
                  <a:gd name="T89" fmla="*/ 110 h 8922"/>
                  <a:gd name="T90" fmla="*/ 5254 w 8922"/>
                  <a:gd name="T91" fmla="*/ 0 h 8922"/>
                  <a:gd name="T92" fmla="*/ 4472 w 8922"/>
                  <a:gd name="T93" fmla="*/ 115 h 8922"/>
                  <a:gd name="T94" fmla="*/ 3820 w 8922"/>
                  <a:gd name="T95" fmla="*/ 411 h 8922"/>
                  <a:gd name="T96" fmla="*/ 3118 w 8922"/>
                  <a:gd name="T97" fmla="*/ 1044 h 8922"/>
                  <a:gd name="T98" fmla="*/ 2681 w 8922"/>
                  <a:gd name="T99" fmla="*/ 1894 h 8922"/>
                  <a:gd name="T100" fmla="*/ 0 w 8922"/>
                  <a:gd name="T101" fmla="*/ 6915 h 8922"/>
                  <a:gd name="T102" fmla="*/ 68 w 8922"/>
                  <a:gd name="T103" fmla="*/ 8529 h 8922"/>
                  <a:gd name="T104" fmla="*/ 334 w 8922"/>
                  <a:gd name="T105" fmla="*/ 8822 h 8922"/>
                  <a:gd name="T106" fmla="*/ 697 w 8922"/>
                  <a:gd name="T107" fmla="*/ 8922 h 8922"/>
                  <a:gd name="T108" fmla="*/ 5365 w 8922"/>
                  <a:gd name="T109" fmla="*/ 8854 h 8922"/>
                  <a:gd name="T110" fmla="*/ 5659 w 8922"/>
                  <a:gd name="T111" fmla="*/ 8589 h 8922"/>
                  <a:gd name="T112" fmla="*/ 5758 w 8922"/>
                  <a:gd name="T113" fmla="*/ 8225 h 8922"/>
                  <a:gd name="T114" fmla="*/ 5981 w 8922"/>
                  <a:gd name="T115" fmla="*/ 5827 h 8922"/>
                  <a:gd name="T116" fmla="*/ 7700 w 8922"/>
                  <a:gd name="T117" fmla="*/ 8868 h 8922"/>
                  <a:gd name="T118" fmla="*/ 8001 w 8922"/>
                  <a:gd name="T119" fmla="*/ 8915 h 8922"/>
                  <a:gd name="T120" fmla="*/ 8710 w 8922"/>
                  <a:gd name="T121" fmla="*/ 8576 h 8922"/>
                  <a:gd name="T122" fmla="*/ 8915 w 8922"/>
                  <a:gd name="T123" fmla="*/ 8090 h 8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922" h="8922">
                    <a:moveTo>
                      <a:pt x="8532" y="8364"/>
                    </a:moveTo>
                    <a:lnTo>
                      <a:pt x="8030" y="8615"/>
                    </a:lnTo>
                    <a:lnTo>
                      <a:pt x="8011" y="8624"/>
                    </a:lnTo>
                    <a:lnTo>
                      <a:pt x="7972" y="8637"/>
                    </a:lnTo>
                    <a:lnTo>
                      <a:pt x="7931" y="8640"/>
                    </a:lnTo>
                    <a:lnTo>
                      <a:pt x="7890" y="8635"/>
                    </a:lnTo>
                    <a:lnTo>
                      <a:pt x="7850" y="8622"/>
                    </a:lnTo>
                    <a:lnTo>
                      <a:pt x="7815" y="8601"/>
                    </a:lnTo>
                    <a:lnTo>
                      <a:pt x="7784" y="8573"/>
                    </a:lnTo>
                    <a:lnTo>
                      <a:pt x="7760" y="8537"/>
                    </a:lnTo>
                    <a:lnTo>
                      <a:pt x="7751" y="8517"/>
                    </a:lnTo>
                    <a:lnTo>
                      <a:pt x="6371" y="5925"/>
                    </a:lnTo>
                    <a:lnTo>
                      <a:pt x="7249" y="5478"/>
                    </a:lnTo>
                    <a:lnTo>
                      <a:pt x="8616" y="8086"/>
                    </a:lnTo>
                    <a:lnTo>
                      <a:pt x="8625" y="8103"/>
                    </a:lnTo>
                    <a:lnTo>
                      <a:pt x="8638" y="8142"/>
                    </a:lnTo>
                    <a:lnTo>
                      <a:pt x="8641" y="8182"/>
                    </a:lnTo>
                    <a:lnTo>
                      <a:pt x="8637" y="8222"/>
                    </a:lnTo>
                    <a:lnTo>
                      <a:pt x="8625" y="8259"/>
                    </a:lnTo>
                    <a:lnTo>
                      <a:pt x="8606" y="8295"/>
                    </a:lnTo>
                    <a:lnTo>
                      <a:pt x="8581" y="8326"/>
                    </a:lnTo>
                    <a:lnTo>
                      <a:pt x="8550" y="8353"/>
                    </a:lnTo>
                    <a:lnTo>
                      <a:pt x="8532" y="8364"/>
                    </a:lnTo>
                    <a:close/>
                    <a:moveTo>
                      <a:pt x="6469" y="5075"/>
                    </a:moveTo>
                    <a:lnTo>
                      <a:pt x="6530" y="5043"/>
                    </a:lnTo>
                    <a:lnTo>
                      <a:pt x="6640" y="4981"/>
                    </a:lnTo>
                    <a:lnTo>
                      <a:pt x="6692" y="4949"/>
                    </a:lnTo>
                    <a:lnTo>
                      <a:pt x="6901" y="5353"/>
                    </a:lnTo>
                    <a:lnTo>
                      <a:pt x="6427" y="5590"/>
                    </a:lnTo>
                    <a:lnTo>
                      <a:pt x="6218" y="5186"/>
                    </a:lnTo>
                    <a:lnTo>
                      <a:pt x="6254" y="5175"/>
                    </a:lnTo>
                    <a:lnTo>
                      <a:pt x="6322" y="5149"/>
                    </a:lnTo>
                    <a:lnTo>
                      <a:pt x="6415" y="5106"/>
                    </a:lnTo>
                    <a:lnTo>
                      <a:pt x="6469" y="5075"/>
                    </a:lnTo>
                    <a:close/>
                    <a:moveTo>
                      <a:pt x="2956" y="1952"/>
                    </a:moveTo>
                    <a:lnTo>
                      <a:pt x="2975" y="1894"/>
                    </a:lnTo>
                    <a:lnTo>
                      <a:pt x="3017" y="1783"/>
                    </a:lnTo>
                    <a:lnTo>
                      <a:pt x="3064" y="1673"/>
                    </a:lnTo>
                    <a:lnTo>
                      <a:pt x="3117" y="1566"/>
                    </a:lnTo>
                    <a:lnTo>
                      <a:pt x="3174" y="1463"/>
                    </a:lnTo>
                    <a:lnTo>
                      <a:pt x="3237" y="1362"/>
                    </a:lnTo>
                    <a:lnTo>
                      <a:pt x="3304" y="1266"/>
                    </a:lnTo>
                    <a:lnTo>
                      <a:pt x="3376" y="1173"/>
                    </a:lnTo>
                    <a:lnTo>
                      <a:pt x="3453" y="1083"/>
                    </a:lnTo>
                    <a:lnTo>
                      <a:pt x="3533" y="997"/>
                    </a:lnTo>
                    <a:lnTo>
                      <a:pt x="3618" y="916"/>
                    </a:lnTo>
                    <a:lnTo>
                      <a:pt x="3708" y="838"/>
                    </a:lnTo>
                    <a:lnTo>
                      <a:pt x="3801" y="764"/>
                    </a:lnTo>
                    <a:lnTo>
                      <a:pt x="3897" y="696"/>
                    </a:lnTo>
                    <a:lnTo>
                      <a:pt x="3997" y="631"/>
                    </a:lnTo>
                    <a:lnTo>
                      <a:pt x="4101" y="572"/>
                    </a:lnTo>
                    <a:lnTo>
                      <a:pt x="4154" y="544"/>
                    </a:lnTo>
                    <a:lnTo>
                      <a:pt x="4211" y="516"/>
                    </a:lnTo>
                    <a:lnTo>
                      <a:pt x="4323" y="466"/>
                    </a:lnTo>
                    <a:lnTo>
                      <a:pt x="4436" y="422"/>
                    </a:lnTo>
                    <a:lnTo>
                      <a:pt x="4551" y="385"/>
                    </a:lnTo>
                    <a:lnTo>
                      <a:pt x="4667" y="352"/>
                    </a:lnTo>
                    <a:lnTo>
                      <a:pt x="4784" y="326"/>
                    </a:lnTo>
                    <a:lnTo>
                      <a:pt x="4900" y="306"/>
                    </a:lnTo>
                    <a:lnTo>
                      <a:pt x="5017" y="293"/>
                    </a:lnTo>
                    <a:lnTo>
                      <a:pt x="5134" y="284"/>
                    </a:lnTo>
                    <a:lnTo>
                      <a:pt x="5251" y="281"/>
                    </a:lnTo>
                    <a:lnTo>
                      <a:pt x="5367" y="284"/>
                    </a:lnTo>
                    <a:lnTo>
                      <a:pt x="5483" y="293"/>
                    </a:lnTo>
                    <a:lnTo>
                      <a:pt x="5598" y="306"/>
                    </a:lnTo>
                    <a:lnTo>
                      <a:pt x="5712" y="325"/>
                    </a:lnTo>
                    <a:lnTo>
                      <a:pt x="5825" y="350"/>
                    </a:lnTo>
                    <a:lnTo>
                      <a:pt x="5936" y="381"/>
                    </a:lnTo>
                    <a:lnTo>
                      <a:pt x="6046" y="415"/>
                    </a:lnTo>
                    <a:lnTo>
                      <a:pt x="6154" y="456"/>
                    </a:lnTo>
                    <a:lnTo>
                      <a:pt x="6260" y="502"/>
                    </a:lnTo>
                    <a:lnTo>
                      <a:pt x="6364" y="552"/>
                    </a:lnTo>
                    <a:lnTo>
                      <a:pt x="6465" y="608"/>
                    </a:lnTo>
                    <a:lnTo>
                      <a:pt x="6563" y="669"/>
                    </a:lnTo>
                    <a:lnTo>
                      <a:pt x="6659" y="734"/>
                    </a:lnTo>
                    <a:lnTo>
                      <a:pt x="6752" y="805"/>
                    </a:lnTo>
                    <a:lnTo>
                      <a:pt x="6841" y="879"/>
                    </a:lnTo>
                    <a:lnTo>
                      <a:pt x="6928" y="960"/>
                    </a:lnTo>
                    <a:lnTo>
                      <a:pt x="7011" y="1044"/>
                    </a:lnTo>
                    <a:lnTo>
                      <a:pt x="7089" y="1133"/>
                    </a:lnTo>
                    <a:lnTo>
                      <a:pt x="7163" y="1226"/>
                    </a:lnTo>
                    <a:lnTo>
                      <a:pt x="7233" y="1325"/>
                    </a:lnTo>
                    <a:lnTo>
                      <a:pt x="7299" y="1427"/>
                    </a:lnTo>
                    <a:lnTo>
                      <a:pt x="7360" y="1534"/>
                    </a:lnTo>
                    <a:lnTo>
                      <a:pt x="7389" y="1589"/>
                    </a:lnTo>
                    <a:lnTo>
                      <a:pt x="7416" y="1645"/>
                    </a:lnTo>
                    <a:lnTo>
                      <a:pt x="7467" y="1757"/>
                    </a:lnTo>
                    <a:lnTo>
                      <a:pt x="7511" y="1871"/>
                    </a:lnTo>
                    <a:lnTo>
                      <a:pt x="7548" y="1986"/>
                    </a:lnTo>
                    <a:lnTo>
                      <a:pt x="7581" y="2101"/>
                    </a:lnTo>
                    <a:lnTo>
                      <a:pt x="7606" y="2218"/>
                    </a:lnTo>
                    <a:lnTo>
                      <a:pt x="7627" y="2335"/>
                    </a:lnTo>
                    <a:lnTo>
                      <a:pt x="7640" y="2452"/>
                    </a:lnTo>
                    <a:lnTo>
                      <a:pt x="7649" y="2569"/>
                    </a:lnTo>
                    <a:lnTo>
                      <a:pt x="7652" y="2686"/>
                    </a:lnTo>
                    <a:lnTo>
                      <a:pt x="7649" y="2802"/>
                    </a:lnTo>
                    <a:lnTo>
                      <a:pt x="7640" y="2918"/>
                    </a:lnTo>
                    <a:lnTo>
                      <a:pt x="7627" y="3033"/>
                    </a:lnTo>
                    <a:lnTo>
                      <a:pt x="7607" y="3147"/>
                    </a:lnTo>
                    <a:lnTo>
                      <a:pt x="7583" y="3260"/>
                    </a:lnTo>
                    <a:lnTo>
                      <a:pt x="7552" y="3371"/>
                    </a:lnTo>
                    <a:lnTo>
                      <a:pt x="7517" y="3480"/>
                    </a:lnTo>
                    <a:lnTo>
                      <a:pt x="7477" y="3588"/>
                    </a:lnTo>
                    <a:lnTo>
                      <a:pt x="7431" y="3695"/>
                    </a:lnTo>
                    <a:lnTo>
                      <a:pt x="7381" y="3798"/>
                    </a:lnTo>
                    <a:lnTo>
                      <a:pt x="7324" y="3900"/>
                    </a:lnTo>
                    <a:lnTo>
                      <a:pt x="7264" y="3998"/>
                    </a:lnTo>
                    <a:lnTo>
                      <a:pt x="7199" y="4094"/>
                    </a:lnTo>
                    <a:lnTo>
                      <a:pt x="7128" y="4187"/>
                    </a:lnTo>
                    <a:lnTo>
                      <a:pt x="7053" y="4276"/>
                    </a:lnTo>
                    <a:lnTo>
                      <a:pt x="6973" y="4363"/>
                    </a:lnTo>
                    <a:lnTo>
                      <a:pt x="6888" y="4444"/>
                    </a:lnTo>
                    <a:lnTo>
                      <a:pt x="6800" y="4524"/>
                    </a:lnTo>
                    <a:lnTo>
                      <a:pt x="6705" y="4598"/>
                    </a:lnTo>
                    <a:lnTo>
                      <a:pt x="6608" y="4668"/>
                    </a:lnTo>
                    <a:lnTo>
                      <a:pt x="6506" y="4734"/>
                    </a:lnTo>
                    <a:lnTo>
                      <a:pt x="6398" y="4795"/>
                    </a:lnTo>
                    <a:lnTo>
                      <a:pt x="6344" y="4824"/>
                    </a:lnTo>
                    <a:lnTo>
                      <a:pt x="6255" y="4868"/>
                    </a:lnTo>
                    <a:lnTo>
                      <a:pt x="6075" y="4943"/>
                    </a:lnTo>
                    <a:lnTo>
                      <a:pt x="5896" y="5003"/>
                    </a:lnTo>
                    <a:lnTo>
                      <a:pt x="5716" y="5048"/>
                    </a:lnTo>
                    <a:lnTo>
                      <a:pt x="5537" y="5077"/>
                    </a:lnTo>
                    <a:lnTo>
                      <a:pt x="5359" y="5093"/>
                    </a:lnTo>
                    <a:lnTo>
                      <a:pt x="5182" y="5095"/>
                    </a:lnTo>
                    <a:lnTo>
                      <a:pt x="5008" y="5083"/>
                    </a:lnTo>
                    <a:lnTo>
                      <a:pt x="4836" y="5059"/>
                    </a:lnTo>
                    <a:lnTo>
                      <a:pt x="4668" y="5022"/>
                    </a:lnTo>
                    <a:lnTo>
                      <a:pt x="4503" y="4974"/>
                    </a:lnTo>
                    <a:lnTo>
                      <a:pt x="4343" y="4915"/>
                    </a:lnTo>
                    <a:lnTo>
                      <a:pt x="4189" y="4844"/>
                    </a:lnTo>
                    <a:lnTo>
                      <a:pt x="4039" y="4763"/>
                    </a:lnTo>
                    <a:lnTo>
                      <a:pt x="3895" y="4671"/>
                    </a:lnTo>
                    <a:lnTo>
                      <a:pt x="3758" y="4571"/>
                    </a:lnTo>
                    <a:lnTo>
                      <a:pt x="3628" y="4461"/>
                    </a:lnTo>
                    <a:lnTo>
                      <a:pt x="3507" y="4343"/>
                    </a:lnTo>
                    <a:lnTo>
                      <a:pt x="3393" y="4216"/>
                    </a:lnTo>
                    <a:lnTo>
                      <a:pt x="3288" y="4082"/>
                    </a:lnTo>
                    <a:lnTo>
                      <a:pt x="3192" y="3940"/>
                    </a:lnTo>
                    <a:lnTo>
                      <a:pt x="3108" y="3793"/>
                    </a:lnTo>
                    <a:lnTo>
                      <a:pt x="3032" y="3638"/>
                    </a:lnTo>
                    <a:lnTo>
                      <a:pt x="2968" y="3478"/>
                    </a:lnTo>
                    <a:lnTo>
                      <a:pt x="2917" y="3313"/>
                    </a:lnTo>
                    <a:lnTo>
                      <a:pt x="2877" y="3143"/>
                    </a:lnTo>
                    <a:lnTo>
                      <a:pt x="2850" y="2968"/>
                    </a:lnTo>
                    <a:lnTo>
                      <a:pt x="2837" y="2790"/>
                    </a:lnTo>
                    <a:lnTo>
                      <a:pt x="2837" y="2608"/>
                    </a:lnTo>
                    <a:lnTo>
                      <a:pt x="2851" y="2423"/>
                    </a:lnTo>
                    <a:lnTo>
                      <a:pt x="2881" y="2236"/>
                    </a:lnTo>
                    <a:lnTo>
                      <a:pt x="2927" y="2047"/>
                    </a:lnTo>
                    <a:lnTo>
                      <a:pt x="2956" y="1952"/>
                    </a:lnTo>
                    <a:close/>
                    <a:moveTo>
                      <a:pt x="5479" y="8225"/>
                    </a:moveTo>
                    <a:lnTo>
                      <a:pt x="5478" y="8269"/>
                    </a:lnTo>
                    <a:lnTo>
                      <a:pt x="5460" y="8351"/>
                    </a:lnTo>
                    <a:lnTo>
                      <a:pt x="5428" y="8427"/>
                    </a:lnTo>
                    <a:lnTo>
                      <a:pt x="5382" y="8493"/>
                    </a:lnTo>
                    <a:lnTo>
                      <a:pt x="5324" y="8550"/>
                    </a:lnTo>
                    <a:lnTo>
                      <a:pt x="5257" y="8594"/>
                    </a:lnTo>
                    <a:lnTo>
                      <a:pt x="5182" y="8625"/>
                    </a:lnTo>
                    <a:lnTo>
                      <a:pt x="5103" y="8641"/>
                    </a:lnTo>
                    <a:lnTo>
                      <a:pt x="5061" y="8643"/>
                    </a:lnTo>
                    <a:lnTo>
                      <a:pt x="1255" y="8643"/>
                    </a:lnTo>
                    <a:lnTo>
                      <a:pt x="1285" y="8600"/>
                    </a:lnTo>
                    <a:lnTo>
                      <a:pt x="1336" y="8502"/>
                    </a:lnTo>
                    <a:lnTo>
                      <a:pt x="1373" y="8395"/>
                    </a:lnTo>
                    <a:lnTo>
                      <a:pt x="1389" y="8310"/>
                    </a:lnTo>
                    <a:lnTo>
                      <a:pt x="1394" y="8253"/>
                    </a:lnTo>
                    <a:lnTo>
                      <a:pt x="1394" y="8225"/>
                    </a:lnTo>
                    <a:lnTo>
                      <a:pt x="1394" y="2579"/>
                    </a:lnTo>
                    <a:lnTo>
                      <a:pt x="2565" y="2579"/>
                    </a:lnTo>
                    <a:lnTo>
                      <a:pt x="2563" y="2644"/>
                    </a:lnTo>
                    <a:lnTo>
                      <a:pt x="2565" y="2774"/>
                    </a:lnTo>
                    <a:lnTo>
                      <a:pt x="2572" y="2902"/>
                    </a:lnTo>
                    <a:lnTo>
                      <a:pt x="2586" y="3030"/>
                    </a:lnTo>
                    <a:lnTo>
                      <a:pt x="2606" y="3156"/>
                    </a:lnTo>
                    <a:lnTo>
                      <a:pt x="2631" y="3283"/>
                    </a:lnTo>
                    <a:lnTo>
                      <a:pt x="2661" y="3408"/>
                    </a:lnTo>
                    <a:lnTo>
                      <a:pt x="2698" y="3534"/>
                    </a:lnTo>
                    <a:lnTo>
                      <a:pt x="2719" y="3596"/>
                    </a:lnTo>
                    <a:lnTo>
                      <a:pt x="2161" y="3596"/>
                    </a:lnTo>
                    <a:lnTo>
                      <a:pt x="2161" y="3876"/>
                    </a:lnTo>
                    <a:lnTo>
                      <a:pt x="2830" y="3876"/>
                    </a:lnTo>
                    <a:lnTo>
                      <a:pt x="2865" y="3942"/>
                    </a:lnTo>
                    <a:lnTo>
                      <a:pt x="2939" y="4073"/>
                    </a:lnTo>
                    <a:lnTo>
                      <a:pt x="3020" y="4199"/>
                    </a:lnTo>
                    <a:lnTo>
                      <a:pt x="3108" y="4319"/>
                    </a:lnTo>
                    <a:lnTo>
                      <a:pt x="3202" y="4434"/>
                    </a:lnTo>
                    <a:lnTo>
                      <a:pt x="3302" y="4544"/>
                    </a:lnTo>
                    <a:lnTo>
                      <a:pt x="3410" y="4648"/>
                    </a:lnTo>
                    <a:lnTo>
                      <a:pt x="3524" y="4748"/>
                    </a:lnTo>
                    <a:lnTo>
                      <a:pt x="3583" y="4796"/>
                    </a:lnTo>
                    <a:lnTo>
                      <a:pt x="2175" y="4796"/>
                    </a:lnTo>
                    <a:lnTo>
                      <a:pt x="2175" y="5075"/>
                    </a:lnTo>
                    <a:lnTo>
                      <a:pt x="4043" y="5075"/>
                    </a:lnTo>
                    <a:lnTo>
                      <a:pt x="4132" y="5118"/>
                    </a:lnTo>
                    <a:lnTo>
                      <a:pt x="4310" y="5192"/>
                    </a:lnTo>
                    <a:lnTo>
                      <a:pt x="4488" y="5252"/>
                    </a:lnTo>
                    <a:lnTo>
                      <a:pt x="4667" y="5301"/>
                    </a:lnTo>
                    <a:lnTo>
                      <a:pt x="4845" y="5334"/>
                    </a:lnTo>
                    <a:lnTo>
                      <a:pt x="5025" y="5355"/>
                    </a:lnTo>
                    <a:lnTo>
                      <a:pt x="5206" y="5363"/>
                    </a:lnTo>
                    <a:lnTo>
                      <a:pt x="5388" y="5360"/>
                    </a:lnTo>
                    <a:lnTo>
                      <a:pt x="5479" y="5353"/>
                    </a:lnTo>
                    <a:lnTo>
                      <a:pt x="5479" y="8225"/>
                    </a:lnTo>
                    <a:close/>
                    <a:moveTo>
                      <a:pt x="1116" y="8225"/>
                    </a:moveTo>
                    <a:lnTo>
                      <a:pt x="1114" y="8269"/>
                    </a:lnTo>
                    <a:lnTo>
                      <a:pt x="1097" y="8351"/>
                    </a:lnTo>
                    <a:lnTo>
                      <a:pt x="1063" y="8427"/>
                    </a:lnTo>
                    <a:lnTo>
                      <a:pt x="1017" y="8493"/>
                    </a:lnTo>
                    <a:lnTo>
                      <a:pt x="960" y="8550"/>
                    </a:lnTo>
                    <a:lnTo>
                      <a:pt x="893" y="8594"/>
                    </a:lnTo>
                    <a:lnTo>
                      <a:pt x="819" y="8625"/>
                    </a:lnTo>
                    <a:lnTo>
                      <a:pt x="738" y="8641"/>
                    </a:lnTo>
                    <a:lnTo>
                      <a:pt x="697" y="8643"/>
                    </a:lnTo>
                    <a:lnTo>
                      <a:pt x="653" y="8641"/>
                    </a:lnTo>
                    <a:lnTo>
                      <a:pt x="570" y="8624"/>
                    </a:lnTo>
                    <a:lnTo>
                      <a:pt x="495" y="8592"/>
                    </a:lnTo>
                    <a:lnTo>
                      <a:pt x="428" y="8546"/>
                    </a:lnTo>
                    <a:lnTo>
                      <a:pt x="372" y="8488"/>
                    </a:lnTo>
                    <a:lnTo>
                      <a:pt x="327" y="8420"/>
                    </a:lnTo>
                    <a:lnTo>
                      <a:pt x="297" y="8346"/>
                    </a:lnTo>
                    <a:lnTo>
                      <a:pt x="280" y="8267"/>
                    </a:lnTo>
                    <a:lnTo>
                      <a:pt x="279" y="8225"/>
                    </a:lnTo>
                    <a:lnTo>
                      <a:pt x="279" y="7193"/>
                    </a:lnTo>
                    <a:lnTo>
                      <a:pt x="1116" y="7193"/>
                    </a:lnTo>
                    <a:lnTo>
                      <a:pt x="1116" y="8225"/>
                    </a:lnTo>
                    <a:close/>
                    <a:moveTo>
                      <a:pt x="8867" y="7946"/>
                    </a:moveTo>
                    <a:lnTo>
                      <a:pt x="7361" y="5117"/>
                    </a:lnTo>
                    <a:lnTo>
                      <a:pt x="7165" y="5214"/>
                    </a:lnTo>
                    <a:lnTo>
                      <a:pt x="6943" y="4767"/>
                    </a:lnTo>
                    <a:lnTo>
                      <a:pt x="6988" y="4732"/>
                    </a:lnTo>
                    <a:lnTo>
                      <a:pt x="7075" y="4656"/>
                    </a:lnTo>
                    <a:lnTo>
                      <a:pt x="7198" y="4537"/>
                    </a:lnTo>
                    <a:lnTo>
                      <a:pt x="7348" y="4367"/>
                    </a:lnTo>
                    <a:lnTo>
                      <a:pt x="7483" y="4185"/>
                    </a:lnTo>
                    <a:lnTo>
                      <a:pt x="7603" y="3994"/>
                    </a:lnTo>
                    <a:lnTo>
                      <a:pt x="7704" y="3793"/>
                    </a:lnTo>
                    <a:lnTo>
                      <a:pt x="7790" y="3585"/>
                    </a:lnTo>
                    <a:lnTo>
                      <a:pt x="7858" y="3370"/>
                    </a:lnTo>
                    <a:lnTo>
                      <a:pt x="7907" y="3150"/>
                    </a:lnTo>
                    <a:lnTo>
                      <a:pt x="7938" y="2925"/>
                    </a:lnTo>
                    <a:lnTo>
                      <a:pt x="7951" y="2698"/>
                    </a:lnTo>
                    <a:lnTo>
                      <a:pt x="7946" y="2527"/>
                    </a:lnTo>
                    <a:lnTo>
                      <a:pt x="7937" y="2412"/>
                    </a:lnTo>
                    <a:lnTo>
                      <a:pt x="7924" y="2297"/>
                    </a:lnTo>
                    <a:lnTo>
                      <a:pt x="7905" y="2182"/>
                    </a:lnTo>
                    <a:lnTo>
                      <a:pt x="7881" y="2068"/>
                    </a:lnTo>
                    <a:lnTo>
                      <a:pt x="7851" y="1954"/>
                    </a:lnTo>
                    <a:lnTo>
                      <a:pt x="7817" y="1840"/>
                    </a:lnTo>
                    <a:lnTo>
                      <a:pt x="7777" y="1728"/>
                    </a:lnTo>
                    <a:lnTo>
                      <a:pt x="7732" y="1616"/>
                    </a:lnTo>
                    <a:lnTo>
                      <a:pt x="7681" y="1504"/>
                    </a:lnTo>
                    <a:lnTo>
                      <a:pt x="7654" y="1450"/>
                    </a:lnTo>
                    <a:lnTo>
                      <a:pt x="7621" y="1388"/>
                    </a:lnTo>
                    <a:lnTo>
                      <a:pt x="7552" y="1270"/>
                    </a:lnTo>
                    <a:lnTo>
                      <a:pt x="7477" y="1157"/>
                    </a:lnTo>
                    <a:lnTo>
                      <a:pt x="7398" y="1049"/>
                    </a:lnTo>
                    <a:lnTo>
                      <a:pt x="7314" y="945"/>
                    </a:lnTo>
                    <a:lnTo>
                      <a:pt x="7225" y="847"/>
                    </a:lnTo>
                    <a:lnTo>
                      <a:pt x="7132" y="753"/>
                    </a:lnTo>
                    <a:lnTo>
                      <a:pt x="7036" y="664"/>
                    </a:lnTo>
                    <a:lnTo>
                      <a:pt x="6934" y="581"/>
                    </a:lnTo>
                    <a:lnTo>
                      <a:pt x="6831" y="503"/>
                    </a:lnTo>
                    <a:lnTo>
                      <a:pt x="6723" y="431"/>
                    </a:lnTo>
                    <a:lnTo>
                      <a:pt x="6612" y="363"/>
                    </a:lnTo>
                    <a:lnTo>
                      <a:pt x="6498" y="301"/>
                    </a:lnTo>
                    <a:lnTo>
                      <a:pt x="6382" y="245"/>
                    </a:lnTo>
                    <a:lnTo>
                      <a:pt x="6264" y="194"/>
                    </a:lnTo>
                    <a:lnTo>
                      <a:pt x="6143" y="150"/>
                    </a:lnTo>
                    <a:lnTo>
                      <a:pt x="6021" y="110"/>
                    </a:lnTo>
                    <a:lnTo>
                      <a:pt x="5896" y="76"/>
                    </a:lnTo>
                    <a:lnTo>
                      <a:pt x="5770" y="49"/>
                    </a:lnTo>
                    <a:lnTo>
                      <a:pt x="5642" y="27"/>
                    </a:lnTo>
                    <a:lnTo>
                      <a:pt x="5513" y="13"/>
                    </a:lnTo>
                    <a:lnTo>
                      <a:pt x="5384" y="3"/>
                    </a:lnTo>
                    <a:lnTo>
                      <a:pt x="5254" y="0"/>
                    </a:lnTo>
                    <a:lnTo>
                      <a:pt x="5123" y="3"/>
                    </a:lnTo>
                    <a:lnTo>
                      <a:pt x="4993" y="13"/>
                    </a:lnTo>
                    <a:lnTo>
                      <a:pt x="4862" y="28"/>
                    </a:lnTo>
                    <a:lnTo>
                      <a:pt x="4731" y="50"/>
                    </a:lnTo>
                    <a:lnTo>
                      <a:pt x="4602" y="79"/>
                    </a:lnTo>
                    <a:lnTo>
                      <a:pt x="4472" y="115"/>
                    </a:lnTo>
                    <a:lnTo>
                      <a:pt x="4344" y="157"/>
                    </a:lnTo>
                    <a:lnTo>
                      <a:pt x="4217" y="206"/>
                    </a:lnTo>
                    <a:lnTo>
                      <a:pt x="4091" y="262"/>
                    </a:lnTo>
                    <a:lnTo>
                      <a:pt x="4029" y="293"/>
                    </a:lnTo>
                    <a:lnTo>
                      <a:pt x="3958" y="330"/>
                    </a:lnTo>
                    <a:lnTo>
                      <a:pt x="3820" y="411"/>
                    </a:lnTo>
                    <a:lnTo>
                      <a:pt x="3687" y="500"/>
                    </a:lnTo>
                    <a:lnTo>
                      <a:pt x="3559" y="595"/>
                    </a:lnTo>
                    <a:lnTo>
                      <a:pt x="3439" y="697"/>
                    </a:lnTo>
                    <a:lnTo>
                      <a:pt x="3325" y="807"/>
                    </a:lnTo>
                    <a:lnTo>
                      <a:pt x="3217" y="923"/>
                    </a:lnTo>
                    <a:lnTo>
                      <a:pt x="3118" y="1044"/>
                    </a:lnTo>
                    <a:lnTo>
                      <a:pt x="3025" y="1173"/>
                    </a:lnTo>
                    <a:lnTo>
                      <a:pt x="2939" y="1307"/>
                    </a:lnTo>
                    <a:lnTo>
                      <a:pt x="2863" y="1446"/>
                    </a:lnTo>
                    <a:lnTo>
                      <a:pt x="2794" y="1590"/>
                    </a:lnTo>
                    <a:lnTo>
                      <a:pt x="2733" y="1741"/>
                    </a:lnTo>
                    <a:lnTo>
                      <a:pt x="2681" y="1894"/>
                    </a:lnTo>
                    <a:lnTo>
                      <a:pt x="2639" y="2053"/>
                    </a:lnTo>
                    <a:lnTo>
                      <a:pt x="2606" y="2216"/>
                    </a:lnTo>
                    <a:lnTo>
                      <a:pt x="2593" y="2300"/>
                    </a:lnTo>
                    <a:lnTo>
                      <a:pt x="1116" y="2300"/>
                    </a:lnTo>
                    <a:lnTo>
                      <a:pt x="1116" y="6915"/>
                    </a:lnTo>
                    <a:lnTo>
                      <a:pt x="0" y="6915"/>
                    </a:lnTo>
                    <a:lnTo>
                      <a:pt x="0" y="8225"/>
                    </a:lnTo>
                    <a:lnTo>
                      <a:pt x="1" y="8261"/>
                    </a:lnTo>
                    <a:lnTo>
                      <a:pt x="7" y="8332"/>
                    </a:lnTo>
                    <a:lnTo>
                      <a:pt x="21" y="8400"/>
                    </a:lnTo>
                    <a:lnTo>
                      <a:pt x="42" y="8466"/>
                    </a:lnTo>
                    <a:lnTo>
                      <a:pt x="68" y="8529"/>
                    </a:lnTo>
                    <a:lnTo>
                      <a:pt x="99" y="8589"/>
                    </a:lnTo>
                    <a:lnTo>
                      <a:pt x="137" y="8644"/>
                    </a:lnTo>
                    <a:lnTo>
                      <a:pt x="179" y="8695"/>
                    </a:lnTo>
                    <a:lnTo>
                      <a:pt x="226" y="8742"/>
                    </a:lnTo>
                    <a:lnTo>
                      <a:pt x="277" y="8785"/>
                    </a:lnTo>
                    <a:lnTo>
                      <a:pt x="334" y="8822"/>
                    </a:lnTo>
                    <a:lnTo>
                      <a:pt x="392" y="8854"/>
                    </a:lnTo>
                    <a:lnTo>
                      <a:pt x="455" y="8880"/>
                    </a:lnTo>
                    <a:lnTo>
                      <a:pt x="521" y="8900"/>
                    </a:lnTo>
                    <a:lnTo>
                      <a:pt x="590" y="8914"/>
                    </a:lnTo>
                    <a:lnTo>
                      <a:pt x="661" y="8921"/>
                    </a:lnTo>
                    <a:lnTo>
                      <a:pt x="697" y="8922"/>
                    </a:lnTo>
                    <a:lnTo>
                      <a:pt x="5061" y="8922"/>
                    </a:lnTo>
                    <a:lnTo>
                      <a:pt x="5097" y="8921"/>
                    </a:lnTo>
                    <a:lnTo>
                      <a:pt x="5168" y="8914"/>
                    </a:lnTo>
                    <a:lnTo>
                      <a:pt x="5236" y="8900"/>
                    </a:lnTo>
                    <a:lnTo>
                      <a:pt x="5302" y="8880"/>
                    </a:lnTo>
                    <a:lnTo>
                      <a:pt x="5365" y="8854"/>
                    </a:lnTo>
                    <a:lnTo>
                      <a:pt x="5425" y="8822"/>
                    </a:lnTo>
                    <a:lnTo>
                      <a:pt x="5480" y="8785"/>
                    </a:lnTo>
                    <a:lnTo>
                      <a:pt x="5531" y="8742"/>
                    </a:lnTo>
                    <a:lnTo>
                      <a:pt x="5578" y="8695"/>
                    </a:lnTo>
                    <a:lnTo>
                      <a:pt x="5621" y="8644"/>
                    </a:lnTo>
                    <a:lnTo>
                      <a:pt x="5659" y="8589"/>
                    </a:lnTo>
                    <a:lnTo>
                      <a:pt x="5690" y="8529"/>
                    </a:lnTo>
                    <a:lnTo>
                      <a:pt x="5716" y="8466"/>
                    </a:lnTo>
                    <a:lnTo>
                      <a:pt x="5736" y="8400"/>
                    </a:lnTo>
                    <a:lnTo>
                      <a:pt x="5750" y="8332"/>
                    </a:lnTo>
                    <a:lnTo>
                      <a:pt x="5757" y="8261"/>
                    </a:lnTo>
                    <a:lnTo>
                      <a:pt x="5758" y="8225"/>
                    </a:lnTo>
                    <a:lnTo>
                      <a:pt x="5758" y="5326"/>
                    </a:lnTo>
                    <a:lnTo>
                      <a:pt x="5810" y="5315"/>
                    </a:lnTo>
                    <a:lnTo>
                      <a:pt x="5915" y="5289"/>
                    </a:lnTo>
                    <a:lnTo>
                      <a:pt x="5967" y="5269"/>
                    </a:lnTo>
                    <a:lnTo>
                      <a:pt x="6190" y="5716"/>
                    </a:lnTo>
                    <a:lnTo>
                      <a:pt x="5981" y="5827"/>
                    </a:lnTo>
                    <a:lnTo>
                      <a:pt x="7486" y="8657"/>
                    </a:lnTo>
                    <a:lnTo>
                      <a:pt x="7503" y="8688"/>
                    </a:lnTo>
                    <a:lnTo>
                      <a:pt x="7543" y="8743"/>
                    </a:lnTo>
                    <a:lnTo>
                      <a:pt x="7590" y="8792"/>
                    </a:lnTo>
                    <a:lnTo>
                      <a:pt x="7642" y="8834"/>
                    </a:lnTo>
                    <a:lnTo>
                      <a:pt x="7700" y="8868"/>
                    </a:lnTo>
                    <a:lnTo>
                      <a:pt x="7761" y="8894"/>
                    </a:lnTo>
                    <a:lnTo>
                      <a:pt x="7824" y="8912"/>
                    </a:lnTo>
                    <a:lnTo>
                      <a:pt x="7887" y="8921"/>
                    </a:lnTo>
                    <a:lnTo>
                      <a:pt x="7918" y="8922"/>
                    </a:lnTo>
                    <a:lnTo>
                      <a:pt x="7946" y="8921"/>
                    </a:lnTo>
                    <a:lnTo>
                      <a:pt x="8001" y="8915"/>
                    </a:lnTo>
                    <a:lnTo>
                      <a:pt x="8058" y="8902"/>
                    </a:lnTo>
                    <a:lnTo>
                      <a:pt x="8115" y="8880"/>
                    </a:lnTo>
                    <a:lnTo>
                      <a:pt x="8142" y="8866"/>
                    </a:lnTo>
                    <a:lnTo>
                      <a:pt x="8644" y="8615"/>
                    </a:lnTo>
                    <a:lnTo>
                      <a:pt x="8667" y="8603"/>
                    </a:lnTo>
                    <a:lnTo>
                      <a:pt x="8710" y="8576"/>
                    </a:lnTo>
                    <a:lnTo>
                      <a:pt x="8768" y="8529"/>
                    </a:lnTo>
                    <a:lnTo>
                      <a:pt x="8832" y="8455"/>
                    </a:lnTo>
                    <a:lnTo>
                      <a:pt x="8880" y="8372"/>
                    </a:lnTo>
                    <a:lnTo>
                      <a:pt x="8910" y="8282"/>
                    </a:lnTo>
                    <a:lnTo>
                      <a:pt x="8922" y="8187"/>
                    </a:lnTo>
                    <a:lnTo>
                      <a:pt x="8915" y="8090"/>
                    </a:lnTo>
                    <a:lnTo>
                      <a:pt x="8896" y="8018"/>
                    </a:lnTo>
                    <a:lnTo>
                      <a:pt x="8878" y="7970"/>
                    </a:lnTo>
                    <a:lnTo>
                      <a:pt x="8867" y="7946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34"/>
              <p:cNvSpPr>
                <a:spLocks/>
              </p:cNvSpPr>
              <p:nvPr/>
            </p:nvSpPr>
            <p:spPr bwMode="auto">
              <a:xfrm>
                <a:off x="3728" y="4053"/>
                <a:ext cx="75" cy="76"/>
              </a:xfrm>
              <a:custGeom>
                <a:avLst/>
                <a:gdLst>
                  <a:gd name="T0" fmla="*/ 0 w 378"/>
                  <a:gd name="T1" fmla="*/ 135 h 379"/>
                  <a:gd name="T2" fmla="*/ 243 w 378"/>
                  <a:gd name="T3" fmla="*/ 0 h 379"/>
                  <a:gd name="T4" fmla="*/ 378 w 378"/>
                  <a:gd name="T5" fmla="*/ 244 h 379"/>
                  <a:gd name="T6" fmla="*/ 135 w 378"/>
                  <a:gd name="T7" fmla="*/ 379 h 379"/>
                  <a:gd name="T8" fmla="*/ 0 w 378"/>
                  <a:gd name="T9" fmla="*/ 135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8" h="379">
                    <a:moveTo>
                      <a:pt x="0" y="135"/>
                    </a:moveTo>
                    <a:lnTo>
                      <a:pt x="243" y="0"/>
                    </a:lnTo>
                    <a:lnTo>
                      <a:pt x="378" y="244"/>
                    </a:lnTo>
                    <a:lnTo>
                      <a:pt x="135" y="379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35"/>
              <p:cNvSpPr>
                <a:spLocks/>
              </p:cNvSpPr>
              <p:nvPr/>
            </p:nvSpPr>
            <p:spPr bwMode="auto">
              <a:xfrm>
                <a:off x="3808" y="4197"/>
                <a:ext cx="76" cy="76"/>
              </a:xfrm>
              <a:custGeom>
                <a:avLst/>
                <a:gdLst>
                  <a:gd name="T0" fmla="*/ 0 w 380"/>
                  <a:gd name="T1" fmla="*/ 135 h 378"/>
                  <a:gd name="T2" fmla="*/ 245 w 380"/>
                  <a:gd name="T3" fmla="*/ 0 h 378"/>
                  <a:gd name="T4" fmla="*/ 380 w 380"/>
                  <a:gd name="T5" fmla="*/ 243 h 378"/>
                  <a:gd name="T6" fmla="*/ 135 w 380"/>
                  <a:gd name="T7" fmla="*/ 378 h 378"/>
                  <a:gd name="T8" fmla="*/ 0 w 380"/>
                  <a:gd name="T9" fmla="*/ 135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0" h="378">
                    <a:moveTo>
                      <a:pt x="0" y="135"/>
                    </a:moveTo>
                    <a:lnTo>
                      <a:pt x="245" y="0"/>
                    </a:lnTo>
                    <a:lnTo>
                      <a:pt x="380" y="243"/>
                    </a:lnTo>
                    <a:lnTo>
                      <a:pt x="135" y="378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36"/>
              <p:cNvSpPr>
                <a:spLocks/>
              </p:cNvSpPr>
              <p:nvPr/>
            </p:nvSpPr>
            <p:spPr bwMode="auto">
              <a:xfrm>
                <a:off x="3887" y="4346"/>
                <a:ext cx="76" cy="76"/>
              </a:xfrm>
              <a:custGeom>
                <a:avLst/>
                <a:gdLst>
                  <a:gd name="T0" fmla="*/ 0 w 379"/>
                  <a:gd name="T1" fmla="*/ 135 h 380"/>
                  <a:gd name="T2" fmla="*/ 244 w 379"/>
                  <a:gd name="T3" fmla="*/ 0 h 380"/>
                  <a:gd name="T4" fmla="*/ 379 w 379"/>
                  <a:gd name="T5" fmla="*/ 245 h 380"/>
                  <a:gd name="T6" fmla="*/ 135 w 379"/>
                  <a:gd name="T7" fmla="*/ 380 h 380"/>
                  <a:gd name="T8" fmla="*/ 0 w 379"/>
                  <a:gd name="T9" fmla="*/ 135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9" h="380">
                    <a:moveTo>
                      <a:pt x="0" y="135"/>
                    </a:moveTo>
                    <a:lnTo>
                      <a:pt x="244" y="0"/>
                    </a:lnTo>
                    <a:lnTo>
                      <a:pt x="379" y="245"/>
                    </a:lnTo>
                    <a:lnTo>
                      <a:pt x="135" y="380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37"/>
              <p:cNvSpPr>
                <a:spLocks/>
              </p:cNvSpPr>
              <p:nvPr/>
            </p:nvSpPr>
            <p:spPr bwMode="auto">
              <a:xfrm>
                <a:off x="3046" y="3547"/>
                <a:ext cx="243" cy="56"/>
              </a:xfrm>
              <a:custGeom>
                <a:avLst/>
                <a:gdLst>
                  <a:gd name="T0" fmla="*/ 182 w 1213"/>
                  <a:gd name="T1" fmla="*/ 280 h 280"/>
                  <a:gd name="T2" fmla="*/ 1213 w 1213"/>
                  <a:gd name="T3" fmla="*/ 280 h 280"/>
                  <a:gd name="T4" fmla="*/ 1213 w 1213"/>
                  <a:gd name="T5" fmla="*/ 0 h 280"/>
                  <a:gd name="T6" fmla="*/ 0 w 1213"/>
                  <a:gd name="T7" fmla="*/ 0 h 280"/>
                  <a:gd name="T8" fmla="*/ 21 w 1213"/>
                  <a:gd name="T9" fmla="*/ 41 h 280"/>
                  <a:gd name="T10" fmla="*/ 64 w 1213"/>
                  <a:gd name="T11" fmla="*/ 116 h 280"/>
                  <a:gd name="T12" fmla="*/ 131 w 1213"/>
                  <a:gd name="T13" fmla="*/ 217 h 280"/>
                  <a:gd name="T14" fmla="*/ 182 w 1213"/>
                  <a:gd name="T15" fmla="*/ 280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13" h="280">
                    <a:moveTo>
                      <a:pt x="182" y="280"/>
                    </a:moveTo>
                    <a:lnTo>
                      <a:pt x="1213" y="280"/>
                    </a:lnTo>
                    <a:lnTo>
                      <a:pt x="1213" y="0"/>
                    </a:lnTo>
                    <a:lnTo>
                      <a:pt x="0" y="0"/>
                    </a:lnTo>
                    <a:lnTo>
                      <a:pt x="21" y="41"/>
                    </a:lnTo>
                    <a:lnTo>
                      <a:pt x="64" y="116"/>
                    </a:lnTo>
                    <a:lnTo>
                      <a:pt x="131" y="217"/>
                    </a:lnTo>
                    <a:lnTo>
                      <a:pt x="182" y="280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38"/>
              <p:cNvSpPr>
                <a:spLocks/>
              </p:cNvSpPr>
              <p:nvPr/>
            </p:nvSpPr>
            <p:spPr bwMode="auto">
              <a:xfrm>
                <a:off x="3013" y="3213"/>
                <a:ext cx="568" cy="530"/>
              </a:xfrm>
              <a:custGeom>
                <a:avLst/>
                <a:gdLst>
                  <a:gd name="T0" fmla="*/ 2844 w 2844"/>
                  <a:gd name="T1" fmla="*/ 2537 h 2649"/>
                  <a:gd name="T2" fmla="*/ 2844 w 2844"/>
                  <a:gd name="T3" fmla="*/ 0 h 2649"/>
                  <a:gd name="T4" fmla="*/ 98 w 2844"/>
                  <a:gd name="T5" fmla="*/ 0 h 2649"/>
                  <a:gd name="T6" fmla="*/ 82 w 2844"/>
                  <a:gd name="T7" fmla="*/ 32 h 2649"/>
                  <a:gd name="T8" fmla="*/ 55 w 2844"/>
                  <a:gd name="T9" fmla="*/ 99 h 2649"/>
                  <a:gd name="T10" fmla="*/ 21 w 2844"/>
                  <a:gd name="T11" fmla="*/ 206 h 2649"/>
                  <a:gd name="T12" fmla="*/ 0 w 2844"/>
                  <a:gd name="T13" fmla="*/ 279 h 2649"/>
                  <a:gd name="T14" fmla="*/ 2551 w 2844"/>
                  <a:gd name="T15" fmla="*/ 279 h 2649"/>
                  <a:gd name="T16" fmla="*/ 2551 w 2844"/>
                  <a:gd name="T17" fmla="*/ 2649 h 2649"/>
                  <a:gd name="T18" fmla="*/ 2624 w 2844"/>
                  <a:gd name="T19" fmla="*/ 2626 h 2649"/>
                  <a:gd name="T20" fmla="*/ 2771 w 2844"/>
                  <a:gd name="T21" fmla="*/ 2568 h 2649"/>
                  <a:gd name="T22" fmla="*/ 2844 w 2844"/>
                  <a:gd name="T23" fmla="*/ 2537 h 2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44" h="2649">
                    <a:moveTo>
                      <a:pt x="2844" y="2537"/>
                    </a:moveTo>
                    <a:lnTo>
                      <a:pt x="2844" y="0"/>
                    </a:lnTo>
                    <a:lnTo>
                      <a:pt x="98" y="0"/>
                    </a:lnTo>
                    <a:lnTo>
                      <a:pt x="82" y="32"/>
                    </a:lnTo>
                    <a:lnTo>
                      <a:pt x="55" y="99"/>
                    </a:lnTo>
                    <a:lnTo>
                      <a:pt x="21" y="206"/>
                    </a:lnTo>
                    <a:lnTo>
                      <a:pt x="0" y="279"/>
                    </a:lnTo>
                    <a:lnTo>
                      <a:pt x="2551" y="279"/>
                    </a:lnTo>
                    <a:lnTo>
                      <a:pt x="2551" y="2649"/>
                    </a:lnTo>
                    <a:lnTo>
                      <a:pt x="2624" y="2626"/>
                    </a:lnTo>
                    <a:lnTo>
                      <a:pt x="2771" y="2568"/>
                    </a:lnTo>
                    <a:lnTo>
                      <a:pt x="2844" y="2537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51" name="그룹 50"/>
          <p:cNvGrpSpPr/>
          <p:nvPr/>
        </p:nvGrpSpPr>
        <p:grpSpPr>
          <a:xfrm>
            <a:off x="6260544" y="4066500"/>
            <a:ext cx="1391189" cy="1391189"/>
            <a:chOff x="4647937" y="1987230"/>
            <a:chExt cx="834663" cy="834663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4647937" y="1987230"/>
              <a:ext cx="834663" cy="8346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F2F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grpSp>
          <p:nvGrpSpPr>
            <p:cNvPr id="53" name="Group 58"/>
            <p:cNvGrpSpPr>
              <a:grpSpLocks noChangeAspect="1"/>
            </p:cNvGrpSpPr>
            <p:nvPr/>
          </p:nvGrpSpPr>
          <p:grpSpPr bwMode="auto">
            <a:xfrm>
              <a:off x="4875004" y="2175498"/>
              <a:ext cx="367556" cy="452353"/>
              <a:chOff x="6133" y="1070"/>
              <a:chExt cx="1218" cy="1499"/>
            </a:xfrm>
          </p:grpSpPr>
          <p:sp>
            <p:nvSpPr>
              <p:cNvPr id="54" name="Freeform 59"/>
              <p:cNvSpPr>
                <a:spLocks/>
              </p:cNvSpPr>
              <p:nvPr/>
            </p:nvSpPr>
            <p:spPr bwMode="auto">
              <a:xfrm>
                <a:off x="6156" y="1093"/>
                <a:ext cx="1172" cy="1453"/>
              </a:xfrm>
              <a:custGeom>
                <a:avLst/>
                <a:gdLst>
                  <a:gd name="T0" fmla="*/ 6326 w 7029"/>
                  <a:gd name="T1" fmla="*/ 0 h 8715"/>
                  <a:gd name="T2" fmla="*/ 2095 w 7029"/>
                  <a:gd name="T3" fmla="*/ 0 h 8715"/>
                  <a:gd name="T4" fmla="*/ 0 w 7029"/>
                  <a:gd name="T5" fmla="*/ 2095 h 8715"/>
                  <a:gd name="T6" fmla="*/ 0 w 7029"/>
                  <a:gd name="T7" fmla="*/ 8012 h 8715"/>
                  <a:gd name="T8" fmla="*/ 1 w 7029"/>
                  <a:gd name="T9" fmla="*/ 8049 h 8715"/>
                  <a:gd name="T10" fmla="*/ 9 w 7029"/>
                  <a:gd name="T11" fmla="*/ 8120 h 8715"/>
                  <a:gd name="T12" fmla="*/ 22 w 7029"/>
                  <a:gd name="T13" fmla="*/ 8190 h 8715"/>
                  <a:gd name="T14" fmla="*/ 42 w 7029"/>
                  <a:gd name="T15" fmla="*/ 8256 h 8715"/>
                  <a:gd name="T16" fmla="*/ 69 w 7029"/>
                  <a:gd name="T17" fmla="*/ 8320 h 8715"/>
                  <a:gd name="T18" fmla="*/ 100 w 7029"/>
                  <a:gd name="T19" fmla="*/ 8379 h 8715"/>
                  <a:gd name="T20" fmla="*/ 138 w 7029"/>
                  <a:gd name="T21" fmla="*/ 8436 h 8715"/>
                  <a:gd name="T22" fmla="*/ 182 w 7029"/>
                  <a:gd name="T23" fmla="*/ 8487 h 8715"/>
                  <a:gd name="T24" fmla="*/ 229 w 7029"/>
                  <a:gd name="T25" fmla="*/ 8535 h 8715"/>
                  <a:gd name="T26" fmla="*/ 281 w 7029"/>
                  <a:gd name="T27" fmla="*/ 8577 h 8715"/>
                  <a:gd name="T28" fmla="*/ 337 w 7029"/>
                  <a:gd name="T29" fmla="*/ 8615 h 8715"/>
                  <a:gd name="T30" fmla="*/ 397 w 7029"/>
                  <a:gd name="T31" fmla="*/ 8646 h 8715"/>
                  <a:gd name="T32" fmla="*/ 460 w 7029"/>
                  <a:gd name="T33" fmla="*/ 8673 h 8715"/>
                  <a:gd name="T34" fmla="*/ 526 w 7029"/>
                  <a:gd name="T35" fmla="*/ 8694 h 8715"/>
                  <a:gd name="T36" fmla="*/ 595 w 7029"/>
                  <a:gd name="T37" fmla="*/ 8707 h 8715"/>
                  <a:gd name="T38" fmla="*/ 666 w 7029"/>
                  <a:gd name="T39" fmla="*/ 8714 h 8715"/>
                  <a:gd name="T40" fmla="*/ 703 w 7029"/>
                  <a:gd name="T41" fmla="*/ 8715 h 8715"/>
                  <a:gd name="T42" fmla="*/ 6326 w 7029"/>
                  <a:gd name="T43" fmla="*/ 8715 h 8715"/>
                  <a:gd name="T44" fmla="*/ 6363 w 7029"/>
                  <a:gd name="T45" fmla="*/ 8714 h 8715"/>
                  <a:gd name="T46" fmla="*/ 6434 w 7029"/>
                  <a:gd name="T47" fmla="*/ 8707 h 8715"/>
                  <a:gd name="T48" fmla="*/ 6504 w 7029"/>
                  <a:gd name="T49" fmla="*/ 8694 h 8715"/>
                  <a:gd name="T50" fmla="*/ 6570 w 7029"/>
                  <a:gd name="T51" fmla="*/ 8673 h 8715"/>
                  <a:gd name="T52" fmla="*/ 6633 w 7029"/>
                  <a:gd name="T53" fmla="*/ 8646 h 8715"/>
                  <a:gd name="T54" fmla="*/ 6693 w 7029"/>
                  <a:gd name="T55" fmla="*/ 8615 h 8715"/>
                  <a:gd name="T56" fmla="*/ 6749 w 7029"/>
                  <a:gd name="T57" fmla="*/ 8577 h 8715"/>
                  <a:gd name="T58" fmla="*/ 6801 w 7029"/>
                  <a:gd name="T59" fmla="*/ 8535 h 8715"/>
                  <a:gd name="T60" fmla="*/ 6849 w 7029"/>
                  <a:gd name="T61" fmla="*/ 8487 h 8715"/>
                  <a:gd name="T62" fmla="*/ 6891 w 7029"/>
                  <a:gd name="T63" fmla="*/ 8436 h 8715"/>
                  <a:gd name="T64" fmla="*/ 6929 w 7029"/>
                  <a:gd name="T65" fmla="*/ 8379 h 8715"/>
                  <a:gd name="T66" fmla="*/ 6960 w 7029"/>
                  <a:gd name="T67" fmla="*/ 8320 h 8715"/>
                  <a:gd name="T68" fmla="*/ 6987 w 7029"/>
                  <a:gd name="T69" fmla="*/ 8256 h 8715"/>
                  <a:gd name="T70" fmla="*/ 7008 w 7029"/>
                  <a:gd name="T71" fmla="*/ 8190 h 8715"/>
                  <a:gd name="T72" fmla="*/ 7021 w 7029"/>
                  <a:gd name="T73" fmla="*/ 8120 h 8715"/>
                  <a:gd name="T74" fmla="*/ 7028 w 7029"/>
                  <a:gd name="T75" fmla="*/ 8049 h 8715"/>
                  <a:gd name="T76" fmla="*/ 7029 w 7029"/>
                  <a:gd name="T77" fmla="*/ 8012 h 8715"/>
                  <a:gd name="T78" fmla="*/ 7029 w 7029"/>
                  <a:gd name="T79" fmla="*/ 703 h 8715"/>
                  <a:gd name="T80" fmla="*/ 7028 w 7029"/>
                  <a:gd name="T81" fmla="*/ 666 h 8715"/>
                  <a:gd name="T82" fmla="*/ 7021 w 7029"/>
                  <a:gd name="T83" fmla="*/ 595 h 8715"/>
                  <a:gd name="T84" fmla="*/ 7008 w 7029"/>
                  <a:gd name="T85" fmla="*/ 526 h 8715"/>
                  <a:gd name="T86" fmla="*/ 6987 w 7029"/>
                  <a:gd name="T87" fmla="*/ 460 h 8715"/>
                  <a:gd name="T88" fmla="*/ 6960 w 7029"/>
                  <a:gd name="T89" fmla="*/ 397 h 8715"/>
                  <a:gd name="T90" fmla="*/ 6929 w 7029"/>
                  <a:gd name="T91" fmla="*/ 336 h 8715"/>
                  <a:gd name="T92" fmla="*/ 6891 w 7029"/>
                  <a:gd name="T93" fmla="*/ 281 h 8715"/>
                  <a:gd name="T94" fmla="*/ 6849 w 7029"/>
                  <a:gd name="T95" fmla="*/ 229 h 8715"/>
                  <a:gd name="T96" fmla="*/ 6801 w 7029"/>
                  <a:gd name="T97" fmla="*/ 182 h 8715"/>
                  <a:gd name="T98" fmla="*/ 6749 w 7029"/>
                  <a:gd name="T99" fmla="*/ 138 h 8715"/>
                  <a:gd name="T100" fmla="*/ 6693 w 7029"/>
                  <a:gd name="T101" fmla="*/ 100 h 8715"/>
                  <a:gd name="T102" fmla="*/ 6633 w 7029"/>
                  <a:gd name="T103" fmla="*/ 69 h 8715"/>
                  <a:gd name="T104" fmla="*/ 6570 w 7029"/>
                  <a:gd name="T105" fmla="*/ 42 h 8715"/>
                  <a:gd name="T106" fmla="*/ 6504 w 7029"/>
                  <a:gd name="T107" fmla="*/ 22 h 8715"/>
                  <a:gd name="T108" fmla="*/ 6434 w 7029"/>
                  <a:gd name="T109" fmla="*/ 9 h 8715"/>
                  <a:gd name="T110" fmla="*/ 6363 w 7029"/>
                  <a:gd name="T111" fmla="*/ 1 h 8715"/>
                  <a:gd name="T112" fmla="*/ 6326 w 7029"/>
                  <a:gd name="T113" fmla="*/ 0 h 87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029" h="8715">
                    <a:moveTo>
                      <a:pt x="6326" y="0"/>
                    </a:moveTo>
                    <a:lnTo>
                      <a:pt x="2095" y="0"/>
                    </a:lnTo>
                    <a:lnTo>
                      <a:pt x="0" y="2095"/>
                    </a:lnTo>
                    <a:lnTo>
                      <a:pt x="0" y="8012"/>
                    </a:lnTo>
                    <a:lnTo>
                      <a:pt x="1" y="8049"/>
                    </a:lnTo>
                    <a:lnTo>
                      <a:pt x="9" y="8120"/>
                    </a:lnTo>
                    <a:lnTo>
                      <a:pt x="22" y="8190"/>
                    </a:lnTo>
                    <a:lnTo>
                      <a:pt x="42" y="8256"/>
                    </a:lnTo>
                    <a:lnTo>
                      <a:pt x="69" y="8320"/>
                    </a:lnTo>
                    <a:lnTo>
                      <a:pt x="100" y="8379"/>
                    </a:lnTo>
                    <a:lnTo>
                      <a:pt x="138" y="8436"/>
                    </a:lnTo>
                    <a:lnTo>
                      <a:pt x="182" y="8487"/>
                    </a:lnTo>
                    <a:lnTo>
                      <a:pt x="229" y="8535"/>
                    </a:lnTo>
                    <a:lnTo>
                      <a:pt x="281" y="8577"/>
                    </a:lnTo>
                    <a:lnTo>
                      <a:pt x="337" y="8615"/>
                    </a:lnTo>
                    <a:lnTo>
                      <a:pt x="397" y="8646"/>
                    </a:lnTo>
                    <a:lnTo>
                      <a:pt x="460" y="8673"/>
                    </a:lnTo>
                    <a:lnTo>
                      <a:pt x="526" y="8694"/>
                    </a:lnTo>
                    <a:lnTo>
                      <a:pt x="595" y="8707"/>
                    </a:lnTo>
                    <a:lnTo>
                      <a:pt x="666" y="8714"/>
                    </a:lnTo>
                    <a:lnTo>
                      <a:pt x="703" y="8715"/>
                    </a:lnTo>
                    <a:lnTo>
                      <a:pt x="6326" y="8715"/>
                    </a:lnTo>
                    <a:lnTo>
                      <a:pt x="6363" y="8714"/>
                    </a:lnTo>
                    <a:lnTo>
                      <a:pt x="6434" y="8707"/>
                    </a:lnTo>
                    <a:lnTo>
                      <a:pt x="6504" y="8694"/>
                    </a:lnTo>
                    <a:lnTo>
                      <a:pt x="6570" y="8673"/>
                    </a:lnTo>
                    <a:lnTo>
                      <a:pt x="6633" y="8646"/>
                    </a:lnTo>
                    <a:lnTo>
                      <a:pt x="6693" y="8615"/>
                    </a:lnTo>
                    <a:lnTo>
                      <a:pt x="6749" y="8577"/>
                    </a:lnTo>
                    <a:lnTo>
                      <a:pt x="6801" y="8535"/>
                    </a:lnTo>
                    <a:lnTo>
                      <a:pt x="6849" y="8487"/>
                    </a:lnTo>
                    <a:lnTo>
                      <a:pt x="6891" y="8436"/>
                    </a:lnTo>
                    <a:lnTo>
                      <a:pt x="6929" y="8379"/>
                    </a:lnTo>
                    <a:lnTo>
                      <a:pt x="6960" y="8320"/>
                    </a:lnTo>
                    <a:lnTo>
                      <a:pt x="6987" y="8256"/>
                    </a:lnTo>
                    <a:lnTo>
                      <a:pt x="7008" y="8190"/>
                    </a:lnTo>
                    <a:lnTo>
                      <a:pt x="7021" y="8120"/>
                    </a:lnTo>
                    <a:lnTo>
                      <a:pt x="7028" y="8049"/>
                    </a:lnTo>
                    <a:lnTo>
                      <a:pt x="7029" y="8012"/>
                    </a:lnTo>
                    <a:lnTo>
                      <a:pt x="7029" y="703"/>
                    </a:lnTo>
                    <a:lnTo>
                      <a:pt x="7028" y="666"/>
                    </a:lnTo>
                    <a:lnTo>
                      <a:pt x="7021" y="595"/>
                    </a:lnTo>
                    <a:lnTo>
                      <a:pt x="7008" y="526"/>
                    </a:lnTo>
                    <a:lnTo>
                      <a:pt x="6987" y="460"/>
                    </a:lnTo>
                    <a:lnTo>
                      <a:pt x="6960" y="397"/>
                    </a:lnTo>
                    <a:lnTo>
                      <a:pt x="6929" y="336"/>
                    </a:lnTo>
                    <a:lnTo>
                      <a:pt x="6891" y="281"/>
                    </a:lnTo>
                    <a:lnTo>
                      <a:pt x="6849" y="229"/>
                    </a:lnTo>
                    <a:lnTo>
                      <a:pt x="6801" y="182"/>
                    </a:lnTo>
                    <a:lnTo>
                      <a:pt x="6749" y="138"/>
                    </a:lnTo>
                    <a:lnTo>
                      <a:pt x="6693" y="100"/>
                    </a:lnTo>
                    <a:lnTo>
                      <a:pt x="6633" y="69"/>
                    </a:lnTo>
                    <a:lnTo>
                      <a:pt x="6570" y="42"/>
                    </a:lnTo>
                    <a:lnTo>
                      <a:pt x="6504" y="22"/>
                    </a:lnTo>
                    <a:lnTo>
                      <a:pt x="6434" y="9"/>
                    </a:lnTo>
                    <a:lnTo>
                      <a:pt x="6363" y="1"/>
                    </a:lnTo>
                    <a:lnTo>
                      <a:pt x="63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60"/>
              <p:cNvSpPr>
                <a:spLocks noEditPoints="1"/>
              </p:cNvSpPr>
              <p:nvPr/>
            </p:nvSpPr>
            <p:spPr bwMode="auto">
              <a:xfrm>
                <a:off x="6133" y="1070"/>
                <a:ext cx="1218" cy="1499"/>
              </a:xfrm>
              <a:custGeom>
                <a:avLst/>
                <a:gdLst>
                  <a:gd name="T0" fmla="*/ 281 w 7309"/>
                  <a:gd name="T1" fmla="*/ 8152 h 8995"/>
                  <a:gd name="T2" fmla="*/ 288 w 7309"/>
                  <a:gd name="T3" fmla="*/ 8237 h 8995"/>
                  <a:gd name="T4" fmla="*/ 315 w 7309"/>
                  <a:gd name="T5" fmla="*/ 8345 h 8995"/>
                  <a:gd name="T6" fmla="*/ 363 w 7309"/>
                  <a:gd name="T7" fmla="*/ 8443 h 8995"/>
                  <a:gd name="T8" fmla="*/ 427 w 7309"/>
                  <a:gd name="T9" fmla="*/ 8530 h 8995"/>
                  <a:gd name="T10" fmla="*/ 507 w 7309"/>
                  <a:gd name="T11" fmla="*/ 8603 h 8995"/>
                  <a:gd name="T12" fmla="*/ 600 w 7309"/>
                  <a:gd name="T13" fmla="*/ 8659 h 8995"/>
                  <a:gd name="T14" fmla="*/ 703 w 7309"/>
                  <a:gd name="T15" fmla="*/ 8697 h 8995"/>
                  <a:gd name="T16" fmla="*/ 815 w 7309"/>
                  <a:gd name="T17" fmla="*/ 8714 h 8995"/>
                  <a:gd name="T18" fmla="*/ 6466 w 7309"/>
                  <a:gd name="T19" fmla="*/ 8715 h 8995"/>
                  <a:gd name="T20" fmla="*/ 6551 w 7309"/>
                  <a:gd name="T21" fmla="*/ 8708 h 8995"/>
                  <a:gd name="T22" fmla="*/ 6659 w 7309"/>
                  <a:gd name="T23" fmla="*/ 8680 h 8995"/>
                  <a:gd name="T24" fmla="*/ 6757 w 7309"/>
                  <a:gd name="T25" fmla="*/ 8632 h 8995"/>
                  <a:gd name="T26" fmla="*/ 6844 w 7309"/>
                  <a:gd name="T27" fmla="*/ 8568 h 8995"/>
                  <a:gd name="T28" fmla="*/ 6917 w 7309"/>
                  <a:gd name="T29" fmla="*/ 8488 h 8995"/>
                  <a:gd name="T30" fmla="*/ 6973 w 7309"/>
                  <a:gd name="T31" fmla="*/ 8395 h 8995"/>
                  <a:gd name="T32" fmla="*/ 7011 w 7309"/>
                  <a:gd name="T33" fmla="*/ 8292 h 8995"/>
                  <a:gd name="T34" fmla="*/ 7028 w 7309"/>
                  <a:gd name="T35" fmla="*/ 8181 h 8995"/>
                  <a:gd name="T36" fmla="*/ 7029 w 7309"/>
                  <a:gd name="T37" fmla="*/ 843 h 8995"/>
                  <a:gd name="T38" fmla="*/ 7022 w 7309"/>
                  <a:gd name="T39" fmla="*/ 758 h 8995"/>
                  <a:gd name="T40" fmla="*/ 6994 w 7309"/>
                  <a:gd name="T41" fmla="*/ 650 h 8995"/>
                  <a:gd name="T42" fmla="*/ 6946 w 7309"/>
                  <a:gd name="T43" fmla="*/ 552 h 8995"/>
                  <a:gd name="T44" fmla="*/ 6882 w 7309"/>
                  <a:gd name="T45" fmla="*/ 466 h 8995"/>
                  <a:gd name="T46" fmla="*/ 6802 w 7309"/>
                  <a:gd name="T47" fmla="*/ 393 h 8995"/>
                  <a:gd name="T48" fmla="*/ 6709 w 7309"/>
                  <a:gd name="T49" fmla="*/ 336 h 8995"/>
                  <a:gd name="T50" fmla="*/ 6606 w 7309"/>
                  <a:gd name="T51" fmla="*/ 298 h 8995"/>
                  <a:gd name="T52" fmla="*/ 6495 w 7309"/>
                  <a:gd name="T53" fmla="*/ 281 h 8995"/>
                  <a:gd name="T54" fmla="*/ 2291 w 7309"/>
                  <a:gd name="T55" fmla="*/ 281 h 8995"/>
                  <a:gd name="T56" fmla="*/ 6466 w 7309"/>
                  <a:gd name="T57" fmla="*/ 8995 h 8995"/>
                  <a:gd name="T58" fmla="*/ 800 w 7309"/>
                  <a:gd name="T59" fmla="*/ 8995 h 8995"/>
                  <a:gd name="T60" fmla="*/ 634 w 7309"/>
                  <a:gd name="T61" fmla="*/ 8969 h 8995"/>
                  <a:gd name="T62" fmla="*/ 479 w 7309"/>
                  <a:gd name="T63" fmla="*/ 8912 h 8995"/>
                  <a:gd name="T64" fmla="*/ 339 w 7309"/>
                  <a:gd name="T65" fmla="*/ 8827 h 8995"/>
                  <a:gd name="T66" fmla="*/ 219 w 7309"/>
                  <a:gd name="T67" fmla="*/ 8719 h 8995"/>
                  <a:gd name="T68" fmla="*/ 122 w 7309"/>
                  <a:gd name="T69" fmla="*/ 8589 h 8995"/>
                  <a:gd name="T70" fmla="*/ 51 w 7309"/>
                  <a:gd name="T71" fmla="*/ 8442 h 8995"/>
                  <a:gd name="T72" fmla="*/ 9 w 7309"/>
                  <a:gd name="T73" fmla="*/ 8280 h 8995"/>
                  <a:gd name="T74" fmla="*/ 0 w 7309"/>
                  <a:gd name="T75" fmla="*/ 8152 h 8995"/>
                  <a:gd name="T76" fmla="*/ 2164 w 7309"/>
                  <a:gd name="T77" fmla="*/ 0 h 8995"/>
                  <a:gd name="T78" fmla="*/ 6509 w 7309"/>
                  <a:gd name="T79" fmla="*/ 1 h 8995"/>
                  <a:gd name="T80" fmla="*/ 6677 w 7309"/>
                  <a:gd name="T81" fmla="*/ 26 h 8995"/>
                  <a:gd name="T82" fmla="*/ 6831 w 7309"/>
                  <a:gd name="T83" fmla="*/ 83 h 8995"/>
                  <a:gd name="T84" fmla="*/ 6970 w 7309"/>
                  <a:gd name="T85" fmla="*/ 168 h 8995"/>
                  <a:gd name="T86" fmla="*/ 7090 w 7309"/>
                  <a:gd name="T87" fmla="*/ 277 h 8995"/>
                  <a:gd name="T88" fmla="*/ 7187 w 7309"/>
                  <a:gd name="T89" fmla="*/ 407 h 8995"/>
                  <a:gd name="T90" fmla="*/ 7258 w 7309"/>
                  <a:gd name="T91" fmla="*/ 554 h 8995"/>
                  <a:gd name="T92" fmla="*/ 7300 w 7309"/>
                  <a:gd name="T93" fmla="*/ 715 h 8995"/>
                  <a:gd name="T94" fmla="*/ 7309 w 7309"/>
                  <a:gd name="T95" fmla="*/ 843 h 8995"/>
                  <a:gd name="T96" fmla="*/ 7309 w 7309"/>
                  <a:gd name="T97" fmla="*/ 8195 h 8995"/>
                  <a:gd name="T98" fmla="*/ 7283 w 7309"/>
                  <a:gd name="T99" fmla="*/ 8363 h 8995"/>
                  <a:gd name="T100" fmla="*/ 7226 w 7309"/>
                  <a:gd name="T101" fmla="*/ 8518 h 8995"/>
                  <a:gd name="T102" fmla="*/ 7141 w 7309"/>
                  <a:gd name="T103" fmla="*/ 8656 h 8995"/>
                  <a:gd name="T104" fmla="*/ 7033 w 7309"/>
                  <a:gd name="T105" fmla="*/ 8776 h 8995"/>
                  <a:gd name="T106" fmla="*/ 6903 w 7309"/>
                  <a:gd name="T107" fmla="*/ 8873 h 8995"/>
                  <a:gd name="T108" fmla="*/ 6756 w 7309"/>
                  <a:gd name="T109" fmla="*/ 8944 h 8995"/>
                  <a:gd name="T110" fmla="*/ 6594 w 7309"/>
                  <a:gd name="T111" fmla="*/ 8986 h 8995"/>
                  <a:gd name="T112" fmla="*/ 6466 w 7309"/>
                  <a:gd name="T113" fmla="*/ 8995 h 89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309" h="8995">
                    <a:moveTo>
                      <a:pt x="281" y="2291"/>
                    </a:moveTo>
                    <a:lnTo>
                      <a:pt x="281" y="8152"/>
                    </a:lnTo>
                    <a:lnTo>
                      <a:pt x="281" y="8181"/>
                    </a:lnTo>
                    <a:lnTo>
                      <a:pt x="288" y="8237"/>
                    </a:lnTo>
                    <a:lnTo>
                      <a:pt x="298" y="8292"/>
                    </a:lnTo>
                    <a:lnTo>
                      <a:pt x="315" y="8345"/>
                    </a:lnTo>
                    <a:lnTo>
                      <a:pt x="336" y="8395"/>
                    </a:lnTo>
                    <a:lnTo>
                      <a:pt x="363" y="8443"/>
                    </a:lnTo>
                    <a:lnTo>
                      <a:pt x="393" y="8488"/>
                    </a:lnTo>
                    <a:lnTo>
                      <a:pt x="427" y="8530"/>
                    </a:lnTo>
                    <a:lnTo>
                      <a:pt x="466" y="8568"/>
                    </a:lnTo>
                    <a:lnTo>
                      <a:pt x="507" y="8603"/>
                    </a:lnTo>
                    <a:lnTo>
                      <a:pt x="552" y="8632"/>
                    </a:lnTo>
                    <a:lnTo>
                      <a:pt x="600" y="8659"/>
                    </a:lnTo>
                    <a:lnTo>
                      <a:pt x="650" y="8680"/>
                    </a:lnTo>
                    <a:lnTo>
                      <a:pt x="703" y="8697"/>
                    </a:lnTo>
                    <a:lnTo>
                      <a:pt x="758" y="8708"/>
                    </a:lnTo>
                    <a:lnTo>
                      <a:pt x="815" y="8714"/>
                    </a:lnTo>
                    <a:lnTo>
                      <a:pt x="843" y="8715"/>
                    </a:lnTo>
                    <a:lnTo>
                      <a:pt x="6466" y="8715"/>
                    </a:lnTo>
                    <a:lnTo>
                      <a:pt x="6495" y="8714"/>
                    </a:lnTo>
                    <a:lnTo>
                      <a:pt x="6551" y="8708"/>
                    </a:lnTo>
                    <a:lnTo>
                      <a:pt x="6606" y="8697"/>
                    </a:lnTo>
                    <a:lnTo>
                      <a:pt x="6659" y="8680"/>
                    </a:lnTo>
                    <a:lnTo>
                      <a:pt x="6709" y="8659"/>
                    </a:lnTo>
                    <a:lnTo>
                      <a:pt x="6757" y="8632"/>
                    </a:lnTo>
                    <a:lnTo>
                      <a:pt x="6802" y="8603"/>
                    </a:lnTo>
                    <a:lnTo>
                      <a:pt x="6844" y="8568"/>
                    </a:lnTo>
                    <a:lnTo>
                      <a:pt x="6882" y="8530"/>
                    </a:lnTo>
                    <a:lnTo>
                      <a:pt x="6917" y="8488"/>
                    </a:lnTo>
                    <a:lnTo>
                      <a:pt x="6946" y="8443"/>
                    </a:lnTo>
                    <a:lnTo>
                      <a:pt x="6973" y="8395"/>
                    </a:lnTo>
                    <a:lnTo>
                      <a:pt x="6994" y="8345"/>
                    </a:lnTo>
                    <a:lnTo>
                      <a:pt x="7011" y="8292"/>
                    </a:lnTo>
                    <a:lnTo>
                      <a:pt x="7022" y="8237"/>
                    </a:lnTo>
                    <a:lnTo>
                      <a:pt x="7028" y="8181"/>
                    </a:lnTo>
                    <a:lnTo>
                      <a:pt x="7029" y="8152"/>
                    </a:lnTo>
                    <a:lnTo>
                      <a:pt x="7029" y="843"/>
                    </a:lnTo>
                    <a:lnTo>
                      <a:pt x="7028" y="815"/>
                    </a:lnTo>
                    <a:lnTo>
                      <a:pt x="7022" y="758"/>
                    </a:lnTo>
                    <a:lnTo>
                      <a:pt x="7011" y="703"/>
                    </a:lnTo>
                    <a:lnTo>
                      <a:pt x="6994" y="650"/>
                    </a:lnTo>
                    <a:lnTo>
                      <a:pt x="6973" y="600"/>
                    </a:lnTo>
                    <a:lnTo>
                      <a:pt x="6946" y="552"/>
                    </a:lnTo>
                    <a:lnTo>
                      <a:pt x="6917" y="507"/>
                    </a:lnTo>
                    <a:lnTo>
                      <a:pt x="6882" y="466"/>
                    </a:lnTo>
                    <a:lnTo>
                      <a:pt x="6844" y="427"/>
                    </a:lnTo>
                    <a:lnTo>
                      <a:pt x="6802" y="393"/>
                    </a:lnTo>
                    <a:lnTo>
                      <a:pt x="6757" y="363"/>
                    </a:lnTo>
                    <a:lnTo>
                      <a:pt x="6709" y="336"/>
                    </a:lnTo>
                    <a:lnTo>
                      <a:pt x="6659" y="315"/>
                    </a:lnTo>
                    <a:lnTo>
                      <a:pt x="6606" y="298"/>
                    </a:lnTo>
                    <a:lnTo>
                      <a:pt x="6551" y="288"/>
                    </a:lnTo>
                    <a:lnTo>
                      <a:pt x="6495" y="281"/>
                    </a:lnTo>
                    <a:lnTo>
                      <a:pt x="6466" y="281"/>
                    </a:lnTo>
                    <a:lnTo>
                      <a:pt x="2291" y="281"/>
                    </a:lnTo>
                    <a:lnTo>
                      <a:pt x="281" y="2291"/>
                    </a:lnTo>
                    <a:close/>
                    <a:moveTo>
                      <a:pt x="6466" y="8995"/>
                    </a:moveTo>
                    <a:lnTo>
                      <a:pt x="843" y="8995"/>
                    </a:lnTo>
                    <a:lnTo>
                      <a:pt x="800" y="8995"/>
                    </a:lnTo>
                    <a:lnTo>
                      <a:pt x="715" y="8986"/>
                    </a:lnTo>
                    <a:lnTo>
                      <a:pt x="634" y="8969"/>
                    </a:lnTo>
                    <a:lnTo>
                      <a:pt x="555" y="8944"/>
                    </a:lnTo>
                    <a:lnTo>
                      <a:pt x="479" y="8912"/>
                    </a:lnTo>
                    <a:lnTo>
                      <a:pt x="407" y="8873"/>
                    </a:lnTo>
                    <a:lnTo>
                      <a:pt x="339" y="8827"/>
                    </a:lnTo>
                    <a:lnTo>
                      <a:pt x="277" y="8776"/>
                    </a:lnTo>
                    <a:lnTo>
                      <a:pt x="219" y="8719"/>
                    </a:lnTo>
                    <a:lnTo>
                      <a:pt x="168" y="8656"/>
                    </a:lnTo>
                    <a:lnTo>
                      <a:pt x="122" y="8589"/>
                    </a:lnTo>
                    <a:lnTo>
                      <a:pt x="83" y="8518"/>
                    </a:lnTo>
                    <a:lnTo>
                      <a:pt x="51" y="8442"/>
                    </a:lnTo>
                    <a:lnTo>
                      <a:pt x="26" y="8363"/>
                    </a:lnTo>
                    <a:lnTo>
                      <a:pt x="9" y="8280"/>
                    </a:lnTo>
                    <a:lnTo>
                      <a:pt x="1" y="8195"/>
                    </a:lnTo>
                    <a:lnTo>
                      <a:pt x="0" y="8152"/>
                    </a:lnTo>
                    <a:lnTo>
                      <a:pt x="0" y="2164"/>
                    </a:lnTo>
                    <a:lnTo>
                      <a:pt x="2164" y="0"/>
                    </a:lnTo>
                    <a:lnTo>
                      <a:pt x="6466" y="0"/>
                    </a:lnTo>
                    <a:lnTo>
                      <a:pt x="6509" y="1"/>
                    </a:lnTo>
                    <a:lnTo>
                      <a:pt x="6594" y="9"/>
                    </a:lnTo>
                    <a:lnTo>
                      <a:pt x="6677" y="26"/>
                    </a:lnTo>
                    <a:lnTo>
                      <a:pt x="6756" y="51"/>
                    </a:lnTo>
                    <a:lnTo>
                      <a:pt x="6831" y="83"/>
                    </a:lnTo>
                    <a:lnTo>
                      <a:pt x="6903" y="122"/>
                    </a:lnTo>
                    <a:lnTo>
                      <a:pt x="6970" y="168"/>
                    </a:lnTo>
                    <a:lnTo>
                      <a:pt x="7033" y="219"/>
                    </a:lnTo>
                    <a:lnTo>
                      <a:pt x="7090" y="277"/>
                    </a:lnTo>
                    <a:lnTo>
                      <a:pt x="7141" y="339"/>
                    </a:lnTo>
                    <a:lnTo>
                      <a:pt x="7187" y="407"/>
                    </a:lnTo>
                    <a:lnTo>
                      <a:pt x="7226" y="479"/>
                    </a:lnTo>
                    <a:lnTo>
                      <a:pt x="7258" y="554"/>
                    </a:lnTo>
                    <a:lnTo>
                      <a:pt x="7283" y="634"/>
                    </a:lnTo>
                    <a:lnTo>
                      <a:pt x="7300" y="715"/>
                    </a:lnTo>
                    <a:lnTo>
                      <a:pt x="7309" y="800"/>
                    </a:lnTo>
                    <a:lnTo>
                      <a:pt x="7309" y="843"/>
                    </a:lnTo>
                    <a:lnTo>
                      <a:pt x="7309" y="8152"/>
                    </a:lnTo>
                    <a:lnTo>
                      <a:pt x="7309" y="8195"/>
                    </a:lnTo>
                    <a:lnTo>
                      <a:pt x="7300" y="8280"/>
                    </a:lnTo>
                    <a:lnTo>
                      <a:pt x="7283" y="8363"/>
                    </a:lnTo>
                    <a:lnTo>
                      <a:pt x="7258" y="8442"/>
                    </a:lnTo>
                    <a:lnTo>
                      <a:pt x="7226" y="8518"/>
                    </a:lnTo>
                    <a:lnTo>
                      <a:pt x="7187" y="8589"/>
                    </a:lnTo>
                    <a:lnTo>
                      <a:pt x="7141" y="8656"/>
                    </a:lnTo>
                    <a:lnTo>
                      <a:pt x="7090" y="8719"/>
                    </a:lnTo>
                    <a:lnTo>
                      <a:pt x="7033" y="8776"/>
                    </a:lnTo>
                    <a:lnTo>
                      <a:pt x="6970" y="8827"/>
                    </a:lnTo>
                    <a:lnTo>
                      <a:pt x="6903" y="8873"/>
                    </a:lnTo>
                    <a:lnTo>
                      <a:pt x="6831" y="8912"/>
                    </a:lnTo>
                    <a:lnTo>
                      <a:pt x="6756" y="8944"/>
                    </a:lnTo>
                    <a:lnTo>
                      <a:pt x="6677" y="8969"/>
                    </a:lnTo>
                    <a:lnTo>
                      <a:pt x="6594" y="8986"/>
                    </a:lnTo>
                    <a:lnTo>
                      <a:pt x="6509" y="8995"/>
                    </a:lnTo>
                    <a:lnTo>
                      <a:pt x="6466" y="899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61"/>
              <p:cNvSpPr>
                <a:spLocks/>
              </p:cNvSpPr>
              <p:nvPr/>
            </p:nvSpPr>
            <p:spPr bwMode="auto">
              <a:xfrm>
                <a:off x="6250" y="1187"/>
                <a:ext cx="984" cy="1265"/>
              </a:xfrm>
              <a:custGeom>
                <a:avLst/>
                <a:gdLst>
                  <a:gd name="T0" fmla="*/ 0 w 5904"/>
                  <a:gd name="T1" fmla="*/ 7590 h 7590"/>
                  <a:gd name="T2" fmla="*/ 0 w 5904"/>
                  <a:gd name="T3" fmla="*/ 1756 h 7590"/>
                  <a:gd name="T4" fmla="*/ 1757 w 5904"/>
                  <a:gd name="T5" fmla="*/ 0 h 7590"/>
                  <a:gd name="T6" fmla="*/ 5904 w 5904"/>
                  <a:gd name="T7" fmla="*/ 0 h 7590"/>
                  <a:gd name="T8" fmla="*/ 5904 w 5904"/>
                  <a:gd name="T9" fmla="*/ 7590 h 7590"/>
                  <a:gd name="T10" fmla="*/ 0 w 5904"/>
                  <a:gd name="T11" fmla="*/ 7590 h 7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04" h="7590">
                    <a:moveTo>
                      <a:pt x="0" y="7590"/>
                    </a:moveTo>
                    <a:lnTo>
                      <a:pt x="0" y="1756"/>
                    </a:lnTo>
                    <a:lnTo>
                      <a:pt x="1757" y="0"/>
                    </a:lnTo>
                    <a:lnTo>
                      <a:pt x="5904" y="0"/>
                    </a:lnTo>
                    <a:lnTo>
                      <a:pt x="5904" y="7590"/>
                    </a:lnTo>
                    <a:lnTo>
                      <a:pt x="0" y="7590"/>
                    </a:lnTo>
                    <a:close/>
                  </a:path>
                </a:pathLst>
              </a:custGeom>
              <a:solidFill>
                <a:srgbClr val="3C33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Rectangle 62"/>
              <p:cNvSpPr>
                <a:spLocks noChangeArrowheads="1"/>
              </p:cNvSpPr>
              <p:nvPr/>
            </p:nvSpPr>
            <p:spPr bwMode="auto">
              <a:xfrm>
                <a:off x="6423" y="2016"/>
                <a:ext cx="284" cy="28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63"/>
              <p:cNvSpPr>
                <a:spLocks noEditPoints="1"/>
              </p:cNvSpPr>
              <p:nvPr/>
            </p:nvSpPr>
            <p:spPr bwMode="auto">
              <a:xfrm>
                <a:off x="6400" y="1993"/>
                <a:ext cx="330" cy="330"/>
              </a:xfrm>
              <a:custGeom>
                <a:avLst/>
                <a:gdLst>
                  <a:gd name="T0" fmla="*/ 282 w 1982"/>
                  <a:gd name="T1" fmla="*/ 1702 h 1982"/>
                  <a:gd name="T2" fmla="*/ 1701 w 1982"/>
                  <a:gd name="T3" fmla="*/ 1702 h 1982"/>
                  <a:gd name="T4" fmla="*/ 1701 w 1982"/>
                  <a:gd name="T5" fmla="*/ 282 h 1982"/>
                  <a:gd name="T6" fmla="*/ 282 w 1982"/>
                  <a:gd name="T7" fmla="*/ 282 h 1982"/>
                  <a:gd name="T8" fmla="*/ 282 w 1982"/>
                  <a:gd name="T9" fmla="*/ 1702 h 1982"/>
                  <a:gd name="T10" fmla="*/ 1982 w 1982"/>
                  <a:gd name="T11" fmla="*/ 1982 h 1982"/>
                  <a:gd name="T12" fmla="*/ 0 w 1982"/>
                  <a:gd name="T13" fmla="*/ 1982 h 1982"/>
                  <a:gd name="T14" fmla="*/ 0 w 1982"/>
                  <a:gd name="T15" fmla="*/ 0 h 1982"/>
                  <a:gd name="T16" fmla="*/ 1982 w 1982"/>
                  <a:gd name="T17" fmla="*/ 0 h 1982"/>
                  <a:gd name="T18" fmla="*/ 1982 w 1982"/>
                  <a:gd name="T19" fmla="*/ 1982 h 1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82" h="1982">
                    <a:moveTo>
                      <a:pt x="282" y="1702"/>
                    </a:moveTo>
                    <a:lnTo>
                      <a:pt x="1701" y="1702"/>
                    </a:lnTo>
                    <a:lnTo>
                      <a:pt x="1701" y="282"/>
                    </a:lnTo>
                    <a:lnTo>
                      <a:pt x="282" y="282"/>
                    </a:lnTo>
                    <a:lnTo>
                      <a:pt x="282" y="1702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64"/>
              <p:cNvSpPr>
                <a:spLocks/>
              </p:cNvSpPr>
              <p:nvPr/>
            </p:nvSpPr>
            <p:spPr bwMode="auto">
              <a:xfrm>
                <a:off x="6484" y="2068"/>
                <a:ext cx="169" cy="178"/>
              </a:xfrm>
              <a:custGeom>
                <a:avLst/>
                <a:gdLst>
                  <a:gd name="T0" fmla="*/ 366 w 1013"/>
                  <a:gd name="T1" fmla="*/ 730 h 1067"/>
                  <a:gd name="T2" fmla="*/ 225 w 1013"/>
                  <a:gd name="T3" fmla="*/ 506 h 1067"/>
                  <a:gd name="T4" fmla="*/ 0 w 1013"/>
                  <a:gd name="T5" fmla="*/ 674 h 1067"/>
                  <a:gd name="T6" fmla="*/ 267 w 1013"/>
                  <a:gd name="T7" fmla="*/ 969 h 1067"/>
                  <a:gd name="T8" fmla="*/ 366 w 1013"/>
                  <a:gd name="T9" fmla="*/ 1067 h 1067"/>
                  <a:gd name="T10" fmla="*/ 436 w 1013"/>
                  <a:gd name="T11" fmla="*/ 969 h 1067"/>
                  <a:gd name="T12" fmla="*/ 1013 w 1013"/>
                  <a:gd name="T13" fmla="*/ 0 h 1067"/>
                  <a:gd name="T14" fmla="*/ 366 w 1013"/>
                  <a:gd name="T15" fmla="*/ 730 h 10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3" h="1067">
                    <a:moveTo>
                      <a:pt x="366" y="730"/>
                    </a:moveTo>
                    <a:lnTo>
                      <a:pt x="225" y="506"/>
                    </a:lnTo>
                    <a:lnTo>
                      <a:pt x="0" y="674"/>
                    </a:lnTo>
                    <a:lnTo>
                      <a:pt x="267" y="969"/>
                    </a:lnTo>
                    <a:lnTo>
                      <a:pt x="366" y="1067"/>
                    </a:lnTo>
                    <a:lnTo>
                      <a:pt x="436" y="969"/>
                    </a:lnTo>
                    <a:lnTo>
                      <a:pt x="1013" y="0"/>
                    </a:lnTo>
                    <a:lnTo>
                      <a:pt x="366" y="730"/>
                    </a:lnTo>
                    <a:close/>
                  </a:path>
                </a:pathLst>
              </a:custGeom>
              <a:solidFill>
                <a:srgbClr val="F039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Rectangle 65"/>
              <p:cNvSpPr>
                <a:spLocks noChangeArrowheads="1"/>
              </p:cNvSpPr>
              <p:nvPr/>
            </p:nvSpPr>
            <p:spPr bwMode="auto">
              <a:xfrm>
                <a:off x="6423" y="1574"/>
                <a:ext cx="284" cy="28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66"/>
              <p:cNvSpPr>
                <a:spLocks noEditPoints="1"/>
              </p:cNvSpPr>
              <p:nvPr/>
            </p:nvSpPr>
            <p:spPr bwMode="auto">
              <a:xfrm>
                <a:off x="6400" y="1550"/>
                <a:ext cx="330" cy="330"/>
              </a:xfrm>
              <a:custGeom>
                <a:avLst/>
                <a:gdLst>
                  <a:gd name="T0" fmla="*/ 282 w 1982"/>
                  <a:gd name="T1" fmla="*/ 1701 h 1982"/>
                  <a:gd name="T2" fmla="*/ 1701 w 1982"/>
                  <a:gd name="T3" fmla="*/ 1701 h 1982"/>
                  <a:gd name="T4" fmla="*/ 1701 w 1982"/>
                  <a:gd name="T5" fmla="*/ 281 h 1982"/>
                  <a:gd name="T6" fmla="*/ 282 w 1982"/>
                  <a:gd name="T7" fmla="*/ 281 h 1982"/>
                  <a:gd name="T8" fmla="*/ 282 w 1982"/>
                  <a:gd name="T9" fmla="*/ 1701 h 1982"/>
                  <a:gd name="T10" fmla="*/ 1982 w 1982"/>
                  <a:gd name="T11" fmla="*/ 1982 h 1982"/>
                  <a:gd name="T12" fmla="*/ 0 w 1982"/>
                  <a:gd name="T13" fmla="*/ 1982 h 1982"/>
                  <a:gd name="T14" fmla="*/ 0 w 1982"/>
                  <a:gd name="T15" fmla="*/ 0 h 1982"/>
                  <a:gd name="T16" fmla="*/ 1982 w 1982"/>
                  <a:gd name="T17" fmla="*/ 0 h 1982"/>
                  <a:gd name="T18" fmla="*/ 1982 w 1982"/>
                  <a:gd name="T19" fmla="*/ 1982 h 1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82" h="1982">
                    <a:moveTo>
                      <a:pt x="282" y="1701"/>
                    </a:moveTo>
                    <a:lnTo>
                      <a:pt x="1701" y="1701"/>
                    </a:lnTo>
                    <a:lnTo>
                      <a:pt x="1701" y="281"/>
                    </a:lnTo>
                    <a:lnTo>
                      <a:pt x="282" y="281"/>
                    </a:lnTo>
                    <a:lnTo>
                      <a:pt x="282" y="1701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67"/>
              <p:cNvSpPr>
                <a:spLocks/>
              </p:cNvSpPr>
              <p:nvPr/>
            </p:nvSpPr>
            <p:spPr bwMode="auto">
              <a:xfrm>
                <a:off x="6484" y="1627"/>
                <a:ext cx="169" cy="179"/>
              </a:xfrm>
              <a:custGeom>
                <a:avLst/>
                <a:gdLst>
                  <a:gd name="T0" fmla="*/ 366 w 1013"/>
                  <a:gd name="T1" fmla="*/ 717 h 1069"/>
                  <a:gd name="T2" fmla="*/ 225 w 1013"/>
                  <a:gd name="T3" fmla="*/ 492 h 1069"/>
                  <a:gd name="T4" fmla="*/ 0 w 1013"/>
                  <a:gd name="T5" fmla="*/ 661 h 1069"/>
                  <a:gd name="T6" fmla="*/ 267 w 1013"/>
                  <a:gd name="T7" fmla="*/ 956 h 1069"/>
                  <a:gd name="T8" fmla="*/ 366 w 1013"/>
                  <a:gd name="T9" fmla="*/ 1069 h 1069"/>
                  <a:gd name="T10" fmla="*/ 436 w 1013"/>
                  <a:gd name="T11" fmla="*/ 956 h 1069"/>
                  <a:gd name="T12" fmla="*/ 1013 w 1013"/>
                  <a:gd name="T13" fmla="*/ 0 h 1069"/>
                  <a:gd name="T14" fmla="*/ 366 w 1013"/>
                  <a:gd name="T15" fmla="*/ 717 h 10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3" h="1069">
                    <a:moveTo>
                      <a:pt x="366" y="717"/>
                    </a:moveTo>
                    <a:lnTo>
                      <a:pt x="225" y="492"/>
                    </a:lnTo>
                    <a:lnTo>
                      <a:pt x="0" y="661"/>
                    </a:lnTo>
                    <a:lnTo>
                      <a:pt x="267" y="956"/>
                    </a:lnTo>
                    <a:lnTo>
                      <a:pt x="366" y="1069"/>
                    </a:lnTo>
                    <a:lnTo>
                      <a:pt x="436" y="956"/>
                    </a:lnTo>
                    <a:lnTo>
                      <a:pt x="1013" y="0"/>
                    </a:lnTo>
                    <a:lnTo>
                      <a:pt x="366" y="717"/>
                    </a:lnTo>
                    <a:close/>
                  </a:path>
                </a:pathLst>
              </a:custGeom>
              <a:solidFill>
                <a:srgbClr val="F039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Rectangle 68"/>
              <p:cNvSpPr>
                <a:spLocks noChangeArrowheads="1"/>
              </p:cNvSpPr>
              <p:nvPr/>
            </p:nvSpPr>
            <p:spPr bwMode="auto">
              <a:xfrm>
                <a:off x="6782" y="1620"/>
                <a:ext cx="314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Rectangle 69"/>
              <p:cNvSpPr>
                <a:spLocks noChangeArrowheads="1"/>
              </p:cNvSpPr>
              <p:nvPr/>
            </p:nvSpPr>
            <p:spPr bwMode="auto">
              <a:xfrm>
                <a:off x="6782" y="1742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Rectangle 70"/>
              <p:cNvSpPr>
                <a:spLocks noChangeArrowheads="1"/>
              </p:cNvSpPr>
              <p:nvPr/>
            </p:nvSpPr>
            <p:spPr bwMode="auto">
              <a:xfrm>
                <a:off x="6918" y="1742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Rectangle 71"/>
              <p:cNvSpPr>
                <a:spLocks noChangeArrowheads="1"/>
              </p:cNvSpPr>
              <p:nvPr/>
            </p:nvSpPr>
            <p:spPr bwMode="auto">
              <a:xfrm>
                <a:off x="7051" y="1742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Rectangle 72"/>
              <p:cNvSpPr>
                <a:spLocks noChangeArrowheads="1"/>
              </p:cNvSpPr>
              <p:nvPr/>
            </p:nvSpPr>
            <p:spPr bwMode="auto">
              <a:xfrm>
                <a:off x="6782" y="2061"/>
                <a:ext cx="314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Rectangle 73"/>
              <p:cNvSpPr>
                <a:spLocks noChangeArrowheads="1"/>
              </p:cNvSpPr>
              <p:nvPr/>
            </p:nvSpPr>
            <p:spPr bwMode="auto">
              <a:xfrm>
                <a:off x="6782" y="2185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Rectangle 74"/>
              <p:cNvSpPr>
                <a:spLocks noChangeArrowheads="1"/>
              </p:cNvSpPr>
              <p:nvPr/>
            </p:nvSpPr>
            <p:spPr bwMode="auto">
              <a:xfrm>
                <a:off x="6918" y="2185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Rectangle 75"/>
              <p:cNvSpPr>
                <a:spLocks noChangeArrowheads="1"/>
              </p:cNvSpPr>
              <p:nvPr/>
            </p:nvSpPr>
            <p:spPr bwMode="auto">
              <a:xfrm>
                <a:off x="7051" y="2185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76"/>
              <p:cNvSpPr>
                <a:spLocks/>
              </p:cNvSpPr>
              <p:nvPr/>
            </p:nvSpPr>
            <p:spPr bwMode="auto">
              <a:xfrm>
                <a:off x="6250" y="1187"/>
                <a:ext cx="293" cy="293"/>
              </a:xfrm>
              <a:custGeom>
                <a:avLst/>
                <a:gdLst>
                  <a:gd name="T0" fmla="*/ 1757 w 1757"/>
                  <a:gd name="T1" fmla="*/ 1756 h 1756"/>
                  <a:gd name="T2" fmla="*/ 1757 w 1757"/>
                  <a:gd name="T3" fmla="*/ 0 h 1756"/>
                  <a:gd name="T4" fmla="*/ 0 w 1757"/>
                  <a:gd name="T5" fmla="*/ 1756 h 1756"/>
                  <a:gd name="T6" fmla="*/ 1757 w 1757"/>
                  <a:gd name="T7" fmla="*/ 1756 h 1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57" h="1756">
                    <a:moveTo>
                      <a:pt x="1757" y="1756"/>
                    </a:moveTo>
                    <a:lnTo>
                      <a:pt x="1757" y="0"/>
                    </a:lnTo>
                    <a:lnTo>
                      <a:pt x="0" y="1756"/>
                    </a:lnTo>
                    <a:lnTo>
                      <a:pt x="1757" y="1756"/>
                    </a:lnTo>
                    <a:close/>
                  </a:path>
                </a:pathLst>
              </a:custGeom>
              <a:solidFill>
                <a:srgbClr val="EF2F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Rectangle 77"/>
              <p:cNvSpPr>
                <a:spLocks noChangeArrowheads="1"/>
              </p:cNvSpPr>
              <p:nvPr/>
            </p:nvSpPr>
            <p:spPr bwMode="auto">
              <a:xfrm>
                <a:off x="6676" y="1311"/>
                <a:ext cx="434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4580156" y="4053654"/>
            <a:ext cx="1391189" cy="1391189"/>
            <a:chOff x="4580156" y="4053654"/>
            <a:chExt cx="1391189" cy="1391189"/>
          </a:xfrm>
        </p:grpSpPr>
        <p:sp>
          <p:nvSpPr>
            <p:cNvPr id="74" name="모서리가 둥근 직사각형 73"/>
            <p:cNvSpPr/>
            <p:nvPr/>
          </p:nvSpPr>
          <p:spPr>
            <a:xfrm>
              <a:off x="4580156" y="4053654"/>
              <a:ext cx="1391189" cy="1391189"/>
            </a:xfrm>
            <a:prstGeom prst="roundRect">
              <a:avLst/>
            </a:prstGeom>
            <a:solidFill>
              <a:srgbClr val="EF305F"/>
            </a:solidFill>
            <a:ln>
              <a:solidFill>
                <a:srgbClr val="EF2F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79" name="Freeform 42"/>
            <p:cNvSpPr>
              <a:spLocks noEditPoints="1"/>
            </p:cNvSpPr>
            <p:nvPr/>
          </p:nvSpPr>
          <p:spPr bwMode="auto">
            <a:xfrm>
              <a:off x="4764875" y="4334463"/>
              <a:ext cx="419371" cy="838742"/>
            </a:xfrm>
            <a:custGeom>
              <a:avLst/>
              <a:gdLst>
                <a:gd name="T0" fmla="*/ 4501 w 4501"/>
                <a:gd name="T1" fmla="*/ 282 h 9004"/>
                <a:gd name="T2" fmla="*/ 3874 w 4501"/>
                <a:gd name="T3" fmla="*/ 50 h 9004"/>
                <a:gd name="T4" fmla="*/ 3769 w 4501"/>
                <a:gd name="T5" fmla="*/ 353 h 9004"/>
                <a:gd name="T6" fmla="*/ 3431 w 4501"/>
                <a:gd name="T7" fmla="*/ 127 h 9004"/>
                <a:gd name="T8" fmla="*/ 2729 w 4501"/>
                <a:gd name="T9" fmla="*/ 675 h 9004"/>
                <a:gd name="T10" fmla="*/ 2883 w 4501"/>
                <a:gd name="T11" fmla="*/ 310 h 9004"/>
                <a:gd name="T12" fmla="*/ 2729 w 4501"/>
                <a:gd name="T13" fmla="*/ 675 h 9004"/>
                <a:gd name="T14" fmla="*/ 2300 w 4501"/>
                <a:gd name="T15" fmla="*/ 580 h 9004"/>
                <a:gd name="T16" fmla="*/ 2402 w 4501"/>
                <a:gd name="T17" fmla="*/ 843 h 9004"/>
                <a:gd name="T18" fmla="*/ 1632 w 4501"/>
                <a:gd name="T19" fmla="*/ 1042 h 9004"/>
                <a:gd name="T20" fmla="*/ 1814 w 4501"/>
                <a:gd name="T21" fmla="*/ 1253 h 9004"/>
                <a:gd name="T22" fmla="*/ 1617 w 4501"/>
                <a:gd name="T23" fmla="*/ 1421 h 9004"/>
                <a:gd name="T24" fmla="*/ 886 w 4501"/>
                <a:gd name="T25" fmla="*/ 1824 h 9004"/>
                <a:gd name="T26" fmla="*/ 1069 w 4501"/>
                <a:gd name="T27" fmla="*/ 2041 h 9004"/>
                <a:gd name="T28" fmla="*/ 641 w 4501"/>
                <a:gd name="T29" fmla="*/ 2188 h 9004"/>
                <a:gd name="T30" fmla="*/ 820 w 4501"/>
                <a:gd name="T31" fmla="*/ 2443 h 9004"/>
                <a:gd name="T32" fmla="*/ 319 w 4501"/>
                <a:gd name="T33" fmla="*/ 2833 h 9004"/>
                <a:gd name="T34" fmla="*/ 631 w 4501"/>
                <a:gd name="T35" fmla="*/ 2807 h 9004"/>
                <a:gd name="T36" fmla="*/ 127 w 4501"/>
                <a:gd name="T37" fmla="*/ 3447 h 9004"/>
                <a:gd name="T38" fmla="*/ 464 w 4501"/>
                <a:gd name="T39" fmla="*/ 3250 h 9004"/>
                <a:gd name="T40" fmla="*/ 309 w 4501"/>
                <a:gd name="T41" fmla="*/ 4052 h 9004"/>
                <a:gd name="T42" fmla="*/ 351 w 4501"/>
                <a:gd name="T43" fmla="*/ 3785 h 9004"/>
                <a:gd name="T44" fmla="*/ 309 w 4501"/>
                <a:gd name="T45" fmla="*/ 4052 h 9004"/>
                <a:gd name="T46" fmla="*/ 282 w 4501"/>
                <a:gd name="T47" fmla="*/ 4333 h 9004"/>
                <a:gd name="T48" fmla="*/ 56 w 4501"/>
                <a:gd name="T49" fmla="*/ 5191 h 9004"/>
                <a:gd name="T50" fmla="*/ 309 w 4501"/>
                <a:gd name="T51" fmla="*/ 4882 h 9004"/>
                <a:gd name="T52" fmla="*/ 56 w 4501"/>
                <a:gd name="T53" fmla="*/ 5191 h 9004"/>
                <a:gd name="T54" fmla="*/ 98 w 4501"/>
                <a:gd name="T55" fmla="*/ 5473 h 9004"/>
                <a:gd name="T56" fmla="*/ 450 w 4501"/>
                <a:gd name="T57" fmla="*/ 5684 h 9004"/>
                <a:gd name="T58" fmla="*/ 283 w 4501"/>
                <a:gd name="T59" fmla="*/ 6101 h 9004"/>
                <a:gd name="T60" fmla="*/ 603 w 4501"/>
                <a:gd name="T61" fmla="*/ 6127 h 9004"/>
                <a:gd name="T62" fmla="*/ 593 w 4501"/>
                <a:gd name="T63" fmla="*/ 6746 h 9004"/>
                <a:gd name="T64" fmla="*/ 809 w 4501"/>
                <a:gd name="T65" fmla="*/ 6549 h 9004"/>
                <a:gd name="T66" fmla="*/ 928 w 4501"/>
                <a:gd name="T67" fmla="*/ 7233 h 9004"/>
                <a:gd name="T68" fmla="*/ 1068 w 4501"/>
                <a:gd name="T69" fmla="*/ 6947 h 9004"/>
                <a:gd name="T70" fmla="*/ 1350 w 4501"/>
                <a:gd name="T71" fmla="*/ 7723 h 9004"/>
                <a:gd name="T72" fmla="*/ 1364 w 4501"/>
                <a:gd name="T73" fmla="*/ 7330 h 9004"/>
                <a:gd name="T74" fmla="*/ 1350 w 4501"/>
                <a:gd name="T75" fmla="*/ 7723 h 9004"/>
                <a:gd name="T76" fmla="*/ 1575 w 4501"/>
                <a:gd name="T77" fmla="*/ 7921 h 9004"/>
                <a:gd name="T78" fmla="*/ 2278 w 4501"/>
                <a:gd name="T79" fmla="*/ 8413 h 9004"/>
                <a:gd name="T80" fmla="*/ 2180 w 4501"/>
                <a:gd name="T81" fmla="*/ 8019 h 9004"/>
                <a:gd name="T82" fmla="*/ 2419 w 4501"/>
                <a:gd name="T83" fmla="*/ 8160 h 9004"/>
                <a:gd name="T84" fmla="*/ 2597 w 4501"/>
                <a:gd name="T85" fmla="*/ 8598 h 9004"/>
                <a:gd name="T86" fmla="*/ 2848 w 4501"/>
                <a:gd name="T87" fmla="*/ 8397 h 9004"/>
                <a:gd name="T88" fmla="*/ 3207 w 4501"/>
                <a:gd name="T89" fmla="*/ 8820 h 9004"/>
                <a:gd name="T90" fmla="*/ 3418 w 4501"/>
                <a:gd name="T91" fmla="*/ 8596 h 9004"/>
                <a:gd name="T92" fmla="*/ 3642 w 4501"/>
                <a:gd name="T93" fmla="*/ 8920 h 9004"/>
                <a:gd name="T94" fmla="*/ 3924 w 4501"/>
                <a:gd name="T95" fmla="*/ 8962 h 9004"/>
                <a:gd name="T96" fmla="*/ 4206 w 4501"/>
                <a:gd name="T97" fmla="*/ 8989 h 9004"/>
                <a:gd name="T98" fmla="*/ 4486 w 4501"/>
                <a:gd name="T99" fmla="*/ 8722 h 9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501" h="9004">
                  <a:moveTo>
                    <a:pt x="4304" y="282"/>
                  </a:moveTo>
                  <a:lnTo>
                    <a:pt x="4290" y="0"/>
                  </a:lnTo>
                  <a:lnTo>
                    <a:pt x="4501" y="0"/>
                  </a:lnTo>
                  <a:lnTo>
                    <a:pt x="4501" y="282"/>
                  </a:lnTo>
                  <a:lnTo>
                    <a:pt x="4304" y="282"/>
                  </a:lnTo>
                  <a:close/>
                  <a:moveTo>
                    <a:pt x="3769" y="353"/>
                  </a:moveTo>
                  <a:lnTo>
                    <a:pt x="3727" y="71"/>
                  </a:lnTo>
                  <a:lnTo>
                    <a:pt x="3874" y="50"/>
                  </a:lnTo>
                  <a:lnTo>
                    <a:pt x="4008" y="29"/>
                  </a:lnTo>
                  <a:lnTo>
                    <a:pt x="4037" y="310"/>
                  </a:lnTo>
                  <a:lnTo>
                    <a:pt x="3896" y="331"/>
                  </a:lnTo>
                  <a:lnTo>
                    <a:pt x="3769" y="353"/>
                  </a:lnTo>
                  <a:close/>
                  <a:moveTo>
                    <a:pt x="3235" y="479"/>
                  </a:moveTo>
                  <a:lnTo>
                    <a:pt x="3151" y="211"/>
                  </a:lnTo>
                  <a:lnTo>
                    <a:pt x="3291" y="169"/>
                  </a:lnTo>
                  <a:lnTo>
                    <a:pt x="3431" y="127"/>
                  </a:lnTo>
                  <a:lnTo>
                    <a:pt x="3502" y="395"/>
                  </a:lnTo>
                  <a:lnTo>
                    <a:pt x="3368" y="437"/>
                  </a:lnTo>
                  <a:lnTo>
                    <a:pt x="3235" y="479"/>
                  </a:lnTo>
                  <a:close/>
                  <a:moveTo>
                    <a:pt x="2729" y="675"/>
                  </a:moveTo>
                  <a:lnTo>
                    <a:pt x="2616" y="422"/>
                  </a:lnTo>
                  <a:lnTo>
                    <a:pt x="2681" y="391"/>
                  </a:lnTo>
                  <a:lnTo>
                    <a:pt x="2819" y="333"/>
                  </a:lnTo>
                  <a:lnTo>
                    <a:pt x="2883" y="310"/>
                  </a:lnTo>
                  <a:lnTo>
                    <a:pt x="2982" y="564"/>
                  </a:lnTo>
                  <a:lnTo>
                    <a:pt x="2919" y="593"/>
                  </a:lnTo>
                  <a:lnTo>
                    <a:pt x="2792" y="646"/>
                  </a:lnTo>
                  <a:lnTo>
                    <a:pt x="2729" y="675"/>
                  </a:lnTo>
                  <a:close/>
                  <a:moveTo>
                    <a:pt x="2250" y="929"/>
                  </a:moveTo>
                  <a:lnTo>
                    <a:pt x="2110" y="690"/>
                  </a:lnTo>
                  <a:lnTo>
                    <a:pt x="2173" y="649"/>
                  </a:lnTo>
                  <a:lnTo>
                    <a:pt x="2300" y="580"/>
                  </a:lnTo>
                  <a:lnTo>
                    <a:pt x="2363" y="549"/>
                  </a:lnTo>
                  <a:lnTo>
                    <a:pt x="2503" y="802"/>
                  </a:lnTo>
                  <a:lnTo>
                    <a:pt x="2467" y="814"/>
                  </a:lnTo>
                  <a:lnTo>
                    <a:pt x="2402" y="843"/>
                  </a:lnTo>
                  <a:lnTo>
                    <a:pt x="2312" y="896"/>
                  </a:lnTo>
                  <a:lnTo>
                    <a:pt x="2250" y="929"/>
                  </a:lnTo>
                  <a:close/>
                  <a:moveTo>
                    <a:pt x="1814" y="1253"/>
                  </a:moveTo>
                  <a:lnTo>
                    <a:pt x="1632" y="1042"/>
                  </a:lnTo>
                  <a:lnTo>
                    <a:pt x="1744" y="950"/>
                  </a:lnTo>
                  <a:lnTo>
                    <a:pt x="1857" y="859"/>
                  </a:lnTo>
                  <a:lnTo>
                    <a:pt x="2025" y="1084"/>
                  </a:lnTo>
                  <a:lnTo>
                    <a:pt x="1814" y="1253"/>
                  </a:lnTo>
                  <a:close/>
                  <a:moveTo>
                    <a:pt x="1421" y="1619"/>
                  </a:moveTo>
                  <a:lnTo>
                    <a:pt x="1210" y="1421"/>
                  </a:lnTo>
                  <a:lnTo>
                    <a:pt x="1421" y="1210"/>
                  </a:lnTo>
                  <a:lnTo>
                    <a:pt x="1617" y="1421"/>
                  </a:lnTo>
                  <a:lnTo>
                    <a:pt x="1421" y="1619"/>
                  </a:lnTo>
                  <a:close/>
                  <a:moveTo>
                    <a:pt x="1069" y="2041"/>
                  </a:moveTo>
                  <a:lnTo>
                    <a:pt x="844" y="1886"/>
                  </a:lnTo>
                  <a:lnTo>
                    <a:pt x="886" y="1824"/>
                  </a:lnTo>
                  <a:lnTo>
                    <a:pt x="976" y="1714"/>
                  </a:lnTo>
                  <a:lnTo>
                    <a:pt x="1026" y="1661"/>
                  </a:lnTo>
                  <a:lnTo>
                    <a:pt x="1237" y="1830"/>
                  </a:lnTo>
                  <a:lnTo>
                    <a:pt x="1069" y="2041"/>
                  </a:lnTo>
                  <a:close/>
                  <a:moveTo>
                    <a:pt x="788" y="2505"/>
                  </a:moveTo>
                  <a:lnTo>
                    <a:pt x="535" y="2378"/>
                  </a:lnTo>
                  <a:lnTo>
                    <a:pt x="568" y="2315"/>
                  </a:lnTo>
                  <a:lnTo>
                    <a:pt x="641" y="2188"/>
                  </a:lnTo>
                  <a:lnTo>
                    <a:pt x="675" y="2125"/>
                  </a:lnTo>
                  <a:lnTo>
                    <a:pt x="915" y="2279"/>
                  </a:lnTo>
                  <a:lnTo>
                    <a:pt x="883" y="2332"/>
                  </a:lnTo>
                  <a:lnTo>
                    <a:pt x="820" y="2443"/>
                  </a:lnTo>
                  <a:lnTo>
                    <a:pt x="788" y="2505"/>
                  </a:lnTo>
                  <a:close/>
                  <a:moveTo>
                    <a:pt x="562" y="2997"/>
                  </a:moveTo>
                  <a:lnTo>
                    <a:pt x="295" y="2898"/>
                  </a:lnTo>
                  <a:lnTo>
                    <a:pt x="319" y="2833"/>
                  </a:lnTo>
                  <a:lnTo>
                    <a:pt x="377" y="2696"/>
                  </a:lnTo>
                  <a:lnTo>
                    <a:pt x="408" y="2631"/>
                  </a:lnTo>
                  <a:lnTo>
                    <a:pt x="661" y="2743"/>
                  </a:lnTo>
                  <a:lnTo>
                    <a:pt x="631" y="2807"/>
                  </a:lnTo>
                  <a:lnTo>
                    <a:pt x="583" y="2933"/>
                  </a:lnTo>
                  <a:lnTo>
                    <a:pt x="562" y="2997"/>
                  </a:lnTo>
                  <a:close/>
                  <a:moveTo>
                    <a:pt x="393" y="3518"/>
                  </a:moveTo>
                  <a:lnTo>
                    <a:pt x="127" y="3447"/>
                  </a:lnTo>
                  <a:lnTo>
                    <a:pt x="146" y="3375"/>
                  </a:lnTo>
                  <a:lnTo>
                    <a:pt x="177" y="3238"/>
                  </a:lnTo>
                  <a:lnTo>
                    <a:pt x="197" y="3165"/>
                  </a:lnTo>
                  <a:lnTo>
                    <a:pt x="464" y="3250"/>
                  </a:lnTo>
                  <a:lnTo>
                    <a:pt x="445" y="3323"/>
                  </a:lnTo>
                  <a:lnTo>
                    <a:pt x="414" y="3454"/>
                  </a:lnTo>
                  <a:lnTo>
                    <a:pt x="393" y="3518"/>
                  </a:lnTo>
                  <a:close/>
                  <a:moveTo>
                    <a:pt x="309" y="4052"/>
                  </a:moveTo>
                  <a:lnTo>
                    <a:pt x="28" y="4024"/>
                  </a:lnTo>
                  <a:lnTo>
                    <a:pt x="50" y="3876"/>
                  </a:lnTo>
                  <a:lnTo>
                    <a:pt x="71" y="3742"/>
                  </a:lnTo>
                  <a:lnTo>
                    <a:pt x="351" y="3785"/>
                  </a:lnTo>
                  <a:lnTo>
                    <a:pt x="332" y="3856"/>
                  </a:lnTo>
                  <a:lnTo>
                    <a:pt x="315" y="3957"/>
                  </a:lnTo>
                  <a:lnTo>
                    <a:pt x="310" y="4020"/>
                  </a:lnTo>
                  <a:lnTo>
                    <a:pt x="309" y="4052"/>
                  </a:lnTo>
                  <a:close/>
                  <a:moveTo>
                    <a:pt x="0" y="4600"/>
                  </a:moveTo>
                  <a:lnTo>
                    <a:pt x="0" y="4502"/>
                  </a:lnTo>
                  <a:lnTo>
                    <a:pt x="0" y="4320"/>
                  </a:lnTo>
                  <a:lnTo>
                    <a:pt x="282" y="4333"/>
                  </a:lnTo>
                  <a:lnTo>
                    <a:pt x="282" y="4502"/>
                  </a:lnTo>
                  <a:lnTo>
                    <a:pt x="282" y="4600"/>
                  </a:lnTo>
                  <a:lnTo>
                    <a:pt x="0" y="4600"/>
                  </a:lnTo>
                  <a:close/>
                  <a:moveTo>
                    <a:pt x="56" y="5191"/>
                  </a:moveTo>
                  <a:lnTo>
                    <a:pt x="45" y="5117"/>
                  </a:lnTo>
                  <a:lnTo>
                    <a:pt x="30" y="4975"/>
                  </a:lnTo>
                  <a:lnTo>
                    <a:pt x="28" y="4910"/>
                  </a:lnTo>
                  <a:lnTo>
                    <a:pt x="309" y="4882"/>
                  </a:lnTo>
                  <a:lnTo>
                    <a:pt x="319" y="4947"/>
                  </a:lnTo>
                  <a:lnTo>
                    <a:pt x="329" y="5085"/>
                  </a:lnTo>
                  <a:lnTo>
                    <a:pt x="338" y="5149"/>
                  </a:lnTo>
                  <a:lnTo>
                    <a:pt x="56" y="5191"/>
                  </a:lnTo>
                  <a:close/>
                  <a:moveTo>
                    <a:pt x="169" y="5754"/>
                  </a:moveTo>
                  <a:lnTo>
                    <a:pt x="148" y="5682"/>
                  </a:lnTo>
                  <a:lnTo>
                    <a:pt x="111" y="5545"/>
                  </a:lnTo>
                  <a:lnTo>
                    <a:pt x="98" y="5473"/>
                  </a:lnTo>
                  <a:lnTo>
                    <a:pt x="380" y="5417"/>
                  </a:lnTo>
                  <a:lnTo>
                    <a:pt x="392" y="5481"/>
                  </a:lnTo>
                  <a:lnTo>
                    <a:pt x="429" y="5618"/>
                  </a:lnTo>
                  <a:lnTo>
                    <a:pt x="450" y="5684"/>
                  </a:lnTo>
                  <a:lnTo>
                    <a:pt x="169" y="5754"/>
                  </a:lnTo>
                  <a:close/>
                  <a:moveTo>
                    <a:pt x="366" y="6303"/>
                  </a:moveTo>
                  <a:lnTo>
                    <a:pt x="335" y="6238"/>
                  </a:lnTo>
                  <a:lnTo>
                    <a:pt x="283" y="6101"/>
                  </a:lnTo>
                  <a:lnTo>
                    <a:pt x="253" y="6035"/>
                  </a:lnTo>
                  <a:lnTo>
                    <a:pt x="520" y="5937"/>
                  </a:lnTo>
                  <a:lnTo>
                    <a:pt x="551" y="6000"/>
                  </a:lnTo>
                  <a:lnTo>
                    <a:pt x="603" y="6127"/>
                  </a:lnTo>
                  <a:lnTo>
                    <a:pt x="633" y="6190"/>
                  </a:lnTo>
                  <a:lnTo>
                    <a:pt x="366" y="6303"/>
                  </a:lnTo>
                  <a:close/>
                  <a:moveTo>
                    <a:pt x="633" y="6810"/>
                  </a:moveTo>
                  <a:lnTo>
                    <a:pt x="593" y="6746"/>
                  </a:lnTo>
                  <a:lnTo>
                    <a:pt x="524" y="6620"/>
                  </a:lnTo>
                  <a:lnTo>
                    <a:pt x="493" y="6556"/>
                  </a:lnTo>
                  <a:lnTo>
                    <a:pt x="746" y="6430"/>
                  </a:lnTo>
                  <a:lnTo>
                    <a:pt x="809" y="6549"/>
                  </a:lnTo>
                  <a:lnTo>
                    <a:pt x="872" y="6668"/>
                  </a:lnTo>
                  <a:lnTo>
                    <a:pt x="633" y="6810"/>
                  </a:lnTo>
                  <a:close/>
                  <a:moveTo>
                    <a:pt x="970" y="7287"/>
                  </a:moveTo>
                  <a:lnTo>
                    <a:pt x="928" y="7233"/>
                  </a:lnTo>
                  <a:lnTo>
                    <a:pt x="844" y="7111"/>
                  </a:lnTo>
                  <a:lnTo>
                    <a:pt x="802" y="7048"/>
                  </a:lnTo>
                  <a:lnTo>
                    <a:pt x="1026" y="6894"/>
                  </a:lnTo>
                  <a:lnTo>
                    <a:pt x="1068" y="6947"/>
                  </a:lnTo>
                  <a:lnTo>
                    <a:pt x="1141" y="7057"/>
                  </a:lnTo>
                  <a:lnTo>
                    <a:pt x="1181" y="7119"/>
                  </a:lnTo>
                  <a:lnTo>
                    <a:pt x="970" y="7287"/>
                  </a:lnTo>
                  <a:close/>
                  <a:moveTo>
                    <a:pt x="1350" y="7723"/>
                  </a:moveTo>
                  <a:lnTo>
                    <a:pt x="1297" y="7670"/>
                  </a:lnTo>
                  <a:lnTo>
                    <a:pt x="1197" y="7565"/>
                  </a:lnTo>
                  <a:lnTo>
                    <a:pt x="1153" y="7512"/>
                  </a:lnTo>
                  <a:lnTo>
                    <a:pt x="1364" y="7330"/>
                  </a:lnTo>
                  <a:lnTo>
                    <a:pt x="1408" y="7380"/>
                  </a:lnTo>
                  <a:lnTo>
                    <a:pt x="1503" y="7475"/>
                  </a:lnTo>
                  <a:lnTo>
                    <a:pt x="1547" y="7527"/>
                  </a:lnTo>
                  <a:lnTo>
                    <a:pt x="1350" y="7723"/>
                  </a:lnTo>
                  <a:close/>
                  <a:moveTo>
                    <a:pt x="1801" y="8103"/>
                  </a:moveTo>
                  <a:lnTo>
                    <a:pt x="1746" y="8061"/>
                  </a:lnTo>
                  <a:lnTo>
                    <a:pt x="1630" y="7971"/>
                  </a:lnTo>
                  <a:lnTo>
                    <a:pt x="1575" y="7921"/>
                  </a:lnTo>
                  <a:lnTo>
                    <a:pt x="1758" y="7709"/>
                  </a:lnTo>
                  <a:lnTo>
                    <a:pt x="1969" y="7878"/>
                  </a:lnTo>
                  <a:lnTo>
                    <a:pt x="1801" y="8103"/>
                  </a:lnTo>
                  <a:close/>
                  <a:moveTo>
                    <a:pt x="2278" y="8413"/>
                  </a:moveTo>
                  <a:lnTo>
                    <a:pt x="2215" y="8379"/>
                  </a:lnTo>
                  <a:lnTo>
                    <a:pt x="2089" y="8300"/>
                  </a:lnTo>
                  <a:lnTo>
                    <a:pt x="2025" y="8258"/>
                  </a:lnTo>
                  <a:lnTo>
                    <a:pt x="2180" y="8019"/>
                  </a:lnTo>
                  <a:lnTo>
                    <a:pt x="2207" y="8040"/>
                  </a:lnTo>
                  <a:lnTo>
                    <a:pt x="2264" y="8078"/>
                  </a:lnTo>
                  <a:lnTo>
                    <a:pt x="2355" y="8128"/>
                  </a:lnTo>
                  <a:lnTo>
                    <a:pt x="2419" y="8160"/>
                  </a:lnTo>
                  <a:lnTo>
                    <a:pt x="2278" y="8413"/>
                  </a:lnTo>
                  <a:close/>
                  <a:moveTo>
                    <a:pt x="2799" y="8680"/>
                  </a:moveTo>
                  <a:lnTo>
                    <a:pt x="2734" y="8651"/>
                  </a:lnTo>
                  <a:lnTo>
                    <a:pt x="2597" y="8598"/>
                  </a:lnTo>
                  <a:lnTo>
                    <a:pt x="2532" y="8567"/>
                  </a:lnTo>
                  <a:lnTo>
                    <a:pt x="2658" y="8314"/>
                  </a:lnTo>
                  <a:lnTo>
                    <a:pt x="2722" y="8345"/>
                  </a:lnTo>
                  <a:lnTo>
                    <a:pt x="2848" y="8397"/>
                  </a:lnTo>
                  <a:lnTo>
                    <a:pt x="2911" y="8427"/>
                  </a:lnTo>
                  <a:lnTo>
                    <a:pt x="2799" y="8680"/>
                  </a:lnTo>
                  <a:close/>
                  <a:moveTo>
                    <a:pt x="3347" y="8863"/>
                  </a:moveTo>
                  <a:lnTo>
                    <a:pt x="3207" y="8820"/>
                  </a:lnTo>
                  <a:lnTo>
                    <a:pt x="3066" y="8778"/>
                  </a:lnTo>
                  <a:lnTo>
                    <a:pt x="3151" y="8511"/>
                  </a:lnTo>
                  <a:lnTo>
                    <a:pt x="3277" y="8554"/>
                  </a:lnTo>
                  <a:lnTo>
                    <a:pt x="3418" y="8596"/>
                  </a:lnTo>
                  <a:lnTo>
                    <a:pt x="3347" y="8863"/>
                  </a:lnTo>
                  <a:close/>
                  <a:moveTo>
                    <a:pt x="3924" y="8962"/>
                  </a:moveTo>
                  <a:lnTo>
                    <a:pt x="3776" y="8941"/>
                  </a:lnTo>
                  <a:lnTo>
                    <a:pt x="3642" y="8920"/>
                  </a:lnTo>
                  <a:lnTo>
                    <a:pt x="3699" y="8638"/>
                  </a:lnTo>
                  <a:lnTo>
                    <a:pt x="3832" y="8659"/>
                  </a:lnTo>
                  <a:lnTo>
                    <a:pt x="3966" y="8680"/>
                  </a:lnTo>
                  <a:lnTo>
                    <a:pt x="3924" y="8962"/>
                  </a:lnTo>
                  <a:close/>
                  <a:moveTo>
                    <a:pt x="4501" y="9004"/>
                  </a:moveTo>
                  <a:lnTo>
                    <a:pt x="4427" y="9004"/>
                  </a:lnTo>
                  <a:lnTo>
                    <a:pt x="4280" y="8999"/>
                  </a:lnTo>
                  <a:lnTo>
                    <a:pt x="4206" y="8989"/>
                  </a:lnTo>
                  <a:lnTo>
                    <a:pt x="4219" y="8709"/>
                  </a:lnTo>
                  <a:lnTo>
                    <a:pt x="4285" y="8710"/>
                  </a:lnTo>
                  <a:lnTo>
                    <a:pt x="4422" y="8720"/>
                  </a:lnTo>
                  <a:lnTo>
                    <a:pt x="4486" y="8722"/>
                  </a:lnTo>
                  <a:lnTo>
                    <a:pt x="4486" y="9004"/>
                  </a:lnTo>
                  <a:lnTo>
                    <a:pt x="4501" y="9004"/>
                  </a:lnTo>
                  <a:close/>
                </a:path>
              </a:pathLst>
            </a:custGeom>
            <a:solidFill>
              <a:srgbClr val="EF2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Rectangle 43"/>
            <p:cNvSpPr>
              <a:spLocks noChangeArrowheads="1"/>
            </p:cNvSpPr>
            <p:nvPr/>
          </p:nvSpPr>
          <p:spPr bwMode="auto">
            <a:xfrm>
              <a:off x="5188160" y="4947863"/>
              <a:ext cx="263365" cy="1297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Freeform 44"/>
            <p:cNvSpPr>
              <a:spLocks noEditPoints="1"/>
            </p:cNvSpPr>
            <p:nvPr/>
          </p:nvSpPr>
          <p:spPr bwMode="auto">
            <a:xfrm>
              <a:off x="5175299" y="4934443"/>
              <a:ext cx="289646" cy="154888"/>
            </a:xfrm>
            <a:custGeom>
              <a:avLst/>
              <a:gdLst>
                <a:gd name="T0" fmla="*/ 282 w 3109"/>
                <a:gd name="T1" fmla="*/ 1379 h 1660"/>
                <a:gd name="T2" fmla="*/ 2827 w 3109"/>
                <a:gd name="T3" fmla="*/ 1379 h 1660"/>
                <a:gd name="T4" fmla="*/ 2827 w 3109"/>
                <a:gd name="T5" fmla="*/ 267 h 1660"/>
                <a:gd name="T6" fmla="*/ 282 w 3109"/>
                <a:gd name="T7" fmla="*/ 267 h 1660"/>
                <a:gd name="T8" fmla="*/ 282 w 3109"/>
                <a:gd name="T9" fmla="*/ 1379 h 1660"/>
                <a:gd name="T10" fmla="*/ 3109 w 3109"/>
                <a:gd name="T11" fmla="*/ 1660 h 1660"/>
                <a:gd name="T12" fmla="*/ 0 w 3109"/>
                <a:gd name="T13" fmla="*/ 1660 h 1660"/>
                <a:gd name="T14" fmla="*/ 0 w 3109"/>
                <a:gd name="T15" fmla="*/ 0 h 1660"/>
                <a:gd name="T16" fmla="*/ 3109 w 3109"/>
                <a:gd name="T17" fmla="*/ 0 h 1660"/>
                <a:gd name="T18" fmla="*/ 3109 w 3109"/>
                <a:gd name="T19" fmla="*/ 1660 h 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09" h="1660">
                  <a:moveTo>
                    <a:pt x="282" y="1379"/>
                  </a:moveTo>
                  <a:lnTo>
                    <a:pt x="2827" y="1379"/>
                  </a:lnTo>
                  <a:lnTo>
                    <a:pt x="2827" y="267"/>
                  </a:lnTo>
                  <a:lnTo>
                    <a:pt x="282" y="267"/>
                  </a:lnTo>
                  <a:lnTo>
                    <a:pt x="282" y="1379"/>
                  </a:lnTo>
                  <a:close/>
                  <a:moveTo>
                    <a:pt x="3109" y="1660"/>
                  </a:moveTo>
                  <a:lnTo>
                    <a:pt x="0" y="1660"/>
                  </a:lnTo>
                  <a:lnTo>
                    <a:pt x="0" y="0"/>
                  </a:lnTo>
                  <a:lnTo>
                    <a:pt x="3109" y="0"/>
                  </a:lnTo>
                  <a:lnTo>
                    <a:pt x="3109" y="1660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Freeform 45"/>
            <p:cNvSpPr>
              <a:spLocks/>
            </p:cNvSpPr>
            <p:nvPr/>
          </p:nvSpPr>
          <p:spPr bwMode="auto">
            <a:xfrm>
              <a:off x="5236807" y="5080384"/>
              <a:ext cx="164953" cy="79960"/>
            </a:xfrm>
            <a:custGeom>
              <a:avLst/>
              <a:gdLst>
                <a:gd name="T0" fmla="*/ 1772 w 1772"/>
                <a:gd name="T1" fmla="*/ 0 h 858"/>
                <a:gd name="T2" fmla="*/ 0 w 1772"/>
                <a:gd name="T3" fmla="*/ 0 h 858"/>
                <a:gd name="T4" fmla="*/ 0 w 1772"/>
                <a:gd name="T5" fmla="*/ 422 h 858"/>
                <a:gd name="T6" fmla="*/ 1 w 1772"/>
                <a:gd name="T7" fmla="*/ 466 h 858"/>
                <a:gd name="T8" fmla="*/ 19 w 1772"/>
                <a:gd name="T9" fmla="*/ 552 h 858"/>
                <a:gd name="T10" fmla="*/ 53 w 1772"/>
                <a:gd name="T11" fmla="*/ 630 h 858"/>
                <a:gd name="T12" fmla="*/ 99 w 1772"/>
                <a:gd name="T13" fmla="*/ 699 h 858"/>
                <a:gd name="T14" fmla="*/ 160 w 1772"/>
                <a:gd name="T15" fmla="*/ 759 h 858"/>
                <a:gd name="T16" fmla="*/ 229 w 1772"/>
                <a:gd name="T17" fmla="*/ 806 h 858"/>
                <a:gd name="T18" fmla="*/ 307 w 1772"/>
                <a:gd name="T19" fmla="*/ 839 h 858"/>
                <a:gd name="T20" fmla="*/ 392 w 1772"/>
                <a:gd name="T21" fmla="*/ 857 h 858"/>
                <a:gd name="T22" fmla="*/ 436 w 1772"/>
                <a:gd name="T23" fmla="*/ 858 h 858"/>
                <a:gd name="T24" fmla="*/ 1322 w 1772"/>
                <a:gd name="T25" fmla="*/ 858 h 858"/>
                <a:gd name="T26" fmla="*/ 1367 w 1772"/>
                <a:gd name="T27" fmla="*/ 857 h 858"/>
                <a:gd name="T28" fmla="*/ 1452 w 1772"/>
                <a:gd name="T29" fmla="*/ 839 h 858"/>
                <a:gd name="T30" fmla="*/ 1530 w 1772"/>
                <a:gd name="T31" fmla="*/ 806 h 858"/>
                <a:gd name="T32" fmla="*/ 1599 w 1772"/>
                <a:gd name="T33" fmla="*/ 759 h 858"/>
                <a:gd name="T34" fmla="*/ 1659 w 1772"/>
                <a:gd name="T35" fmla="*/ 699 h 858"/>
                <a:gd name="T36" fmla="*/ 1706 w 1772"/>
                <a:gd name="T37" fmla="*/ 630 h 858"/>
                <a:gd name="T38" fmla="*/ 1740 w 1772"/>
                <a:gd name="T39" fmla="*/ 552 h 858"/>
                <a:gd name="T40" fmla="*/ 1757 w 1772"/>
                <a:gd name="T41" fmla="*/ 466 h 858"/>
                <a:gd name="T42" fmla="*/ 1759 w 1772"/>
                <a:gd name="T43" fmla="*/ 422 h 858"/>
                <a:gd name="T44" fmla="*/ 1759 w 1772"/>
                <a:gd name="T45" fmla="*/ 0 h 858"/>
                <a:gd name="T46" fmla="*/ 1772 w 1772"/>
                <a:gd name="T47" fmla="*/ 0 h 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72" h="858">
                  <a:moveTo>
                    <a:pt x="1772" y="0"/>
                  </a:moveTo>
                  <a:lnTo>
                    <a:pt x="0" y="0"/>
                  </a:lnTo>
                  <a:lnTo>
                    <a:pt x="0" y="422"/>
                  </a:lnTo>
                  <a:lnTo>
                    <a:pt x="1" y="466"/>
                  </a:lnTo>
                  <a:lnTo>
                    <a:pt x="19" y="552"/>
                  </a:lnTo>
                  <a:lnTo>
                    <a:pt x="53" y="630"/>
                  </a:lnTo>
                  <a:lnTo>
                    <a:pt x="99" y="699"/>
                  </a:lnTo>
                  <a:lnTo>
                    <a:pt x="160" y="759"/>
                  </a:lnTo>
                  <a:lnTo>
                    <a:pt x="229" y="806"/>
                  </a:lnTo>
                  <a:lnTo>
                    <a:pt x="307" y="839"/>
                  </a:lnTo>
                  <a:lnTo>
                    <a:pt x="392" y="857"/>
                  </a:lnTo>
                  <a:lnTo>
                    <a:pt x="436" y="858"/>
                  </a:lnTo>
                  <a:lnTo>
                    <a:pt x="1322" y="858"/>
                  </a:lnTo>
                  <a:lnTo>
                    <a:pt x="1367" y="857"/>
                  </a:lnTo>
                  <a:lnTo>
                    <a:pt x="1452" y="839"/>
                  </a:lnTo>
                  <a:lnTo>
                    <a:pt x="1530" y="806"/>
                  </a:lnTo>
                  <a:lnTo>
                    <a:pt x="1599" y="759"/>
                  </a:lnTo>
                  <a:lnTo>
                    <a:pt x="1659" y="699"/>
                  </a:lnTo>
                  <a:lnTo>
                    <a:pt x="1706" y="630"/>
                  </a:lnTo>
                  <a:lnTo>
                    <a:pt x="1740" y="552"/>
                  </a:lnTo>
                  <a:lnTo>
                    <a:pt x="1757" y="466"/>
                  </a:lnTo>
                  <a:lnTo>
                    <a:pt x="1759" y="422"/>
                  </a:lnTo>
                  <a:lnTo>
                    <a:pt x="1759" y="0"/>
                  </a:lnTo>
                  <a:lnTo>
                    <a:pt x="17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Freeform 46"/>
            <p:cNvSpPr>
              <a:spLocks noEditPoints="1"/>
            </p:cNvSpPr>
            <p:nvPr/>
          </p:nvSpPr>
          <p:spPr bwMode="auto">
            <a:xfrm>
              <a:off x="5225065" y="5066964"/>
              <a:ext cx="191233" cy="106241"/>
            </a:xfrm>
            <a:custGeom>
              <a:avLst/>
              <a:gdLst>
                <a:gd name="T0" fmla="*/ 267 w 2054"/>
                <a:gd name="T1" fmla="*/ 280 h 1139"/>
                <a:gd name="T2" fmla="*/ 267 w 2054"/>
                <a:gd name="T3" fmla="*/ 562 h 1139"/>
                <a:gd name="T4" fmla="*/ 268 w 2054"/>
                <a:gd name="T5" fmla="*/ 594 h 1139"/>
                <a:gd name="T6" fmla="*/ 280 w 2054"/>
                <a:gd name="T7" fmla="*/ 652 h 1139"/>
                <a:gd name="T8" fmla="*/ 304 w 2054"/>
                <a:gd name="T9" fmla="*/ 705 h 1139"/>
                <a:gd name="T10" fmla="*/ 337 w 2054"/>
                <a:gd name="T11" fmla="*/ 753 h 1139"/>
                <a:gd name="T12" fmla="*/ 377 w 2054"/>
                <a:gd name="T13" fmla="*/ 792 h 1139"/>
                <a:gd name="T14" fmla="*/ 425 w 2054"/>
                <a:gd name="T15" fmla="*/ 824 h 1139"/>
                <a:gd name="T16" fmla="*/ 478 w 2054"/>
                <a:gd name="T17" fmla="*/ 845 h 1139"/>
                <a:gd name="T18" fmla="*/ 533 w 2054"/>
                <a:gd name="T19" fmla="*/ 856 h 1139"/>
                <a:gd name="T20" fmla="*/ 562 w 2054"/>
                <a:gd name="T21" fmla="*/ 857 h 1139"/>
                <a:gd name="T22" fmla="*/ 1448 w 2054"/>
                <a:gd name="T23" fmla="*/ 857 h 1139"/>
                <a:gd name="T24" fmla="*/ 1480 w 2054"/>
                <a:gd name="T25" fmla="*/ 856 h 1139"/>
                <a:gd name="T26" fmla="*/ 1539 w 2054"/>
                <a:gd name="T27" fmla="*/ 844 h 1139"/>
                <a:gd name="T28" fmla="*/ 1591 w 2054"/>
                <a:gd name="T29" fmla="*/ 820 h 1139"/>
                <a:gd name="T30" fmla="*/ 1639 w 2054"/>
                <a:gd name="T31" fmla="*/ 788 h 1139"/>
                <a:gd name="T32" fmla="*/ 1678 w 2054"/>
                <a:gd name="T33" fmla="*/ 747 h 1139"/>
                <a:gd name="T34" fmla="*/ 1710 w 2054"/>
                <a:gd name="T35" fmla="*/ 699 h 1139"/>
                <a:gd name="T36" fmla="*/ 1732 w 2054"/>
                <a:gd name="T37" fmla="*/ 646 h 1139"/>
                <a:gd name="T38" fmla="*/ 1742 w 2054"/>
                <a:gd name="T39" fmla="*/ 590 h 1139"/>
                <a:gd name="T40" fmla="*/ 1743 w 2054"/>
                <a:gd name="T41" fmla="*/ 562 h 1139"/>
                <a:gd name="T42" fmla="*/ 1743 w 2054"/>
                <a:gd name="T43" fmla="*/ 280 h 1139"/>
                <a:gd name="T44" fmla="*/ 267 w 2054"/>
                <a:gd name="T45" fmla="*/ 280 h 1139"/>
                <a:gd name="T46" fmla="*/ 1463 w 2054"/>
                <a:gd name="T47" fmla="*/ 1139 h 1139"/>
                <a:gd name="T48" fmla="*/ 577 w 2054"/>
                <a:gd name="T49" fmla="*/ 1139 h 1139"/>
                <a:gd name="T50" fmla="*/ 546 w 2054"/>
                <a:gd name="T51" fmla="*/ 1138 h 1139"/>
                <a:gd name="T52" fmla="*/ 487 w 2054"/>
                <a:gd name="T53" fmla="*/ 1132 h 1139"/>
                <a:gd name="T54" fmla="*/ 430 w 2054"/>
                <a:gd name="T55" fmla="*/ 1120 h 1139"/>
                <a:gd name="T56" fmla="*/ 376 w 2054"/>
                <a:gd name="T57" fmla="*/ 1103 h 1139"/>
                <a:gd name="T58" fmla="*/ 324 w 2054"/>
                <a:gd name="T59" fmla="*/ 1080 h 1139"/>
                <a:gd name="T60" fmla="*/ 275 w 2054"/>
                <a:gd name="T61" fmla="*/ 1054 h 1139"/>
                <a:gd name="T62" fmla="*/ 229 w 2054"/>
                <a:gd name="T63" fmla="*/ 1022 h 1139"/>
                <a:gd name="T64" fmla="*/ 186 w 2054"/>
                <a:gd name="T65" fmla="*/ 986 h 1139"/>
                <a:gd name="T66" fmla="*/ 147 w 2054"/>
                <a:gd name="T67" fmla="*/ 946 h 1139"/>
                <a:gd name="T68" fmla="*/ 113 w 2054"/>
                <a:gd name="T69" fmla="*/ 904 h 1139"/>
                <a:gd name="T70" fmla="*/ 82 w 2054"/>
                <a:gd name="T71" fmla="*/ 857 h 1139"/>
                <a:gd name="T72" fmla="*/ 56 w 2054"/>
                <a:gd name="T73" fmla="*/ 808 h 1139"/>
                <a:gd name="T74" fmla="*/ 33 w 2054"/>
                <a:gd name="T75" fmla="*/ 757 h 1139"/>
                <a:gd name="T76" fmla="*/ 18 w 2054"/>
                <a:gd name="T77" fmla="*/ 703 h 1139"/>
                <a:gd name="T78" fmla="*/ 6 w 2054"/>
                <a:gd name="T79" fmla="*/ 647 h 1139"/>
                <a:gd name="T80" fmla="*/ 0 w 2054"/>
                <a:gd name="T81" fmla="*/ 590 h 1139"/>
                <a:gd name="T82" fmla="*/ 0 w 2054"/>
                <a:gd name="T83" fmla="*/ 562 h 1139"/>
                <a:gd name="T84" fmla="*/ 0 w 2054"/>
                <a:gd name="T85" fmla="*/ 0 h 1139"/>
                <a:gd name="T86" fmla="*/ 2054 w 2054"/>
                <a:gd name="T87" fmla="*/ 0 h 1139"/>
                <a:gd name="T88" fmla="*/ 2054 w 2054"/>
                <a:gd name="T89" fmla="*/ 562 h 1139"/>
                <a:gd name="T90" fmla="*/ 2051 w 2054"/>
                <a:gd name="T91" fmla="*/ 593 h 1139"/>
                <a:gd name="T92" fmla="*/ 2043 w 2054"/>
                <a:gd name="T93" fmla="*/ 651 h 1139"/>
                <a:gd name="T94" fmla="*/ 2030 w 2054"/>
                <a:gd name="T95" fmla="*/ 708 h 1139"/>
                <a:gd name="T96" fmla="*/ 2011 w 2054"/>
                <a:gd name="T97" fmla="*/ 762 h 1139"/>
                <a:gd name="T98" fmla="*/ 1988 w 2054"/>
                <a:gd name="T99" fmla="*/ 814 h 1139"/>
                <a:gd name="T100" fmla="*/ 1961 w 2054"/>
                <a:gd name="T101" fmla="*/ 864 h 1139"/>
                <a:gd name="T102" fmla="*/ 1929 w 2054"/>
                <a:gd name="T103" fmla="*/ 909 h 1139"/>
                <a:gd name="T104" fmla="*/ 1893 w 2054"/>
                <a:gd name="T105" fmla="*/ 952 h 1139"/>
                <a:gd name="T106" fmla="*/ 1854 w 2054"/>
                <a:gd name="T107" fmla="*/ 990 h 1139"/>
                <a:gd name="T108" fmla="*/ 1811 w 2054"/>
                <a:gd name="T109" fmla="*/ 1026 h 1139"/>
                <a:gd name="T110" fmla="*/ 1764 w 2054"/>
                <a:gd name="T111" fmla="*/ 1057 h 1139"/>
                <a:gd name="T112" fmla="*/ 1715 w 2054"/>
                <a:gd name="T113" fmla="*/ 1083 h 1139"/>
                <a:gd name="T114" fmla="*/ 1663 w 2054"/>
                <a:gd name="T115" fmla="*/ 1104 h 1139"/>
                <a:gd name="T116" fmla="*/ 1608 w 2054"/>
                <a:gd name="T117" fmla="*/ 1121 h 1139"/>
                <a:gd name="T118" fmla="*/ 1551 w 2054"/>
                <a:gd name="T119" fmla="*/ 1133 h 1139"/>
                <a:gd name="T120" fmla="*/ 1492 w 2054"/>
                <a:gd name="T121" fmla="*/ 1138 h 1139"/>
                <a:gd name="T122" fmla="*/ 1463 w 2054"/>
                <a:gd name="T123" fmla="*/ 1139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054" h="1139">
                  <a:moveTo>
                    <a:pt x="267" y="280"/>
                  </a:moveTo>
                  <a:lnTo>
                    <a:pt x="267" y="562"/>
                  </a:lnTo>
                  <a:lnTo>
                    <a:pt x="268" y="594"/>
                  </a:lnTo>
                  <a:lnTo>
                    <a:pt x="280" y="652"/>
                  </a:lnTo>
                  <a:lnTo>
                    <a:pt x="304" y="705"/>
                  </a:lnTo>
                  <a:lnTo>
                    <a:pt x="337" y="753"/>
                  </a:lnTo>
                  <a:lnTo>
                    <a:pt x="377" y="792"/>
                  </a:lnTo>
                  <a:lnTo>
                    <a:pt x="425" y="824"/>
                  </a:lnTo>
                  <a:lnTo>
                    <a:pt x="478" y="845"/>
                  </a:lnTo>
                  <a:lnTo>
                    <a:pt x="533" y="856"/>
                  </a:lnTo>
                  <a:lnTo>
                    <a:pt x="562" y="857"/>
                  </a:lnTo>
                  <a:lnTo>
                    <a:pt x="1448" y="857"/>
                  </a:lnTo>
                  <a:lnTo>
                    <a:pt x="1480" y="856"/>
                  </a:lnTo>
                  <a:lnTo>
                    <a:pt x="1539" y="844"/>
                  </a:lnTo>
                  <a:lnTo>
                    <a:pt x="1591" y="820"/>
                  </a:lnTo>
                  <a:lnTo>
                    <a:pt x="1639" y="788"/>
                  </a:lnTo>
                  <a:lnTo>
                    <a:pt x="1678" y="747"/>
                  </a:lnTo>
                  <a:lnTo>
                    <a:pt x="1710" y="699"/>
                  </a:lnTo>
                  <a:lnTo>
                    <a:pt x="1732" y="646"/>
                  </a:lnTo>
                  <a:lnTo>
                    <a:pt x="1742" y="590"/>
                  </a:lnTo>
                  <a:lnTo>
                    <a:pt x="1743" y="562"/>
                  </a:lnTo>
                  <a:lnTo>
                    <a:pt x="1743" y="280"/>
                  </a:lnTo>
                  <a:lnTo>
                    <a:pt x="267" y="280"/>
                  </a:lnTo>
                  <a:close/>
                  <a:moveTo>
                    <a:pt x="1463" y="1139"/>
                  </a:moveTo>
                  <a:lnTo>
                    <a:pt x="577" y="1139"/>
                  </a:lnTo>
                  <a:lnTo>
                    <a:pt x="546" y="1138"/>
                  </a:lnTo>
                  <a:lnTo>
                    <a:pt x="487" y="1132"/>
                  </a:lnTo>
                  <a:lnTo>
                    <a:pt x="430" y="1120"/>
                  </a:lnTo>
                  <a:lnTo>
                    <a:pt x="376" y="1103"/>
                  </a:lnTo>
                  <a:lnTo>
                    <a:pt x="324" y="1080"/>
                  </a:lnTo>
                  <a:lnTo>
                    <a:pt x="275" y="1054"/>
                  </a:lnTo>
                  <a:lnTo>
                    <a:pt x="229" y="1022"/>
                  </a:lnTo>
                  <a:lnTo>
                    <a:pt x="186" y="986"/>
                  </a:lnTo>
                  <a:lnTo>
                    <a:pt x="147" y="946"/>
                  </a:lnTo>
                  <a:lnTo>
                    <a:pt x="113" y="904"/>
                  </a:lnTo>
                  <a:lnTo>
                    <a:pt x="82" y="857"/>
                  </a:lnTo>
                  <a:lnTo>
                    <a:pt x="56" y="808"/>
                  </a:lnTo>
                  <a:lnTo>
                    <a:pt x="33" y="757"/>
                  </a:lnTo>
                  <a:lnTo>
                    <a:pt x="18" y="703"/>
                  </a:lnTo>
                  <a:lnTo>
                    <a:pt x="6" y="647"/>
                  </a:lnTo>
                  <a:lnTo>
                    <a:pt x="0" y="590"/>
                  </a:lnTo>
                  <a:lnTo>
                    <a:pt x="0" y="562"/>
                  </a:lnTo>
                  <a:lnTo>
                    <a:pt x="0" y="0"/>
                  </a:lnTo>
                  <a:lnTo>
                    <a:pt x="2054" y="0"/>
                  </a:lnTo>
                  <a:lnTo>
                    <a:pt x="2054" y="562"/>
                  </a:lnTo>
                  <a:lnTo>
                    <a:pt x="2051" y="593"/>
                  </a:lnTo>
                  <a:lnTo>
                    <a:pt x="2043" y="651"/>
                  </a:lnTo>
                  <a:lnTo>
                    <a:pt x="2030" y="708"/>
                  </a:lnTo>
                  <a:lnTo>
                    <a:pt x="2011" y="762"/>
                  </a:lnTo>
                  <a:lnTo>
                    <a:pt x="1988" y="814"/>
                  </a:lnTo>
                  <a:lnTo>
                    <a:pt x="1961" y="864"/>
                  </a:lnTo>
                  <a:lnTo>
                    <a:pt x="1929" y="909"/>
                  </a:lnTo>
                  <a:lnTo>
                    <a:pt x="1893" y="952"/>
                  </a:lnTo>
                  <a:lnTo>
                    <a:pt x="1854" y="990"/>
                  </a:lnTo>
                  <a:lnTo>
                    <a:pt x="1811" y="1026"/>
                  </a:lnTo>
                  <a:lnTo>
                    <a:pt x="1764" y="1057"/>
                  </a:lnTo>
                  <a:lnTo>
                    <a:pt x="1715" y="1083"/>
                  </a:lnTo>
                  <a:lnTo>
                    <a:pt x="1663" y="1104"/>
                  </a:lnTo>
                  <a:lnTo>
                    <a:pt x="1608" y="1121"/>
                  </a:lnTo>
                  <a:lnTo>
                    <a:pt x="1551" y="1133"/>
                  </a:lnTo>
                  <a:lnTo>
                    <a:pt x="1492" y="1138"/>
                  </a:lnTo>
                  <a:lnTo>
                    <a:pt x="1463" y="1139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Freeform 47"/>
            <p:cNvSpPr>
              <a:spLocks/>
            </p:cNvSpPr>
            <p:nvPr/>
          </p:nvSpPr>
          <p:spPr bwMode="auto">
            <a:xfrm>
              <a:off x="5048370" y="4347324"/>
              <a:ext cx="542386" cy="599421"/>
            </a:xfrm>
            <a:custGeom>
              <a:avLst/>
              <a:gdLst>
                <a:gd name="T0" fmla="*/ 5818 w 5819"/>
                <a:gd name="T1" fmla="*/ 2879 h 6432"/>
                <a:gd name="T2" fmla="*/ 5794 w 5819"/>
                <a:gd name="T3" fmla="*/ 2568 h 6432"/>
                <a:gd name="T4" fmla="*/ 5741 w 5819"/>
                <a:gd name="T5" fmla="*/ 2268 h 6432"/>
                <a:gd name="T6" fmla="*/ 5657 w 5819"/>
                <a:gd name="T7" fmla="*/ 1980 h 6432"/>
                <a:gd name="T8" fmla="*/ 5548 w 5819"/>
                <a:gd name="T9" fmla="*/ 1704 h 6432"/>
                <a:gd name="T10" fmla="*/ 5412 w 5819"/>
                <a:gd name="T11" fmla="*/ 1444 h 6432"/>
                <a:gd name="T12" fmla="*/ 5252 w 5819"/>
                <a:gd name="T13" fmla="*/ 1199 h 6432"/>
                <a:gd name="T14" fmla="*/ 5071 w 5819"/>
                <a:gd name="T15" fmla="*/ 972 h 6432"/>
                <a:gd name="T16" fmla="*/ 4868 w 5819"/>
                <a:gd name="T17" fmla="*/ 765 h 6432"/>
                <a:gd name="T18" fmla="*/ 4646 w 5819"/>
                <a:gd name="T19" fmla="*/ 580 h 6432"/>
                <a:gd name="T20" fmla="*/ 4406 w 5819"/>
                <a:gd name="T21" fmla="*/ 417 h 6432"/>
                <a:gd name="T22" fmla="*/ 4151 w 5819"/>
                <a:gd name="T23" fmla="*/ 279 h 6432"/>
                <a:gd name="T24" fmla="*/ 3881 w 5819"/>
                <a:gd name="T25" fmla="*/ 166 h 6432"/>
                <a:gd name="T26" fmla="*/ 3598 w 5819"/>
                <a:gd name="T27" fmla="*/ 81 h 6432"/>
                <a:gd name="T28" fmla="*/ 3304 w 5819"/>
                <a:gd name="T29" fmla="*/ 26 h 6432"/>
                <a:gd name="T30" fmla="*/ 3000 w 5819"/>
                <a:gd name="T31" fmla="*/ 0 h 6432"/>
                <a:gd name="T32" fmla="*/ 2767 w 5819"/>
                <a:gd name="T33" fmla="*/ 4 h 6432"/>
                <a:gd name="T34" fmla="*/ 2567 w 5819"/>
                <a:gd name="T35" fmla="*/ 20 h 6432"/>
                <a:gd name="T36" fmla="*/ 2306 w 5819"/>
                <a:gd name="T37" fmla="*/ 65 h 6432"/>
                <a:gd name="T38" fmla="*/ 2052 w 5819"/>
                <a:gd name="T39" fmla="*/ 132 h 6432"/>
                <a:gd name="T40" fmla="*/ 1808 w 5819"/>
                <a:gd name="T41" fmla="*/ 223 h 6432"/>
                <a:gd name="T42" fmla="*/ 1574 w 5819"/>
                <a:gd name="T43" fmla="*/ 335 h 6432"/>
                <a:gd name="T44" fmla="*/ 1351 w 5819"/>
                <a:gd name="T45" fmla="*/ 466 h 6432"/>
                <a:gd name="T46" fmla="*/ 1140 w 5819"/>
                <a:gd name="T47" fmla="*/ 617 h 6432"/>
                <a:gd name="T48" fmla="*/ 944 w 5819"/>
                <a:gd name="T49" fmla="*/ 785 h 6432"/>
                <a:gd name="T50" fmla="*/ 763 w 5819"/>
                <a:gd name="T51" fmla="*/ 970 h 6432"/>
                <a:gd name="T52" fmla="*/ 598 w 5819"/>
                <a:gd name="T53" fmla="*/ 1169 h 6432"/>
                <a:gd name="T54" fmla="*/ 451 w 5819"/>
                <a:gd name="T55" fmla="*/ 1384 h 6432"/>
                <a:gd name="T56" fmla="*/ 322 w 5819"/>
                <a:gd name="T57" fmla="*/ 1610 h 6432"/>
                <a:gd name="T58" fmla="*/ 212 w 5819"/>
                <a:gd name="T59" fmla="*/ 1849 h 6432"/>
                <a:gd name="T60" fmla="*/ 125 w 5819"/>
                <a:gd name="T61" fmla="*/ 2098 h 6432"/>
                <a:gd name="T62" fmla="*/ 58 w 5819"/>
                <a:gd name="T63" fmla="*/ 2356 h 6432"/>
                <a:gd name="T64" fmla="*/ 16 w 5819"/>
                <a:gd name="T65" fmla="*/ 2622 h 6432"/>
                <a:gd name="T66" fmla="*/ 5 w 5819"/>
                <a:gd name="T67" fmla="*/ 2759 h 6432"/>
                <a:gd name="T68" fmla="*/ 1 w 5819"/>
                <a:gd name="T69" fmla="*/ 3035 h 6432"/>
                <a:gd name="T70" fmla="*/ 21 w 5819"/>
                <a:gd name="T71" fmla="*/ 3302 h 6432"/>
                <a:gd name="T72" fmla="*/ 62 w 5819"/>
                <a:gd name="T73" fmla="*/ 3560 h 6432"/>
                <a:gd name="T74" fmla="*/ 126 w 5819"/>
                <a:gd name="T75" fmla="*/ 3810 h 6432"/>
                <a:gd name="T76" fmla="*/ 210 w 5819"/>
                <a:gd name="T77" fmla="*/ 4051 h 6432"/>
                <a:gd name="T78" fmla="*/ 315 w 5819"/>
                <a:gd name="T79" fmla="*/ 4282 h 6432"/>
                <a:gd name="T80" fmla="*/ 439 w 5819"/>
                <a:gd name="T81" fmla="*/ 4502 h 6432"/>
                <a:gd name="T82" fmla="*/ 544 w 5819"/>
                <a:gd name="T83" fmla="*/ 4660 h 6432"/>
                <a:gd name="T84" fmla="*/ 672 w 5819"/>
                <a:gd name="T85" fmla="*/ 4829 h 6432"/>
                <a:gd name="T86" fmla="*/ 1010 w 5819"/>
                <a:gd name="T87" fmla="*/ 5200 h 6432"/>
                <a:gd name="T88" fmla="*/ 1214 w 5819"/>
                <a:gd name="T89" fmla="*/ 5438 h 6432"/>
                <a:gd name="T90" fmla="*/ 1307 w 5819"/>
                <a:gd name="T91" fmla="*/ 5597 h 6432"/>
                <a:gd name="T92" fmla="*/ 1382 w 5819"/>
                <a:gd name="T93" fmla="*/ 5795 h 6432"/>
                <a:gd name="T94" fmla="*/ 1435 w 5819"/>
                <a:gd name="T95" fmla="*/ 6048 h 6432"/>
                <a:gd name="T96" fmla="*/ 1486 w 5819"/>
                <a:gd name="T97" fmla="*/ 6432 h 6432"/>
                <a:gd name="T98" fmla="*/ 4342 w 5819"/>
                <a:gd name="T99" fmla="*/ 6207 h 6432"/>
                <a:gd name="T100" fmla="*/ 4379 w 5819"/>
                <a:gd name="T101" fmla="*/ 5989 h 6432"/>
                <a:gd name="T102" fmla="*/ 4447 w 5819"/>
                <a:gd name="T103" fmla="*/ 5754 h 6432"/>
                <a:gd name="T104" fmla="*/ 4535 w 5819"/>
                <a:gd name="T105" fmla="*/ 5565 h 6432"/>
                <a:gd name="T106" fmla="*/ 4642 w 5819"/>
                <a:gd name="T107" fmla="*/ 5404 h 6432"/>
                <a:gd name="T108" fmla="*/ 4869 w 5819"/>
                <a:gd name="T109" fmla="*/ 5140 h 6432"/>
                <a:gd name="T110" fmla="*/ 5150 w 5819"/>
                <a:gd name="T111" fmla="*/ 4814 h 6432"/>
                <a:gd name="T112" fmla="*/ 5284 w 5819"/>
                <a:gd name="T113" fmla="*/ 4631 h 6432"/>
                <a:gd name="T114" fmla="*/ 5459 w 5819"/>
                <a:gd name="T115" fmla="*/ 4359 h 6432"/>
                <a:gd name="T116" fmla="*/ 5643 w 5819"/>
                <a:gd name="T117" fmla="*/ 3962 h 6432"/>
                <a:gd name="T118" fmla="*/ 5764 w 5819"/>
                <a:gd name="T119" fmla="*/ 3533 h 6432"/>
                <a:gd name="T120" fmla="*/ 5818 w 5819"/>
                <a:gd name="T121" fmla="*/ 3076 h 6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19" h="6432">
                  <a:moveTo>
                    <a:pt x="5819" y="2958"/>
                  </a:moveTo>
                  <a:lnTo>
                    <a:pt x="5818" y="2879"/>
                  </a:lnTo>
                  <a:lnTo>
                    <a:pt x="5810" y="2722"/>
                  </a:lnTo>
                  <a:lnTo>
                    <a:pt x="5794" y="2568"/>
                  </a:lnTo>
                  <a:lnTo>
                    <a:pt x="5771" y="2416"/>
                  </a:lnTo>
                  <a:lnTo>
                    <a:pt x="5741" y="2268"/>
                  </a:lnTo>
                  <a:lnTo>
                    <a:pt x="5703" y="2122"/>
                  </a:lnTo>
                  <a:lnTo>
                    <a:pt x="5657" y="1980"/>
                  </a:lnTo>
                  <a:lnTo>
                    <a:pt x="5606" y="1840"/>
                  </a:lnTo>
                  <a:lnTo>
                    <a:pt x="5548" y="1704"/>
                  </a:lnTo>
                  <a:lnTo>
                    <a:pt x="5483" y="1571"/>
                  </a:lnTo>
                  <a:lnTo>
                    <a:pt x="5412" y="1444"/>
                  </a:lnTo>
                  <a:lnTo>
                    <a:pt x="5336" y="1319"/>
                  </a:lnTo>
                  <a:lnTo>
                    <a:pt x="5252" y="1199"/>
                  </a:lnTo>
                  <a:lnTo>
                    <a:pt x="5165" y="1083"/>
                  </a:lnTo>
                  <a:lnTo>
                    <a:pt x="5071" y="972"/>
                  </a:lnTo>
                  <a:lnTo>
                    <a:pt x="4972" y="867"/>
                  </a:lnTo>
                  <a:lnTo>
                    <a:pt x="4868" y="765"/>
                  </a:lnTo>
                  <a:lnTo>
                    <a:pt x="4760" y="670"/>
                  </a:lnTo>
                  <a:lnTo>
                    <a:pt x="4646" y="580"/>
                  </a:lnTo>
                  <a:lnTo>
                    <a:pt x="4529" y="495"/>
                  </a:lnTo>
                  <a:lnTo>
                    <a:pt x="4406" y="417"/>
                  </a:lnTo>
                  <a:lnTo>
                    <a:pt x="4281" y="344"/>
                  </a:lnTo>
                  <a:lnTo>
                    <a:pt x="4151" y="279"/>
                  </a:lnTo>
                  <a:lnTo>
                    <a:pt x="4018" y="219"/>
                  </a:lnTo>
                  <a:lnTo>
                    <a:pt x="3881" y="166"/>
                  </a:lnTo>
                  <a:lnTo>
                    <a:pt x="3741" y="120"/>
                  </a:lnTo>
                  <a:lnTo>
                    <a:pt x="3598" y="81"/>
                  </a:lnTo>
                  <a:lnTo>
                    <a:pt x="3453" y="49"/>
                  </a:lnTo>
                  <a:lnTo>
                    <a:pt x="3304" y="26"/>
                  </a:lnTo>
                  <a:lnTo>
                    <a:pt x="3153" y="9"/>
                  </a:lnTo>
                  <a:lnTo>
                    <a:pt x="3000" y="0"/>
                  </a:lnTo>
                  <a:lnTo>
                    <a:pt x="2845" y="0"/>
                  </a:lnTo>
                  <a:lnTo>
                    <a:pt x="2767" y="4"/>
                  </a:lnTo>
                  <a:lnTo>
                    <a:pt x="2700" y="7"/>
                  </a:lnTo>
                  <a:lnTo>
                    <a:pt x="2567" y="20"/>
                  </a:lnTo>
                  <a:lnTo>
                    <a:pt x="2435" y="39"/>
                  </a:lnTo>
                  <a:lnTo>
                    <a:pt x="2306" y="65"/>
                  </a:lnTo>
                  <a:lnTo>
                    <a:pt x="2177" y="95"/>
                  </a:lnTo>
                  <a:lnTo>
                    <a:pt x="2052" y="132"/>
                  </a:lnTo>
                  <a:lnTo>
                    <a:pt x="1928" y="174"/>
                  </a:lnTo>
                  <a:lnTo>
                    <a:pt x="1808" y="223"/>
                  </a:lnTo>
                  <a:lnTo>
                    <a:pt x="1690" y="276"/>
                  </a:lnTo>
                  <a:lnTo>
                    <a:pt x="1574" y="335"/>
                  </a:lnTo>
                  <a:lnTo>
                    <a:pt x="1461" y="398"/>
                  </a:lnTo>
                  <a:lnTo>
                    <a:pt x="1351" y="466"/>
                  </a:lnTo>
                  <a:lnTo>
                    <a:pt x="1244" y="540"/>
                  </a:lnTo>
                  <a:lnTo>
                    <a:pt x="1140" y="617"/>
                  </a:lnTo>
                  <a:lnTo>
                    <a:pt x="1041" y="699"/>
                  </a:lnTo>
                  <a:lnTo>
                    <a:pt x="944" y="785"/>
                  </a:lnTo>
                  <a:lnTo>
                    <a:pt x="851" y="875"/>
                  </a:lnTo>
                  <a:lnTo>
                    <a:pt x="763" y="970"/>
                  </a:lnTo>
                  <a:lnTo>
                    <a:pt x="678" y="1068"/>
                  </a:lnTo>
                  <a:lnTo>
                    <a:pt x="598" y="1169"/>
                  </a:lnTo>
                  <a:lnTo>
                    <a:pt x="522" y="1275"/>
                  </a:lnTo>
                  <a:lnTo>
                    <a:pt x="451" y="1384"/>
                  </a:lnTo>
                  <a:lnTo>
                    <a:pt x="383" y="1495"/>
                  </a:lnTo>
                  <a:lnTo>
                    <a:pt x="322" y="1610"/>
                  </a:lnTo>
                  <a:lnTo>
                    <a:pt x="264" y="1729"/>
                  </a:lnTo>
                  <a:lnTo>
                    <a:pt x="212" y="1849"/>
                  </a:lnTo>
                  <a:lnTo>
                    <a:pt x="166" y="1972"/>
                  </a:lnTo>
                  <a:lnTo>
                    <a:pt x="125" y="2098"/>
                  </a:lnTo>
                  <a:lnTo>
                    <a:pt x="89" y="2226"/>
                  </a:lnTo>
                  <a:lnTo>
                    <a:pt x="58" y="2356"/>
                  </a:lnTo>
                  <a:lnTo>
                    <a:pt x="35" y="2488"/>
                  </a:lnTo>
                  <a:lnTo>
                    <a:pt x="16" y="2622"/>
                  </a:lnTo>
                  <a:lnTo>
                    <a:pt x="10" y="2690"/>
                  </a:lnTo>
                  <a:lnTo>
                    <a:pt x="5" y="2759"/>
                  </a:lnTo>
                  <a:lnTo>
                    <a:pt x="0" y="2898"/>
                  </a:lnTo>
                  <a:lnTo>
                    <a:pt x="1" y="3035"/>
                  </a:lnTo>
                  <a:lnTo>
                    <a:pt x="9" y="3169"/>
                  </a:lnTo>
                  <a:lnTo>
                    <a:pt x="21" y="3302"/>
                  </a:lnTo>
                  <a:lnTo>
                    <a:pt x="39" y="3431"/>
                  </a:lnTo>
                  <a:lnTo>
                    <a:pt x="62" y="3560"/>
                  </a:lnTo>
                  <a:lnTo>
                    <a:pt x="92" y="3687"/>
                  </a:lnTo>
                  <a:lnTo>
                    <a:pt x="126" y="3810"/>
                  </a:lnTo>
                  <a:lnTo>
                    <a:pt x="166" y="3933"/>
                  </a:lnTo>
                  <a:lnTo>
                    <a:pt x="210" y="4051"/>
                  </a:lnTo>
                  <a:lnTo>
                    <a:pt x="260" y="4168"/>
                  </a:lnTo>
                  <a:lnTo>
                    <a:pt x="315" y="4282"/>
                  </a:lnTo>
                  <a:lnTo>
                    <a:pt x="375" y="4394"/>
                  </a:lnTo>
                  <a:lnTo>
                    <a:pt x="439" y="4502"/>
                  </a:lnTo>
                  <a:lnTo>
                    <a:pt x="508" y="4608"/>
                  </a:lnTo>
                  <a:lnTo>
                    <a:pt x="544" y="4660"/>
                  </a:lnTo>
                  <a:lnTo>
                    <a:pt x="588" y="4721"/>
                  </a:lnTo>
                  <a:lnTo>
                    <a:pt x="672" y="4829"/>
                  </a:lnTo>
                  <a:lnTo>
                    <a:pt x="792" y="4972"/>
                  </a:lnTo>
                  <a:lnTo>
                    <a:pt x="1010" y="5200"/>
                  </a:lnTo>
                  <a:lnTo>
                    <a:pt x="1161" y="5367"/>
                  </a:lnTo>
                  <a:lnTo>
                    <a:pt x="1214" y="5438"/>
                  </a:lnTo>
                  <a:lnTo>
                    <a:pt x="1263" y="5514"/>
                  </a:lnTo>
                  <a:lnTo>
                    <a:pt x="1307" y="5597"/>
                  </a:lnTo>
                  <a:lnTo>
                    <a:pt x="1347" y="5690"/>
                  </a:lnTo>
                  <a:lnTo>
                    <a:pt x="1382" y="5795"/>
                  </a:lnTo>
                  <a:lnTo>
                    <a:pt x="1411" y="5913"/>
                  </a:lnTo>
                  <a:lnTo>
                    <a:pt x="1435" y="6048"/>
                  </a:lnTo>
                  <a:lnTo>
                    <a:pt x="1444" y="6123"/>
                  </a:lnTo>
                  <a:lnTo>
                    <a:pt x="1486" y="6432"/>
                  </a:lnTo>
                  <a:lnTo>
                    <a:pt x="4313" y="6432"/>
                  </a:lnTo>
                  <a:lnTo>
                    <a:pt x="4342" y="6207"/>
                  </a:lnTo>
                  <a:lnTo>
                    <a:pt x="4353" y="6129"/>
                  </a:lnTo>
                  <a:lnTo>
                    <a:pt x="4379" y="5989"/>
                  </a:lnTo>
                  <a:lnTo>
                    <a:pt x="4411" y="5864"/>
                  </a:lnTo>
                  <a:lnTo>
                    <a:pt x="4447" y="5754"/>
                  </a:lnTo>
                  <a:lnTo>
                    <a:pt x="4489" y="5654"/>
                  </a:lnTo>
                  <a:lnTo>
                    <a:pt x="4535" y="5565"/>
                  </a:lnTo>
                  <a:lnTo>
                    <a:pt x="4586" y="5482"/>
                  </a:lnTo>
                  <a:lnTo>
                    <a:pt x="4642" y="5404"/>
                  </a:lnTo>
                  <a:lnTo>
                    <a:pt x="4732" y="5292"/>
                  </a:lnTo>
                  <a:lnTo>
                    <a:pt x="4869" y="5140"/>
                  </a:lnTo>
                  <a:lnTo>
                    <a:pt x="5023" y="4968"/>
                  </a:lnTo>
                  <a:lnTo>
                    <a:pt x="5150" y="4814"/>
                  </a:lnTo>
                  <a:lnTo>
                    <a:pt x="5239" y="4696"/>
                  </a:lnTo>
                  <a:lnTo>
                    <a:pt x="5284" y="4631"/>
                  </a:lnTo>
                  <a:lnTo>
                    <a:pt x="5346" y="4543"/>
                  </a:lnTo>
                  <a:lnTo>
                    <a:pt x="5459" y="4359"/>
                  </a:lnTo>
                  <a:lnTo>
                    <a:pt x="5558" y="4166"/>
                  </a:lnTo>
                  <a:lnTo>
                    <a:pt x="5643" y="3962"/>
                  </a:lnTo>
                  <a:lnTo>
                    <a:pt x="5711" y="3751"/>
                  </a:lnTo>
                  <a:lnTo>
                    <a:pt x="5764" y="3533"/>
                  </a:lnTo>
                  <a:lnTo>
                    <a:pt x="5799" y="3307"/>
                  </a:lnTo>
                  <a:lnTo>
                    <a:pt x="5818" y="3076"/>
                  </a:lnTo>
                  <a:lnTo>
                    <a:pt x="5819" y="29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Freeform 48"/>
            <p:cNvSpPr>
              <a:spLocks noEditPoints="1"/>
            </p:cNvSpPr>
            <p:nvPr/>
          </p:nvSpPr>
          <p:spPr bwMode="auto">
            <a:xfrm>
              <a:off x="5035509" y="4333904"/>
              <a:ext cx="568108" cy="626820"/>
            </a:xfrm>
            <a:custGeom>
              <a:avLst/>
              <a:gdLst>
                <a:gd name="T0" fmla="*/ 4372 w 6099"/>
                <a:gd name="T1" fmla="*/ 6235 h 6728"/>
                <a:gd name="T2" fmla="*/ 4597 w 6099"/>
                <a:gd name="T3" fmla="*/ 5597 h 6728"/>
                <a:gd name="T4" fmla="*/ 4904 w 6099"/>
                <a:gd name="T5" fmla="*/ 5223 h 6728"/>
                <a:gd name="T6" fmla="*/ 5326 w 6099"/>
                <a:gd name="T7" fmla="*/ 4716 h 6728"/>
                <a:gd name="T8" fmla="*/ 5661 w 6099"/>
                <a:gd name="T9" fmla="*/ 4046 h 6728"/>
                <a:gd name="T10" fmla="*/ 5816 w 6099"/>
                <a:gd name="T11" fmla="*/ 3206 h 6728"/>
                <a:gd name="T12" fmla="*/ 5794 w 6099"/>
                <a:gd name="T13" fmla="*/ 2728 h 6728"/>
                <a:gd name="T14" fmla="*/ 5663 w 6099"/>
                <a:gd name="T15" fmla="*/ 2169 h 6728"/>
                <a:gd name="T16" fmla="*/ 5428 w 6099"/>
                <a:gd name="T17" fmla="*/ 1661 h 6728"/>
                <a:gd name="T18" fmla="*/ 5102 w 6099"/>
                <a:gd name="T19" fmla="*/ 1213 h 6728"/>
                <a:gd name="T20" fmla="*/ 4696 w 6099"/>
                <a:gd name="T21" fmla="*/ 840 h 6728"/>
                <a:gd name="T22" fmla="*/ 4225 w 6099"/>
                <a:gd name="T23" fmla="*/ 552 h 6728"/>
                <a:gd name="T24" fmla="*/ 3697 w 6099"/>
                <a:gd name="T25" fmla="*/ 363 h 6728"/>
                <a:gd name="T26" fmla="*/ 3129 w 6099"/>
                <a:gd name="T27" fmla="*/ 284 h 6728"/>
                <a:gd name="T28" fmla="*/ 2715 w 6099"/>
                <a:gd name="T29" fmla="*/ 301 h 6728"/>
                <a:gd name="T30" fmla="*/ 2222 w 6099"/>
                <a:gd name="T31" fmla="*/ 408 h 6728"/>
                <a:gd name="T32" fmla="*/ 1766 w 6099"/>
                <a:gd name="T33" fmla="*/ 599 h 6728"/>
                <a:gd name="T34" fmla="*/ 1354 w 6099"/>
                <a:gd name="T35" fmla="*/ 867 h 6728"/>
                <a:gd name="T36" fmla="*/ 997 w 6099"/>
                <a:gd name="T37" fmla="*/ 1202 h 6728"/>
                <a:gd name="T38" fmla="*/ 701 w 6099"/>
                <a:gd name="T39" fmla="*/ 1595 h 6728"/>
                <a:gd name="T40" fmla="*/ 478 w 6099"/>
                <a:gd name="T41" fmla="*/ 2039 h 6728"/>
                <a:gd name="T42" fmla="*/ 335 w 6099"/>
                <a:gd name="T43" fmla="*/ 2525 h 6728"/>
                <a:gd name="T44" fmla="*/ 286 w 6099"/>
                <a:gd name="T45" fmla="*/ 2909 h 6728"/>
                <a:gd name="T46" fmla="*/ 298 w 6099"/>
                <a:gd name="T47" fmla="*/ 3409 h 6728"/>
                <a:gd name="T48" fmla="*/ 397 w 6099"/>
                <a:gd name="T49" fmla="*/ 3894 h 6728"/>
                <a:gd name="T50" fmla="*/ 576 w 6099"/>
                <a:gd name="T51" fmla="*/ 4355 h 6728"/>
                <a:gd name="T52" fmla="*/ 797 w 6099"/>
                <a:gd name="T53" fmla="*/ 4730 h 6728"/>
                <a:gd name="T54" fmla="*/ 1205 w 6099"/>
                <a:gd name="T55" fmla="*/ 5209 h 6728"/>
                <a:gd name="T56" fmla="*/ 1566 w 6099"/>
                <a:gd name="T57" fmla="*/ 5661 h 6728"/>
                <a:gd name="T58" fmla="*/ 1726 w 6099"/>
                <a:gd name="T59" fmla="*/ 6249 h 6728"/>
                <a:gd name="T60" fmla="*/ 1458 w 6099"/>
                <a:gd name="T61" fmla="*/ 6291 h 6728"/>
                <a:gd name="T62" fmla="*/ 1324 w 6099"/>
                <a:gd name="T63" fmla="*/ 5809 h 6728"/>
                <a:gd name="T64" fmla="*/ 1008 w 6099"/>
                <a:gd name="T65" fmla="*/ 5420 h 6728"/>
                <a:gd name="T66" fmla="*/ 634 w 6099"/>
                <a:gd name="T67" fmla="*/ 4986 h 6728"/>
                <a:gd name="T68" fmla="*/ 390 w 6099"/>
                <a:gd name="T69" fmla="*/ 4612 h 6728"/>
                <a:gd name="T70" fmla="*/ 171 w 6099"/>
                <a:gd name="T71" fmla="*/ 4114 h 6728"/>
                <a:gd name="T72" fmla="*/ 40 w 6099"/>
                <a:gd name="T73" fmla="*/ 3584 h 6728"/>
                <a:gd name="T74" fmla="*/ 0 w 6099"/>
                <a:gd name="T75" fmla="*/ 3038 h 6728"/>
                <a:gd name="T76" fmla="*/ 36 w 6099"/>
                <a:gd name="T77" fmla="*/ 2618 h 6728"/>
                <a:gd name="T78" fmla="*/ 175 w 6099"/>
                <a:gd name="T79" fmla="*/ 2073 h 6728"/>
                <a:gd name="T80" fmla="*/ 403 w 6099"/>
                <a:gd name="T81" fmla="*/ 1572 h 6728"/>
                <a:gd name="T82" fmla="*/ 711 w 6099"/>
                <a:gd name="T83" fmla="*/ 1124 h 6728"/>
                <a:gd name="T84" fmla="*/ 1089 w 6099"/>
                <a:gd name="T85" fmla="*/ 736 h 6728"/>
                <a:gd name="T86" fmla="*/ 1526 w 6099"/>
                <a:gd name="T87" fmla="*/ 422 h 6728"/>
                <a:gd name="T88" fmla="*/ 2016 w 6099"/>
                <a:gd name="T89" fmla="*/ 188 h 6728"/>
                <a:gd name="T90" fmla="*/ 2545 w 6099"/>
                <a:gd name="T91" fmla="*/ 43 h 6728"/>
                <a:gd name="T92" fmla="*/ 2975 w 6099"/>
                <a:gd name="T93" fmla="*/ 0 h 6728"/>
                <a:gd name="T94" fmla="*/ 3613 w 6099"/>
                <a:gd name="T95" fmla="*/ 54 h 6728"/>
                <a:gd name="T96" fmla="*/ 4207 w 6099"/>
                <a:gd name="T97" fmla="*/ 233 h 6728"/>
                <a:gd name="T98" fmla="*/ 4744 w 6099"/>
                <a:gd name="T99" fmla="*/ 523 h 6728"/>
                <a:gd name="T100" fmla="*/ 5210 w 6099"/>
                <a:gd name="T101" fmla="*/ 914 h 6728"/>
                <a:gd name="T102" fmla="*/ 5592 w 6099"/>
                <a:gd name="T103" fmla="*/ 1387 h 6728"/>
                <a:gd name="T104" fmla="*/ 5875 w 6099"/>
                <a:gd name="T105" fmla="*/ 1933 h 6728"/>
                <a:gd name="T106" fmla="*/ 6049 w 6099"/>
                <a:gd name="T107" fmla="*/ 2535 h 6728"/>
                <a:gd name="T108" fmla="*/ 6099 w 6099"/>
                <a:gd name="T109" fmla="*/ 3099 h 6728"/>
                <a:gd name="T110" fmla="*/ 5995 w 6099"/>
                <a:gd name="T111" fmla="*/ 3914 h 6728"/>
                <a:gd name="T112" fmla="*/ 5618 w 6099"/>
                <a:gd name="T113" fmla="*/ 4772 h 6728"/>
                <a:gd name="T114" fmla="*/ 5212 w 6099"/>
                <a:gd name="T115" fmla="*/ 5299 h 6728"/>
                <a:gd name="T116" fmla="*/ 4837 w 6099"/>
                <a:gd name="T117" fmla="*/ 5749 h 6728"/>
                <a:gd name="T118" fmla="*/ 4651 w 6099"/>
                <a:gd name="T119" fmla="*/ 6281 h 6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099" h="6728">
                  <a:moveTo>
                    <a:pt x="1753" y="6446"/>
                  </a:moveTo>
                  <a:lnTo>
                    <a:pt x="4342" y="6446"/>
                  </a:lnTo>
                  <a:lnTo>
                    <a:pt x="4355" y="6348"/>
                  </a:lnTo>
                  <a:lnTo>
                    <a:pt x="4372" y="6235"/>
                  </a:lnTo>
                  <a:lnTo>
                    <a:pt x="4414" y="6037"/>
                  </a:lnTo>
                  <a:lnTo>
                    <a:pt x="4466" y="5868"/>
                  </a:lnTo>
                  <a:lnTo>
                    <a:pt x="4527" y="5724"/>
                  </a:lnTo>
                  <a:lnTo>
                    <a:pt x="4597" y="5597"/>
                  </a:lnTo>
                  <a:lnTo>
                    <a:pt x="4675" y="5483"/>
                  </a:lnTo>
                  <a:lnTo>
                    <a:pt x="4762" y="5378"/>
                  </a:lnTo>
                  <a:lnTo>
                    <a:pt x="4854" y="5275"/>
                  </a:lnTo>
                  <a:lnTo>
                    <a:pt x="4904" y="5223"/>
                  </a:lnTo>
                  <a:lnTo>
                    <a:pt x="5001" y="5117"/>
                  </a:lnTo>
                  <a:lnTo>
                    <a:pt x="5157" y="4939"/>
                  </a:lnTo>
                  <a:lnTo>
                    <a:pt x="5268" y="4798"/>
                  </a:lnTo>
                  <a:lnTo>
                    <a:pt x="5326" y="4716"/>
                  </a:lnTo>
                  <a:lnTo>
                    <a:pt x="5385" y="4625"/>
                  </a:lnTo>
                  <a:lnTo>
                    <a:pt x="5493" y="4439"/>
                  </a:lnTo>
                  <a:lnTo>
                    <a:pt x="5584" y="4246"/>
                  </a:lnTo>
                  <a:lnTo>
                    <a:pt x="5661" y="4046"/>
                  </a:lnTo>
                  <a:lnTo>
                    <a:pt x="5724" y="3841"/>
                  </a:lnTo>
                  <a:lnTo>
                    <a:pt x="5770" y="3633"/>
                  </a:lnTo>
                  <a:lnTo>
                    <a:pt x="5801" y="3421"/>
                  </a:lnTo>
                  <a:lnTo>
                    <a:pt x="5816" y="3206"/>
                  </a:lnTo>
                  <a:lnTo>
                    <a:pt x="5818" y="3099"/>
                  </a:lnTo>
                  <a:lnTo>
                    <a:pt x="5817" y="3024"/>
                  </a:lnTo>
                  <a:lnTo>
                    <a:pt x="5810" y="2875"/>
                  </a:lnTo>
                  <a:lnTo>
                    <a:pt x="5794" y="2728"/>
                  </a:lnTo>
                  <a:lnTo>
                    <a:pt x="5772" y="2585"/>
                  </a:lnTo>
                  <a:lnTo>
                    <a:pt x="5743" y="2444"/>
                  </a:lnTo>
                  <a:lnTo>
                    <a:pt x="5707" y="2305"/>
                  </a:lnTo>
                  <a:lnTo>
                    <a:pt x="5663" y="2169"/>
                  </a:lnTo>
                  <a:lnTo>
                    <a:pt x="5614" y="2037"/>
                  </a:lnTo>
                  <a:lnTo>
                    <a:pt x="5558" y="1908"/>
                  </a:lnTo>
                  <a:lnTo>
                    <a:pt x="5497" y="1782"/>
                  </a:lnTo>
                  <a:lnTo>
                    <a:pt x="5428" y="1661"/>
                  </a:lnTo>
                  <a:lnTo>
                    <a:pt x="5355" y="1542"/>
                  </a:lnTo>
                  <a:lnTo>
                    <a:pt x="5276" y="1429"/>
                  </a:lnTo>
                  <a:lnTo>
                    <a:pt x="5192" y="1319"/>
                  </a:lnTo>
                  <a:lnTo>
                    <a:pt x="5102" y="1213"/>
                  </a:lnTo>
                  <a:lnTo>
                    <a:pt x="5007" y="1112"/>
                  </a:lnTo>
                  <a:lnTo>
                    <a:pt x="4908" y="1016"/>
                  </a:lnTo>
                  <a:lnTo>
                    <a:pt x="4805" y="925"/>
                  </a:lnTo>
                  <a:lnTo>
                    <a:pt x="4696" y="840"/>
                  </a:lnTo>
                  <a:lnTo>
                    <a:pt x="4584" y="760"/>
                  </a:lnTo>
                  <a:lnTo>
                    <a:pt x="4468" y="685"/>
                  </a:lnTo>
                  <a:lnTo>
                    <a:pt x="4348" y="615"/>
                  </a:lnTo>
                  <a:lnTo>
                    <a:pt x="4225" y="552"/>
                  </a:lnTo>
                  <a:lnTo>
                    <a:pt x="4097" y="495"/>
                  </a:lnTo>
                  <a:lnTo>
                    <a:pt x="3967" y="444"/>
                  </a:lnTo>
                  <a:lnTo>
                    <a:pt x="3833" y="400"/>
                  </a:lnTo>
                  <a:lnTo>
                    <a:pt x="3697" y="363"/>
                  </a:lnTo>
                  <a:lnTo>
                    <a:pt x="3559" y="332"/>
                  </a:lnTo>
                  <a:lnTo>
                    <a:pt x="3418" y="309"/>
                  </a:lnTo>
                  <a:lnTo>
                    <a:pt x="3274" y="292"/>
                  </a:lnTo>
                  <a:lnTo>
                    <a:pt x="3129" y="284"/>
                  </a:lnTo>
                  <a:lnTo>
                    <a:pt x="2981" y="283"/>
                  </a:lnTo>
                  <a:lnTo>
                    <a:pt x="2907" y="285"/>
                  </a:lnTo>
                  <a:lnTo>
                    <a:pt x="2843" y="289"/>
                  </a:lnTo>
                  <a:lnTo>
                    <a:pt x="2715" y="301"/>
                  </a:lnTo>
                  <a:lnTo>
                    <a:pt x="2589" y="320"/>
                  </a:lnTo>
                  <a:lnTo>
                    <a:pt x="2464" y="344"/>
                  </a:lnTo>
                  <a:lnTo>
                    <a:pt x="2343" y="373"/>
                  </a:lnTo>
                  <a:lnTo>
                    <a:pt x="2222" y="408"/>
                  </a:lnTo>
                  <a:lnTo>
                    <a:pt x="2104" y="448"/>
                  </a:lnTo>
                  <a:lnTo>
                    <a:pt x="1989" y="494"/>
                  </a:lnTo>
                  <a:lnTo>
                    <a:pt x="1876" y="544"/>
                  </a:lnTo>
                  <a:lnTo>
                    <a:pt x="1766" y="599"/>
                  </a:lnTo>
                  <a:lnTo>
                    <a:pt x="1658" y="659"/>
                  </a:lnTo>
                  <a:lnTo>
                    <a:pt x="1554" y="725"/>
                  </a:lnTo>
                  <a:lnTo>
                    <a:pt x="1452" y="793"/>
                  </a:lnTo>
                  <a:lnTo>
                    <a:pt x="1354" y="867"/>
                  </a:lnTo>
                  <a:lnTo>
                    <a:pt x="1259" y="944"/>
                  </a:lnTo>
                  <a:lnTo>
                    <a:pt x="1169" y="1027"/>
                  </a:lnTo>
                  <a:lnTo>
                    <a:pt x="1080" y="1112"/>
                  </a:lnTo>
                  <a:lnTo>
                    <a:pt x="997" y="1202"/>
                  </a:lnTo>
                  <a:lnTo>
                    <a:pt x="917" y="1295"/>
                  </a:lnTo>
                  <a:lnTo>
                    <a:pt x="841" y="1392"/>
                  </a:lnTo>
                  <a:lnTo>
                    <a:pt x="769" y="1492"/>
                  </a:lnTo>
                  <a:lnTo>
                    <a:pt x="701" y="1595"/>
                  </a:lnTo>
                  <a:lnTo>
                    <a:pt x="638" y="1702"/>
                  </a:lnTo>
                  <a:lnTo>
                    <a:pt x="580" y="1812"/>
                  </a:lnTo>
                  <a:lnTo>
                    <a:pt x="526" y="1924"/>
                  </a:lnTo>
                  <a:lnTo>
                    <a:pt x="478" y="2039"/>
                  </a:lnTo>
                  <a:lnTo>
                    <a:pt x="434" y="2157"/>
                  </a:lnTo>
                  <a:lnTo>
                    <a:pt x="395" y="2277"/>
                  </a:lnTo>
                  <a:lnTo>
                    <a:pt x="363" y="2399"/>
                  </a:lnTo>
                  <a:lnTo>
                    <a:pt x="335" y="2525"/>
                  </a:lnTo>
                  <a:lnTo>
                    <a:pt x="313" y="2651"/>
                  </a:lnTo>
                  <a:lnTo>
                    <a:pt x="296" y="2780"/>
                  </a:lnTo>
                  <a:lnTo>
                    <a:pt x="291" y="2845"/>
                  </a:lnTo>
                  <a:lnTo>
                    <a:pt x="286" y="2909"/>
                  </a:lnTo>
                  <a:lnTo>
                    <a:pt x="280" y="3034"/>
                  </a:lnTo>
                  <a:lnTo>
                    <a:pt x="282" y="3160"/>
                  </a:lnTo>
                  <a:lnTo>
                    <a:pt x="288" y="3285"/>
                  </a:lnTo>
                  <a:lnTo>
                    <a:pt x="298" y="3409"/>
                  </a:lnTo>
                  <a:lnTo>
                    <a:pt x="315" y="3532"/>
                  </a:lnTo>
                  <a:lnTo>
                    <a:pt x="337" y="3655"/>
                  </a:lnTo>
                  <a:lnTo>
                    <a:pt x="365" y="3775"/>
                  </a:lnTo>
                  <a:lnTo>
                    <a:pt x="397" y="3894"/>
                  </a:lnTo>
                  <a:lnTo>
                    <a:pt x="434" y="4012"/>
                  </a:lnTo>
                  <a:lnTo>
                    <a:pt x="477" y="4128"/>
                  </a:lnTo>
                  <a:lnTo>
                    <a:pt x="524" y="4242"/>
                  </a:lnTo>
                  <a:lnTo>
                    <a:pt x="576" y="4355"/>
                  </a:lnTo>
                  <a:lnTo>
                    <a:pt x="634" y="4465"/>
                  </a:lnTo>
                  <a:lnTo>
                    <a:pt x="695" y="4573"/>
                  </a:lnTo>
                  <a:lnTo>
                    <a:pt x="762" y="4678"/>
                  </a:lnTo>
                  <a:lnTo>
                    <a:pt x="797" y="4730"/>
                  </a:lnTo>
                  <a:lnTo>
                    <a:pt x="854" y="4807"/>
                  </a:lnTo>
                  <a:lnTo>
                    <a:pt x="965" y="4942"/>
                  </a:lnTo>
                  <a:lnTo>
                    <a:pt x="1117" y="5112"/>
                  </a:lnTo>
                  <a:lnTo>
                    <a:pt x="1205" y="5209"/>
                  </a:lnTo>
                  <a:lnTo>
                    <a:pt x="1298" y="5302"/>
                  </a:lnTo>
                  <a:lnTo>
                    <a:pt x="1424" y="5443"/>
                  </a:lnTo>
                  <a:lnTo>
                    <a:pt x="1499" y="5545"/>
                  </a:lnTo>
                  <a:lnTo>
                    <a:pt x="1566" y="5661"/>
                  </a:lnTo>
                  <a:lnTo>
                    <a:pt x="1624" y="5797"/>
                  </a:lnTo>
                  <a:lnTo>
                    <a:pt x="1673" y="5955"/>
                  </a:lnTo>
                  <a:lnTo>
                    <a:pt x="1711" y="6142"/>
                  </a:lnTo>
                  <a:lnTo>
                    <a:pt x="1726" y="6249"/>
                  </a:lnTo>
                  <a:lnTo>
                    <a:pt x="1753" y="6446"/>
                  </a:lnTo>
                  <a:close/>
                  <a:moveTo>
                    <a:pt x="4595" y="6728"/>
                  </a:moveTo>
                  <a:lnTo>
                    <a:pt x="1515" y="6728"/>
                  </a:lnTo>
                  <a:lnTo>
                    <a:pt x="1458" y="6291"/>
                  </a:lnTo>
                  <a:lnTo>
                    <a:pt x="1444" y="6202"/>
                  </a:lnTo>
                  <a:lnTo>
                    <a:pt x="1411" y="6048"/>
                  </a:lnTo>
                  <a:lnTo>
                    <a:pt x="1371" y="5919"/>
                  </a:lnTo>
                  <a:lnTo>
                    <a:pt x="1324" y="5809"/>
                  </a:lnTo>
                  <a:lnTo>
                    <a:pt x="1268" y="5714"/>
                  </a:lnTo>
                  <a:lnTo>
                    <a:pt x="1205" y="5629"/>
                  </a:lnTo>
                  <a:lnTo>
                    <a:pt x="1095" y="5506"/>
                  </a:lnTo>
                  <a:lnTo>
                    <a:pt x="1008" y="5420"/>
                  </a:lnTo>
                  <a:lnTo>
                    <a:pt x="960" y="5371"/>
                  </a:lnTo>
                  <a:lnTo>
                    <a:pt x="860" y="5263"/>
                  </a:lnTo>
                  <a:lnTo>
                    <a:pt x="751" y="5136"/>
                  </a:lnTo>
                  <a:lnTo>
                    <a:pt x="634" y="4986"/>
                  </a:lnTo>
                  <a:lnTo>
                    <a:pt x="572" y="4899"/>
                  </a:lnTo>
                  <a:lnTo>
                    <a:pt x="533" y="4844"/>
                  </a:lnTo>
                  <a:lnTo>
                    <a:pt x="459" y="4729"/>
                  </a:lnTo>
                  <a:lnTo>
                    <a:pt x="390" y="4612"/>
                  </a:lnTo>
                  <a:lnTo>
                    <a:pt x="328" y="4491"/>
                  </a:lnTo>
                  <a:lnTo>
                    <a:pt x="270" y="4368"/>
                  </a:lnTo>
                  <a:lnTo>
                    <a:pt x="217" y="4241"/>
                  </a:lnTo>
                  <a:lnTo>
                    <a:pt x="171" y="4114"/>
                  </a:lnTo>
                  <a:lnTo>
                    <a:pt x="130" y="3984"/>
                  </a:lnTo>
                  <a:lnTo>
                    <a:pt x="94" y="3852"/>
                  </a:lnTo>
                  <a:lnTo>
                    <a:pt x="64" y="3718"/>
                  </a:lnTo>
                  <a:lnTo>
                    <a:pt x="40" y="3584"/>
                  </a:lnTo>
                  <a:lnTo>
                    <a:pt x="21" y="3448"/>
                  </a:lnTo>
                  <a:lnTo>
                    <a:pt x="8" y="3312"/>
                  </a:lnTo>
                  <a:lnTo>
                    <a:pt x="1" y="3175"/>
                  </a:lnTo>
                  <a:lnTo>
                    <a:pt x="0" y="3038"/>
                  </a:lnTo>
                  <a:lnTo>
                    <a:pt x="4" y="2899"/>
                  </a:lnTo>
                  <a:lnTo>
                    <a:pt x="9" y="2831"/>
                  </a:lnTo>
                  <a:lnTo>
                    <a:pt x="17" y="2759"/>
                  </a:lnTo>
                  <a:lnTo>
                    <a:pt x="36" y="2618"/>
                  </a:lnTo>
                  <a:lnTo>
                    <a:pt x="62" y="2478"/>
                  </a:lnTo>
                  <a:lnTo>
                    <a:pt x="94" y="2340"/>
                  </a:lnTo>
                  <a:lnTo>
                    <a:pt x="132" y="2205"/>
                  </a:lnTo>
                  <a:lnTo>
                    <a:pt x="175" y="2073"/>
                  </a:lnTo>
                  <a:lnTo>
                    <a:pt x="224" y="1943"/>
                  </a:lnTo>
                  <a:lnTo>
                    <a:pt x="278" y="1817"/>
                  </a:lnTo>
                  <a:lnTo>
                    <a:pt x="337" y="1692"/>
                  </a:lnTo>
                  <a:lnTo>
                    <a:pt x="403" y="1572"/>
                  </a:lnTo>
                  <a:lnTo>
                    <a:pt x="472" y="1454"/>
                  </a:lnTo>
                  <a:lnTo>
                    <a:pt x="547" y="1340"/>
                  </a:lnTo>
                  <a:lnTo>
                    <a:pt x="626" y="1230"/>
                  </a:lnTo>
                  <a:lnTo>
                    <a:pt x="711" y="1124"/>
                  </a:lnTo>
                  <a:lnTo>
                    <a:pt x="798" y="1020"/>
                  </a:lnTo>
                  <a:lnTo>
                    <a:pt x="891" y="922"/>
                  </a:lnTo>
                  <a:lnTo>
                    <a:pt x="988" y="827"/>
                  </a:lnTo>
                  <a:lnTo>
                    <a:pt x="1089" y="736"/>
                  </a:lnTo>
                  <a:lnTo>
                    <a:pt x="1193" y="651"/>
                  </a:lnTo>
                  <a:lnTo>
                    <a:pt x="1301" y="570"/>
                  </a:lnTo>
                  <a:lnTo>
                    <a:pt x="1412" y="493"/>
                  </a:lnTo>
                  <a:lnTo>
                    <a:pt x="1526" y="422"/>
                  </a:lnTo>
                  <a:lnTo>
                    <a:pt x="1644" y="356"/>
                  </a:lnTo>
                  <a:lnTo>
                    <a:pt x="1766" y="293"/>
                  </a:lnTo>
                  <a:lnTo>
                    <a:pt x="1889" y="237"/>
                  </a:lnTo>
                  <a:lnTo>
                    <a:pt x="2016" y="188"/>
                  </a:lnTo>
                  <a:lnTo>
                    <a:pt x="2144" y="142"/>
                  </a:lnTo>
                  <a:lnTo>
                    <a:pt x="2276" y="103"/>
                  </a:lnTo>
                  <a:lnTo>
                    <a:pt x="2409" y="71"/>
                  </a:lnTo>
                  <a:lnTo>
                    <a:pt x="2545" y="43"/>
                  </a:lnTo>
                  <a:lnTo>
                    <a:pt x="2682" y="22"/>
                  </a:lnTo>
                  <a:lnTo>
                    <a:pt x="2823" y="8"/>
                  </a:lnTo>
                  <a:lnTo>
                    <a:pt x="2892" y="3"/>
                  </a:lnTo>
                  <a:lnTo>
                    <a:pt x="2975" y="0"/>
                  </a:lnTo>
                  <a:lnTo>
                    <a:pt x="3138" y="1"/>
                  </a:lnTo>
                  <a:lnTo>
                    <a:pt x="3298" y="11"/>
                  </a:lnTo>
                  <a:lnTo>
                    <a:pt x="3457" y="28"/>
                  </a:lnTo>
                  <a:lnTo>
                    <a:pt x="3613" y="54"/>
                  </a:lnTo>
                  <a:lnTo>
                    <a:pt x="3766" y="88"/>
                  </a:lnTo>
                  <a:lnTo>
                    <a:pt x="3917" y="129"/>
                  </a:lnTo>
                  <a:lnTo>
                    <a:pt x="4063" y="177"/>
                  </a:lnTo>
                  <a:lnTo>
                    <a:pt x="4207" y="233"/>
                  </a:lnTo>
                  <a:lnTo>
                    <a:pt x="4347" y="295"/>
                  </a:lnTo>
                  <a:lnTo>
                    <a:pt x="4483" y="365"/>
                  </a:lnTo>
                  <a:lnTo>
                    <a:pt x="4616" y="441"/>
                  </a:lnTo>
                  <a:lnTo>
                    <a:pt x="4744" y="523"/>
                  </a:lnTo>
                  <a:lnTo>
                    <a:pt x="4867" y="613"/>
                  </a:lnTo>
                  <a:lnTo>
                    <a:pt x="4986" y="707"/>
                  </a:lnTo>
                  <a:lnTo>
                    <a:pt x="5100" y="807"/>
                  </a:lnTo>
                  <a:lnTo>
                    <a:pt x="5210" y="914"/>
                  </a:lnTo>
                  <a:lnTo>
                    <a:pt x="5313" y="1024"/>
                  </a:lnTo>
                  <a:lnTo>
                    <a:pt x="5411" y="1141"/>
                  </a:lnTo>
                  <a:lnTo>
                    <a:pt x="5504" y="1262"/>
                  </a:lnTo>
                  <a:lnTo>
                    <a:pt x="5592" y="1387"/>
                  </a:lnTo>
                  <a:lnTo>
                    <a:pt x="5672" y="1517"/>
                  </a:lnTo>
                  <a:lnTo>
                    <a:pt x="5747" y="1652"/>
                  </a:lnTo>
                  <a:lnTo>
                    <a:pt x="5814" y="1790"/>
                  </a:lnTo>
                  <a:lnTo>
                    <a:pt x="5875" y="1933"/>
                  </a:lnTo>
                  <a:lnTo>
                    <a:pt x="5930" y="2078"/>
                  </a:lnTo>
                  <a:lnTo>
                    <a:pt x="5977" y="2227"/>
                  </a:lnTo>
                  <a:lnTo>
                    <a:pt x="6017" y="2379"/>
                  </a:lnTo>
                  <a:lnTo>
                    <a:pt x="6049" y="2535"/>
                  </a:lnTo>
                  <a:lnTo>
                    <a:pt x="6074" y="2693"/>
                  </a:lnTo>
                  <a:lnTo>
                    <a:pt x="6091" y="2853"/>
                  </a:lnTo>
                  <a:lnTo>
                    <a:pt x="6099" y="3016"/>
                  </a:lnTo>
                  <a:lnTo>
                    <a:pt x="6099" y="3099"/>
                  </a:lnTo>
                  <a:lnTo>
                    <a:pt x="6098" y="3217"/>
                  </a:lnTo>
                  <a:lnTo>
                    <a:pt x="6081" y="3452"/>
                  </a:lnTo>
                  <a:lnTo>
                    <a:pt x="6046" y="3685"/>
                  </a:lnTo>
                  <a:lnTo>
                    <a:pt x="5995" y="3914"/>
                  </a:lnTo>
                  <a:lnTo>
                    <a:pt x="5926" y="4139"/>
                  </a:lnTo>
                  <a:lnTo>
                    <a:pt x="5841" y="4357"/>
                  </a:lnTo>
                  <a:lnTo>
                    <a:pt x="5738" y="4568"/>
                  </a:lnTo>
                  <a:lnTo>
                    <a:pt x="5618" y="4772"/>
                  </a:lnTo>
                  <a:lnTo>
                    <a:pt x="5551" y="4871"/>
                  </a:lnTo>
                  <a:lnTo>
                    <a:pt x="5488" y="4958"/>
                  </a:lnTo>
                  <a:lnTo>
                    <a:pt x="5372" y="5109"/>
                  </a:lnTo>
                  <a:lnTo>
                    <a:pt x="5212" y="5299"/>
                  </a:lnTo>
                  <a:lnTo>
                    <a:pt x="5115" y="5405"/>
                  </a:lnTo>
                  <a:lnTo>
                    <a:pt x="5023" y="5507"/>
                  </a:lnTo>
                  <a:lnTo>
                    <a:pt x="4906" y="5650"/>
                  </a:lnTo>
                  <a:lnTo>
                    <a:pt x="4837" y="5749"/>
                  </a:lnTo>
                  <a:lnTo>
                    <a:pt x="4778" y="5856"/>
                  </a:lnTo>
                  <a:lnTo>
                    <a:pt x="4728" y="5976"/>
                  </a:lnTo>
                  <a:lnTo>
                    <a:pt x="4684" y="6116"/>
                  </a:lnTo>
                  <a:lnTo>
                    <a:pt x="4651" y="6281"/>
                  </a:lnTo>
                  <a:lnTo>
                    <a:pt x="4637" y="6376"/>
                  </a:lnTo>
                  <a:lnTo>
                    <a:pt x="4595" y="6728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Rectangle 49"/>
            <p:cNvSpPr>
              <a:spLocks noChangeArrowheads="1"/>
            </p:cNvSpPr>
            <p:nvPr/>
          </p:nvSpPr>
          <p:spPr bwMode="auto">
            <a:xfrm>
              <a:off x="5151255" y="4934443"/>
              <a:ext cx="336056" cy="26281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7" name="Rectangle 50"/>
            <p:cNvSpPr>
              <a:spLocks noChangeArrowheads="1"/>
            </p:cNvSpPr>
            <p:nvPr/>
          </p:nvSpPr>
          <p:spPr bwMode="auto">
            <a:xfrm>
              <a:off x="5151255" y="4998747"/>
              <a:ext cx="336056" cy="26281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Rectangle 51"/>
            <p:cNvSpPr>
              <a:spLocks noChangeArrowheads="1"/>
            </p:cNvSpPr>
            <p:nvPr/>
          </p:nvSpPr>
          <p:spPr bwMode="auto">
            <a:xfrm>
              <a:off x="5151255" y="5063050"/>
              <a:ext cx="336056" cy="26281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52"/>
            <p:cNvSpPr>
              <a:spLocks/>
            </p:cNvSpPr>
            <p:nvPr/>
          </p:nvSpPr>
          <p:spPr bwMode="auto">
            <a:xfrm>
              <a:off x="4872234" y="4406595"/>
              <a:ext cx="655337" cy="504363"/>
            </a:xfrm>
            <a:custGeom>
              <a:avLst/>
              <a:gdLst>
                <a:gd name="T0" fmla="*/ 2581 w 7031"/>
                <a:gd name="T1" fmla="*/ 1972 h 5408"/>
                <a:gd name="T2" fmla="*/ 2581 w 7031"/>
                <a:gd name="T3" fmla="*/ 2487 h 5408"/>
                <a:gd name="T4" fmla="*/ 2697 w 7031"/>
                <a:gd name="T5" fmla="*/ 2981 h 5408"/>
                <a:gd name="T6" fmla="*/ 333 w 7031"/>
                <a:gd name="T7" fmla="*/ 4243 h 5408"/>
                <a:gd name="T8" fmla="*/ 174 w 7031"/>
                <a:gd name="T9" fmla="*/ 4363 h 5408"/>
                <a:gd name="T10" fmla="*/ 64 w 7031"/>
                <a:gd name="T11" fmla="*/ 4520 h 5408"/>
                <a:gd name="T12" fmla="*/ 7 w 7031"/>
                <a:gd name="T13" fmla="*/ 4701 h 5408"/>
                <a:gd name="T14" fmla="*/ 6 w 7031"/>
                <a:gd name="T15" fmla="*/ 4894 h 5408"/>
                <a:gd name="T16" fmla="*/ 68 w 7031"/>
                <a:gd name="T17" fmla="*/ 5084 h 5408"/>
                <a:gd name="T18" fmla="*/ 102 w 7031"/>
                <a:gd name="T19" fmla="*/ 5143 h 5408"/>
                <a:gd name="T20" fmla="*/ 242 w 7031"/>
                <a:gd name="T21" fmla="*/ 5285 h 5408"/>
                <a:gd name="T22" fmla="*/ 411 w 7031"/>
                <a:gd name="T23" fmla="*/ 5374 h 5408"/>
                <a:gd name="T24" fmla="*/ 599 w 7031"/>
                <a:gd name="T25" fmla="*/ 5408 h 5408"/>
                <a:gd name="T26" fmla="*/ 790 w 7031"/>
                <a:gd name="T27" fmla="*/ 5382 h 5408"/>
                <a:gd name="T28" fmla="*/ 970 w 7031"/>
                <a:gd name="T29" fmla="*/ 5291 h 5408"/>
                <a:gd name="T30" fmla="*/ 3161 w 7031"/>
                <a:gd name="T31" fmla="*/ 3739 h 5408"/>
                <a:gd name="T32" fmla="*/ 3427 w 7031"/>
                <a:gd name="T33" fmla="*/ 3982 h 5408"/>
                <a:gd name="T34" fmla="*/ 3733 w 7031"/>
                <a:gd name="T35" fmla="*/ 4182 h 5408"/>
                <a:gd name="T36" fmla="*/ 4076 w 7031"/>
                <a:gd name="T37" fmla="*/ 4332 h 5408"/>
                <a:gd name="T38" fmla="*/ 4449 w 7031"/>
                <a:gd name="T39" fmla="*/ 4426 h 5408"/>
                <a:gd name="T40" fmla="*/ 4852 w 7031"/>
                <a:gd name="T41" fmla="*/ 4455 h 5408"/>
                <a:gd name="T42" fmla="*/ 5194 w 7031"/>
                <a:gd name="T43" fmla="*/ 4429 h 5408"/>
                <a:gd name="T44" fmla="*/ 5707 w 7031"/>
                <a:gd name="T45" fmla="*/ 4277 h 5408"/>
                <a:gd name="T46" fmla="*/ 6160 w 7031"/>
                <a:gd name="T47" fmla="*/ 4007 h 5408"/>
                <a:gd name="T48" fmla="*/ 6538 w 7031"/>
                <a:gd name="T49" fmla="*/ 3636 h 5408"/>
                <a:gd name="T50" fmla="*/ 6822 w 7031"/>
                <a:gd name="T51" fmla="*/ 3181 h 5408"/>
                <a:gd name="T52" fmla="*/ 6976 w 7031"/>
                <a:gd name="T53" fmla="*/ 2751 h 5408"/>
                <a:gd name="T54" fmla="*/ 7006 w 7031"/>
                <a:gd name="T55" fmla="*/ 2584 h 5408"/>
                <a:gd name="T56" fmla="*/ 7031 w 7031"/>
                <a:gd name="T57" fmla="*/ 2249 h 5408"/>
                <a:gd name="T58" fmla="*/ 7006 w 7031"/>
                <a:gd name="T59" fmla="*/ 1920 h 5408"/>
                <a:gd name="T60" fmla="*/ 6935 w 7031"/>
                <a:gd name="T61" fmla="*/ 1604 h 5408"/>
                <a:gd name="T62" fmla="*/ 6821 w 7031"/>
                <a:gd name="T63" fmla="*/ 1301 h 5408"/>
                <a:gd name="T64" fmla="*/ 6666 w 7031"/>
                <a:gd name="T65" fmla="*/ 1020 h 5408"/>
                <a:gd name="T66" fmla="*/ 6473 w 7031"/>
                <a:gd name="T67" fmla="*/ 763 h 5408"/>
                <a:gd name="T68" fmla="*/ 6244 w 7031"/>
                <a:gd name="T69" fmla="*/ 536 h 5408"/>
                <a:gd name="T70" fmla="*/ 5982 w 7031"/>
                <a:gd name="T71" fmla="*/ 343 h 5408"/>
                <a:gd name="T72" fmla="*/ 5691 w 7031"/>
                <a:gd name="T73" fmla="*/ 189 h 5408"/>
                <a:gd name="T74" fmla="*/ 5371 w 7031"/>
                <a:gd name="T75" fmla="*/ 78 h 5408"/>
                <a:gd name="T76" fmla="*/ 5260 w 7031"/>
                <a:gd name="T77" fmla="*/ 52 h 5408"/>
                <a:gd name="T78" fmla="*/ 4925 w 7031"/>
                <a:gd name="T79" fmla="*/ 4 h 5408"/>
                <a:gd name="T80" fmla="*/ 4595 w 7031"/>
                <a:gd name="T81" fmla="*/ 8 h 5408"/>
                <a:gd name="T82" fmla="*/ 4274 w 7031"/>
                <a:gd name="T83" fmla="*/ 61 h 5408"/>
                <a:gd name="T84" fmla="*/ 3968 w 7031"/>
                <a:gd name="T85" fmla="*/ 159 h 5408"/>
                <a:gd name="T86" fmla="*/ 3680 w 7031"/>
                <a:gd name="T87" fmla="*/ 301 h 5408"/>
                <a:gd name="T88" fmla="*/ 3416 w 7031"/>
                <a:gd name="T89" fmla="*/ 482 h 5408"/>
                <a:gd name="T90" fmla="*/ 3179 w 7031"/>
                <a:gd name="T91" fmla="*/ 699 h 5408"/>
                <a:gd name="T92" fmla="*/ 2974 w 7031"/>
                <a:gd name="T93" fmla="*/ 952 h 5408"/>
                <a:gd name="T94" fmla="*/ 2805 w 7031"/>
                <a:gd name="T95" fmla="*/ 1234 h 5408"/>
                <a:gd name="T96" fmla="*/ 2676 w 7031"/>
                <a:gd name="T97" fmla="*/ 1546 h 5408"/>
                <a:gd name="T98" fmla="*/ 2630 w 7031"/>
                <a:gd name="T99" fmla="*/ 1710 h 5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031" h="5408">
                  <a:moveTo>
                    <a:pt x="2630" y="1710"/>
                  </a:moveTo>
                  <a:lnTo>
                    <a:pt x="2610" y="1798"/>
                  </a:lnTo>
                  <a:lnTo>
                    <a:pt x="2581" y="1972"/>
                  </a:lnTo>
                  <a:lnTo>
                    <a:pt x="2568" y="2145"/>
                  </a:lnTo>
                  <a:lnTo>
                    <a:pt x="2568" y="2317"/>
                  </a:lnTo>
                  <a:lnTo>
                    <a:pt x="2581" y="2487"/>
                  </a:lnTo>
                  <a:lnTo>
                    <a:pt x="2607" y="2654"/>
                  </a:lnTo>
                  <a:lnTo>
                    <a:pt x="2646" y="2820"/>
                  </a:lnTo>
                  <a:lnTo>
                    <a:pt x="2697" y="2981"/>
                  </a:lnTo>
                  <a:lnTo>
                    <a:pt x="2728" y="3061"/>
                  </a:lnTo>
                  <a:lnTo>
                    <a:pt x="365" y="4229"/>
                  </a:lnTo>
                  <a:lnTo>
                    <a:pt x="333" y="4243"/>
                  </a:lnTo>
                  <a:lnTo>
                    <a:pt x="275" y="4278"/>
                  </a:lnTo>
                  <a:lnTo>
                    <a:pt x="223" y="4318"/>
                  </a:lnTo>
                  <a:lnTo>
                    <a:pt x="174" y="4363"/>
                  </a:lnTo>
                  <a:lnTo>
                    <a:pt x="132" y="4411"/>
                  </a:lnTo>
                  <a:lnTo>
                    <a:pt x="95" y="4464"/>
                  </a:lnTo>
                  <a:lnTo>
                    <a:pt x="64" y="4520"/>
                  </a:lnTo>
                  <a:lnTo>
                    <a:pt x="39" y="4578"/>
                  </a:lnTo>
                  <a:lnTo>
                    <a:pt x="20" y="4639"/>
                  </a:lnTo>
                  <a:lnTo>
                    <a:pt x="7" y="4701"/>
                  </a:lnTo>
                  <a:lnTo>
                    <a:pt x="1" y="4765"/>
                  </a:lnTo>
                  <a:lnTo>
                    <a:pt x="0" y="4829"/>
                  </a:lnTo>
                  <a:lnTo>
                    <a:pt x="6" y="4894"/>
                  </a:lnTo>
                  <a:lnTo>
                    <a:pt x="20" y="4959"/>
                  </a:lnTo>
                  <a:lnTo>
                    <a:pt x="40" y="5022"/>
                  </a:lnTo>
                  <a:lnTo>
                    <a:pt x="68" y="5084"/>
                  </a:lnTo>
                  <a:lnTo>
                    <a:pt x="83" y="5115"/>
                  </a:lnTo>
                  <a:lnTo>
                    <a:pt x="83" y="5115"/>
                  </a:lnTo>
                  <a:lnTo>
                    <a:pt x="102" y="5143"/>
                  </a:lnTo>
                  <a:lnTo>
                    <a:pt x="145" y="5196"/>
                  </a:lnTo>
                  <a:lnTo>
                    <a:pt x="191" y="5244"/>
                  </a:lnTo>
                  <a:lnTo>
                    <a:pt x="242" y="5285"/>
                  </a:lnTo>
                  <a:lnTo>
                    <a:pt x="295" y="5321"/>
                  </a:lnTo>
                  <a:lnTo>
                    <a:pt x="352" y="5350"/>
                  </a:lnTo>
                  <a:lnTo>
                    <a:pt x="411" y="5374"/>
                  </a:lnTo>
                  <a:lnTo>
                    <a:pt x="473" y="5392"/>
                  </a:lnTo>
                  <a:lnTo>
                    <a:pt x="535" y="5403"/>
                  </a:lnTo>
                  <a:lnTo>
                    <a:pt x="599" y="5408"/>
                  </a:lnTo>
                  <a:lnTo>
                    <a:pt x="662" y="5406"/>
                  </a:lnTo>
                  <a:lnTo>
                    <a:pt x="727" y="5396"/>
                  </a:lnTo>
                  <a:lnTo>
                    <a:pt x="790" y="5382"/>
                  </a:lnTo>
                  <a:lnTo>
                    <a:pt x="851" y="5359"/>
                  </a:lnTo>
                  <a:lnTo>
                    <a:pt x="911" y="5329"/>
                  </a:lnTo>
                  <a:lnTo>
                    <a:pt x="970" y="5291"/>
                  </a:lnTo>
                  <a:lnTo>
                    <a:pt x="998" y="5270"/>
                  </a:lnTo>
                  <a:lnTo>
                    <a:pt x="3121" y="3694"/>
                  </a:lnTo>
                  <a:lnTo>
                    <a:pt x="3161" y="3739"/>
                  </a:lnTo>
                  <a:lnTo>
                    <a:pt x="3246" y="3824"/>
                  </a:lnTo>
                  <a:lnTo>
                    <a:pt x="3334" y="3906"/>
                  </a:lnTo>
                  <a:lnTo>
                    <a:pt x="3427" y="3982"/>
                  </a:lnTo>
                  <a:lnTo>
                    <a:pt x="3525" y="4054"/>
                  </a:lnTo>
                  <a:lnTo>
                    <a:pt x="3628" y="4121"/>
                  </a:lnTo>
                  <a:lnTo>
                    <a:pt x="3733" y="4182"/>
                  </a:lnTo>
                  <a:lnTo>
                    <a:pt x="3844" y="4238"/>
                  </a:lnTo>
                  <a:lnTo>
                    <a:pt x="3958" y="4289"/>
                  </a:lnTo>
                  <a:lnTo>
                    <a:pt x="4076" y="4332"/>
                  </a:lnTo>
                  <a:lnTo>
                    <a:pt x="4197" y="4370"/>
                  </a:lnTo>
                  <a:lnTo>
                    <a:pt x="4322" y="4402"/>
                  </a:lnTo>
                  <a:lnTo>
                    <a:pt x="4449" y="4426"/>
                  </a:lnTo>
                  <a:lnTo>
                    <a:pt x="4581" y="4443"/>
                  </a:lnTo>
                  <a:lnTo>
                    <a:pt x="4715" y="4453"/>
                  </a:lnTo>
                  <a:lnTo>
                    <a:pt x="4852" y="4455"/>
                  </a:lnTo>
                  <a:lnTo>
                    <a:pt x="4922" y="4453"/>
                  </a:lnTo>
                  <a:lnTo>
                    <a:pt x="5014" y="4450"/>
                  </a:lnTo>
                  <a:lnTo>
                    <a:pt x="5194" y="4429"/>
                  </a:lnTo>
                  <a:lnTo>
                    <a:pt x="5370" y="4392"/>
                  </a:lnTo>
                  <a:lnTo>
                    <a:pt x="5541" y="4341"/>
                  </a:lnTo>
                  <a:lnTo>
                    <a:pt x="5707" y="4277"/>
                  </a:lnTo>
                  <a:lnTo>
                    <a:pt x="5865" y="4199"/>
                  </a:lnTo>
                  <a:lnTo>
                    <a:pt x="6016" y="4108"/>
                  </a:lnTo>
                  <a:lnTo>
                    <a:pt x="6160" y="4007"/>
                  </a:lnTo>
                  <a:lnTo>
                    <a:pt x="6295" y="3893"/>
                  </a:lnTo>
                  <a:lnTo>
                    <a:pt x="6421" y="3770"/>
                  </a:lnTo>
                  <a:lnTo>
                    <a:pt x="6538" y="3636"/>
                  </a:lnTo>
                  <a:lnTo>
                    <a:pt x="6643" y="3492"/>
                  </a:lnTo>
                  <a:lnTo>
                    <a:pt x="6738" y="3340"/>
                  </a:lnTo>
                  <a:lnTo>
                    <a:pt x="6822" y="3181"/>
                  </a:lnTo>
                  <a:lnTo>
                    <a:pt x="6893" y="3014"/>
                  </a:lnTo>
                  <a:lnTo>
                    <a:pt x="6951" y="2841"/>
                  </a:lnTo>
                  <a:lnTo>
                    <a:pt x="6976" y="2751"/>
                  </a:lnTo>
                  <a:lnTo>
                    <a:pt x="6976" y="2751"/>
                  </a:lnTo>
                  <a:lnTo>
                    <a:pt x="6987" y="2696"/>
                  </a:lnTo>
                  <a:lnTo>
                    <a:pt x="7006" y="2584"/>
                  </a:lnTo>
                  <a:lnTo>
                    <a:pt x="7020" y="2472"/>
                  </a:lnTo>
                  <a:lnTo>
                    <a:pt x="7028" y="2360"/>
                  </a:lnTo>
                  <a:lnTo>
                    <a:pt x="7031" y="2249"/>
                  </a:lnTo>
                  <a:lnTo>
                    <a:pt x="7027" y="2138"/>
                  </a:lnTo>
                  <a:lnTo>
                    <a:pt x="7019" y="2029"/>
                  </a:lnTo>
                  <a:lnTo>
                    <a:pt x="7006" y="1920"/>
                  </a:lnTo>
                  <a:lnTo>
                    <a:pt x="6987" y="1814"/>
                  </a:lnTo>
                  <a:lnTo>
                    <a:pt x="6963" y="1707"/>
                  </a:lnTo>
                  <a:lnTo>
                    <a:pt x="6935" y="1604"/>
                  </a:lnTo>
                  <a:lnTo>
                    <a:pt x="6902" y="1500"/>
                  </a:lnTo>
                  <a:lnTo>
                    <a:pt x="6864" y="1400"/>
                  </a:lnTo>
                  <a:lnTo>
                    <a:pt x="6821" y="1301"/>
                  </a:lnTo>
                  <a:lnTo>
                    <a:pt x="6773" y="1205"/>
                  </a:lnTo>
                  <a:lnTo>
                    <a:pt x="6722" y="1111"/>
                  </a:lnTo>
                  <a:lnTo>
                    <a:pt x="6666" y="1020"/>
                  </a:lnTo>
                  <a:lnTo>
                    <a:pt x="6605" y="931"/>
                  </a:lnTo>
                  <a:lnTo>
                    <a:pt x="6541" y="845"/>
                  </a:lnTo>
                  <a:lnTo>
                    <a:pt x="6473" y="763"/>
                  </a:lnTo>
                  <a:lnTo>
                    <a:pt x="6400" y="684"/>
                  </a:lnTo>
                  <a:lnTo>
                    <a:pt x="6324" y="608"/>
                  </a:lnTo>
                  <a:lnTo>
                    <a:pt x="6244" y="536"/>
                  </a:lnTo>
                  <a:lnTo>
                    <a:pt x="6160" y="467"/>
                  </a:lnTo>
                  <a:lnTo>
                    <a:pt x="6073" y="403"/>
                  </a:lnTo>
                  <a:lnTo>
                    <a:pt x="5982" y="343"/>
                  </a:lnTo>
                  <a:lnTo>
                    <a:pt x="5888" y="287"/>
                  </a:lnTo>
                  <a:lnTo>
                    <a:pt x="5791" y="235"/>
                  </a:lnTo>
                  <a:lnTo>
                    <a:pt x="5691" y="189"/>
                  </a:lnTo>
                  <a:lnTo>
                    <a:pt x="5588" y="147"/>
                  </a:lnTo>
                  <a:lnTo>
                    <a:pt x="5481" y="110"/>
                  </a:lnTo>
                  <a:lnTo>
                    <a:pt x="5371" y="78"/>
                  </a:lnTo>
                  <a:lnTo>
                    <a:pt x="5315" y="64"/>
                  </a:lnTo>
                  <a:lnTo>
                    <a:pt x="5315" y="64"/>
                  </a:lnTo>
                  <a:lnTo>
                    <a:pt x="5260" y="52"/>
                  </a:lnTo>
                  <a:lnTo>
                    <a:pt x="5148" y="29"/>
                  </a:lnTo>
                  <a:lnTo>
                    <a:pt x="5036" y="14"/>
                  </a:lnTo>
                  <a:lnTo>
                    <a:pt x="4925" y="4"/>
                  </a:lnTo>
                  <a:lnTo>
                    <a:pt x="4814" y="0"/>
                  </a:lnTo>
                  <a:lnTo>
                    <a:pt x="4704" y="1"/>
                  </a:lnTo>
                  <a:lnTo>
                    <a:pt x="4595" y="8"/>
                  </a:lnTo>
                  <a:lnTo>
                    <a:pt x="4486" y="21"/>
                  </a:lnTo>
                  <a:lnTo>
                    <a:pt x="4380" y="38"/>
                  </a:lnTo>
                  <a:lnTo>
                    <a:pt x="4274" y="61"/>
                  </a:lnTo>
                  <a:lnTo>
                    <a:pt x="4171" y="88"/>
                  </a:lnTo>
                  <a:lnTo>
                    <a:pt x="4069" y="122"/>
                  </a:lnTo>
                  <a:lnTo>
                    <a:pt x="3968" y="159"/>
                  </a:lnTo>
                  <a:lnTo>
                    <a:pt x="3870" y="202"/>
                  </a:lnTo>
                  <a:lnTo>
                    <a:pt x="3774" y="249"/>
                  </a:lnTo>
                  <a:lnTo>
                    <a:pt x="3680" y="301"/>
                  </a:lnTo>
                  <a:lnTo>
                    <a:pt x="3590" y="356"/>
                  </a:lnTo>
                  <a:lnTo>
                    <a:pt x="3501" y="417"/>
                  </a:lnTo>
                  <a:lnTo>
                    <a:pt x="3416" y="482"/>
                  </a:lnTo>
                  <a:lnTo>
                    <a:pt x="3333" y="551"/>
                  </a:lnTo>
                  <a:lnTo>
                    <a:pt x="3254" y="623"/>
                  </a:lnTo>
                  <a:lnTo>
                    <a:pt x="3179" y="699"/>
                  </a:lnTo>
                  <a:lnTo>
                    <a:pt x="3107" y="780"/>
                  </a:lnTo>
                  <a:lnTo>
                    <a:pt x="3038" y="864"/>
                  </a:lnTo>
                  <a:lnTo>
                    <a:pt x="2974" y="952"/>
                  </a:lnTo>
                  <a:lnTo>
                    <a:pt x="2914" y="1042"/>
                  </a:lnTo>
                  <a:lnTo>
                    <a:pt x="2857" y="1136"/>
                  </a:lnTo>
                  <a:lnTo>
                    <a:pt x="2805" y="1234"/>
                  </a:lnTo>
                  <a:lnTo>
                    <a:pt x="2757" y="1335"/>
                  </a:lnTo>
                  <a:lnTo>
                    <a:pt x="2714" y="1439"/>
                  </a:lnTo>
                  <a:lnTo>
                    <a:pt x="2676" y="1546"/>
                  </a:lnTo>
                  <a:lnTo>
                    <a:pt x="2643" y="1654"/>
                  </a:lnTo>
                  <a:lnTo>
                    <a:pt x="2630" y="1710"/>
                  </a:lnTo>
                  <a:lnTo>
                    <a:pt x="2630" y="1710"/>
                  </a:lnTo>
                  <a:close/>
                </a:path>
              </a:pathLst>
            </a:custGeom>
            <a:solidFill>
              <a:srgbClr val="3C33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0" name="Freeform 53"/>
            <p:cNvSpPr>
              <a:spLocks/>
            </p:cNvSpPr>
            <p:nvPr/>
          </p:nvSpPr>
          <p:spPr bwMode="auto">
            <a:xfrm>
              <a:off x="5176418" y="4465307"/>
              <a:ext cx="286850" cy="287409"/>
            </a:xfrm>
            <a:custGeom>
              <a:avLst/>
              <a:gdLst>
                <a:gd name="T0" fmla="*/ 1364 w 3080"/>
                <a:gd name="T1" fmla="*/ 3080 h 3080"/>
                <a:gd name="T2" fmla="*/ 1814 w 3080"/>
                <a:gd name="T3" fmla="*/ 2770 h 3080"/>
                <a:gd name="T4" fmla="*/ 1998 w 3080"/>
                <a:gd name="T5" fmla="*/ 2712 h 3080"/>
                <a:gd name="T6" fmla="*/ 2215 w 3080"/>
                <a:gd name="T7" fmla="*/ 2605 h 3080"/>
                <a:gd name="T8" fmla="*/ 2503 w 3080"/>
                <a:gd name="T9" fmla="*/ 2743 h 3080"/>
                <a:gd name="T10" fmla="*/ 2616 w 3080"/>
                <a:gd name="T11" fmla="*/ 2222 h 3080"/>
                <a:gd name="T12" fmla="*/ 2703 w 3080"/>
                <a:gd name="T13" fmla="*/ 2058 h 3080"/>
                <a:gd name="T14" fmla="*/ 2787 w 3080"/>
                <a:gd name="T15" fmla="*/ 1821 h 3080"/>
                <a:gd name="T16" fmla="*/ 3080 w 3080"/>
                <a:gd name="T17" fmla="*/ 1715 h 3080"/>
                <a:gd name="T18" fmla="*/ 2784 w 3080"/>
                <a:gd name="T19" fmla="*/ 1266 h 3080"/>
                <a:gd name="T20" fmla="*/ 2725 w 3080"/>
                <a:gd name="T21" fmla="*/ 1081 h 3080"/>
                <a:gd name="T22" fmla="*/ 2619 w 3080"/>
                <a:gd name="T23" fmla="*/ 854 h 3080"/>
                <a:gd name="T24" fmla="*/ 2756 w 3080"/>
                <a:gd name="T25" fmla="*/ 562 h 3080"/>
                <a:gd name="T26" fmla="*/ 2221 w 3080"/>
                <a:gd name="T27" fmla="*/ 464 h 3080"/>
                <a:gd name="T28" fmla="*/ 2058 w 3080"/>
                <a:gd name="T29" fmla="*/ 375 h 3080"/>
                <a:gd name="T30" fmla="*/ 1820 w 3080"/>
                <a:gd name="T31" fmla="*/ 293 h 3080"/>
                <a:gd name="T32" fmla="*/ 1715 w 3080"/>
                <a:gd name="T33" fmla="*/ 0 h 3080"/>
                <a:gd name="T34" fmla="*/ 1265 w 3080"/>
                <a:gd name="T35" fmla="*/ 309 h 3080"/>
                <a:gd name="T36" fmla="*/ 1082 w 3080"/>
                <a:gd name="T37" fmla="*/ 367 h 3080"/>
                <a:gd name="T38" fmla="*/ 864 w 3080"/>
                <a:gd name="T39" fmla="*/ 474 h 3080"/>
                <a:gd name="T40" fmla="*/ 576 w 3080"/>
                <a:gd name="T41" fmla="*/ 337 h 3080"/>
                <a:gd name="T42" fmla="*/ 464 w 3080"/>
                <a:gd name="T43" fmla="*/ 871 h 3080"/>
                <a:gd name="T44" fmla="*/ 375 w 3080"/>
                <a:gd name="T45" fmla="*/ 1036 h 3080"/>
                <a:gd name="T46" fmla="*/ 293 w 3080"/>
                <a:gd name="T47" fmla="*/ 1273 h 3080"/>
                <a:gd name="T48" fmla="*/ 0 w 3080"/>
                <a:gd name="T49" fmla="*/ 1378 h 3080"/>
                <a:gd name="T50" fmla="*/ 295 w 3080"/>
                <a:gd name="T51" fmla="*/ 1828 h 3080"/>
                <a:gd name="T52" fmla="*/ 353 w 3080"/>
                <a:gd name="T53" fmla="*/ 2012 h 3080"/>
                <a:gd name="T54" fmla="*/ 461 w 3080"/>
                <a:gd name="T55" fmla="*/ 2230 h 3080"/>
                <a:gd name="T56" fmla="*/ 322 w 3080"/>
                <a:gd name="T57" fmla="*/ 2517 h 3080"/>
                <a:gd name="T58" fmla="*/ 857 w 3080"/>
                <a:gd name="T59" fmla="*/ 2630 h 3080"/>
                <a:gd name="T60" fmla="*/ 1021 w 3080"/>
                <a:gd name="T61" fmla="*/ 2713 h 3080"/>
                <a:gd name="T62" fmla="*/ 1258 w 3080"/>
                <a:gd name="T63" fmla="*/ 2787 h 3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080" h="3080">
                  <a:moveTo>
                    <a:pt x="1321" y="2799"/>
                  </a:moveTo>
                  <a:lnTo>
                    <a:pt x="1364" y="3080"/>
                  </a:lnTo>
                  <a:lnTo>
                    <a:pt x="1786" y="3066"/>
                  </a:lnTo>
                  <a:lnTo>
                    <a:pt x="1814" y="2770"/>
                  </a:lnTo>
                  <a:lnTo>
                    <a:pt x="1876" y="2754"/>
                  </a:lnTo>
                  <a:lnTo>
                    <a:pt x="1998" y="2712"/>
                  </a:lnTo>
                  <a:lnTo>
                    <a:pt x="2110" y="2663"/>
                  </a:lnTo>
                  <a:lnTo>
                    <a:pt x="2215" y="2605"/>
                  </a:lnTo>
                  <a:lnTo>
                    <a:pt x="2263" y="2574"/>
                  </a:lnTo>
                  <a:lnTo>
                    <a:pt x="2503" y="2743"/>
                  </a:lnTo>
                  <a:lnTo>
                    <a:pt x="2798" y="2433"/>
                  </a:lnTo>
                  <a:lnTo>
                    <a:pt x="2616" y="2222"/>
                  </a:lnTo>
                  <a:lnTo>
                    <a:pt x="2646" y="2169"/>
                  </a:lnTo>
                  <a:lnTo>
                    <a:pt x="2703" y="2058"/>
                  </a:lnTo>
                  <a:lnTo>
                    <a:pt x="2751" y="1942"/>
                  </a:lnTo>
                  <a:lnTo>
                    <a:pt x="2787" y="1821"/>
                  </a:lnTo>
                  <a:lnTo>
                    <a:pt x="2798" y="1757"/>
                  </a:lnTo>
                  <a:lnTo>
                    <a:pt x="3080" y="1715"/>
                  </a:lnTo>
                  <a:lnTo>
                    <a:pt x="3065" y="1293"/>
                  </a:lnTo>
                  <a:lnTo>
                    <a:pt x="2784" y="1266"/>
                  </a:lnTo>
                  <a:lnTo>
                    <a:pt x="2768" y="1202"/>
                  </a:lnTo>
                  <a:lnTo>
                    <a:pt x="2725" y="1081"/>
                  </a:lnTo>
                  <a:lnTo>
                    <a:pt x="2676" y="965"/>
                  </a:lnTo>
                  <a:lnTo>
                    <a:pt x="2619" y="854"/>
                  </a:lnTo>
                  <a:lnTo>
                    <a:pt x="2587" y="801"/>
                  </a:lnTo>
                  <a:lnTo>
                    <a:pt x="2756" y="562"/>
                  </a:lnTo>
                  <a:lnTo>
                    <a:pt x="2447" y="280"/>
                  </a:lnTo>
                  <a:lnTo>
                    <a:pt x="2221" y="464"/>
                  </a:lnTo>
                  <a:lnTo>
                    <a:pt x="2168" y="432"/>
                  </a:lnTo>
                  <a:lnTo>
                    <a:pt x="2058" y="375"/>
                  </a:lnTo>
                  <a:lnTo>
                    <a:pt x="1942" y="328"/>
                  </a:lnTo>
                  <a:lnTo>
                    <a:pt x="1820" y="293"/>
                  </a:lnTo>
                  <a:lnTo>
                    <a:pt x="1757" y="280"/>
                  </a:lnTo>
                  <a:lnTo>
                    <a:pt x="1715" y="0"/>
                  </a:lnTo>
                  <a:lnTo>
                    <a:pt x="1293" y="13"/>
                  </a:lnTo>
                  <a:lnTo>
                    <a:pt x="1265" y="309"/>
                  </a:lnTo>
                  <a:lnTo>
                    <a:pt x="1202" y="326"/>
                  </a:lnTo>
                  <a:lnTo>
                    <a:pt x="1082" y="367"/>
                  </a:lnTo>
                  <a:lnTo>
                    <a:pt x="968" y="417"/>
                  </a:lnTo>
                  <a:lnTo>
                    <a:pt x="864" y="474"/>
                  </a:lnTo>
                  <a:lnTo>
                    <a:pt x="815" y="506"/>
                  </a:lnTo>
                  <a:lnTo>
                    <a:pt x="576" y="337"/>
                  </a:lnTo>
                  <a:lnTo>
                    <a:pt x="280" y="646"/>
                  </a:lnTo>
                  <a:lnTo>
                    <a:pt x="464" y="871"/>
                  </a:lnTo>
                  <a:lnTo>
                    <a:pt x="432" y="925"/>
                  </a:lnTo>
                  <a:lnTo>
                    <a:pt x="375" y="1036"/>
                  </a:lnTo>
                  <a:lnTo>
                    <a:pt x="328" y="1152"/>
                  </a:lnTo>
                  <a:lnTo>
                    <a:pt x="293" y="1273"/>
                  </a:lnTo>
                  <a:lnTo>
                    <a:pt x="280" y="1335"/>
                  </a:lnTo>
                  <a:lnTo>
                    <a:pt x="0" y="1378"/>
                  </a:lnTo>
                  <a:lnTo>
                    <a:pt x="13" y="1800"/>
                  </a:lnTo>
                  <a:lnTo>
                    <a:pt x="295" y="1828"/>
                  </a:lnTo>
                  <a:lnTo>
                    <a:pt x="311" y="1891"/>
                  </a:lnTo>
                  <a:lnTo>
                    <a:pt x="353" y="2012"/>
                  </a:lnTo>
                  <a:lnTo>
                    <a:pt x="403" y="2125"/>
                  </a:lnTo>
                  <a:lnTo>
                    <a:pt x="461" y="2230"/>
                  </a:lnTo>
                  <a:lnTo>
                    <a:pt x="491" y="2279"/>
                  </a:lnTo>
                  <a:lnTo>
                    <a:pt x="322" y="2517"/>
                  </a:lnTo>
                  <a:lnTo>
                    <a:pt x="633" y="2812"/>
                  </a:lnTo>
                  <a:lnTo>
                    <a:pt x="857" y="2630"/>
                  </a:lnTo>
                  <a:lnTo>
                    <a:pt x="910" y="2660"/>
                  </a:lnTo>
                  <a:lnTo>
                    <a:pt x="1021" y="2713"/>
                  </a:lnTo>
                  <a:lnTo>
                    <a:pt x="1137" y="2755"/>
                  </a:lnTo>
                  <a:lnTo>
                    <a:pt x="1258" y="2787"/>
                  </a:lnTo>
                  <a:lnTo>
                    <a:pt x="1321" y="27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1" name="Freeform 54"/>
            <p:cNvSpPr>
              <a:spLocks/>
            </p:cNvSpPr>
            <p:nvPr/>
          </p:nvSpPr>
          <p:spPr bwMode="auto">
            <a:xfrm>
              <a:off x="5262529" y="4551418"/>
              <a:ext cx="115187" cy="115187"/>
            </a:xfrm>
            <a:custGeom>
              <a:avLst/>
              <a:gdLst>
                <a:gd name="T0" fmla="*/ 1192 w 1237"/>
                <a:gd name="T1" fmla="*/ 385 h 1237"/>
                <a:gd name="T2" fmla="*/ 1134 w 1237"/>
                <a:gd name="T3" fmla="*/ 275 h 1237"/>
                <a:gd name="T4" fmla="*/ 1057 w 1237"/>
                <a:gd name="T5" fmla="*/ 181 h 1237"/>
                <a:gd name="T6" fmla="*/ 965 w 1237"/>
                <a:gd name="T7" fmla="*/ 105 h 1237"/>
                <a:gd name="T8" fmla="*/ 860 w 1237"/>
                <a:gd name="T9" fmla="*/ 49 h 1237"/>
                <a:gd name="T10" fmla="*/ 747 w 1237"/>
                <a:gd name="T11" fmla="*/ 13 h 1237"/>
                <a:gd name="T12" fmla="*/ 628 w 1237"/>
                <a:gd name="T13" fmla="*/ 0 h 1237"/>
                <a:gd name="T14" fmla="*/ 506 w 1237"/>
                <a:gd name="T15" fmla="*/ 10 h 1237"/>
                <a:gd name="T16" fmla="*/ 414 w 1237"/>
                <a:gd name="T17" fmla="*/ 35 h 1237"/>
                <a:gd name="T18" fmla="*/ 328 w 1237"/>
                <a:gd name="T19" fmla="*/ 72 h 1237"/>
                <a:gd name="T20" fmla="*/ 225 w 1237"/>
                <a:gd name="T21" fmla="*/ 140 h 1237"/>
                <a:gd name="T22" fmla="*/ 141 w 1237"/>
                <a:gd name="T23" fmla="*/ 224 h 1237"/>
                <a:gd name="T24" fmla="*/ 74 w 1237"/>
                <a:gd name="T25" fmla="*/ 324 h 1237"/>
                <a:gd name="T26" fmla="*/ 28 w 1237"/>
                <a:gd name="T27" fmla="*/ 432 h 1237"/>
                <a:gd name="T28" fmla="*/ 4 w 1237"/>
                <a:gd name="T29" fmla="*/ 549 h 1237"/>
                <a:gd name="T30" fmla="*/ 2 w 1237"/>
                <a:gd name="T31" fmla="*/ 670 h 1237"/>
                <a:gd name="T32" fmla="*/ 25 w 1237"/>
                <a:gd name="T33" fmla="*/ 792 h 1237"/>
                <a:gd name="T34" fmla="*/ 46 w 1237"/>
                <a:gd name="T35" fmla="*/ 852 h 1237"/>
                <a:gd name="T36" fmla="*/ 104 w 1237"/>
                <a:gd name="T37" fmla="*/ 963 h 1237"/>
                <a:gd name="T38" fmla="*/ 180 w 1237"/>
                <a:gd name="T39" fmla="*/ 1056 h 1237"/>
                <a:gd name="T40" fmla="*/ 272 w 1237"/>
                <a:gd name="T41" fmla="*/ 1132 h 1237"/>
                <a:gd name="T42" fmla="*/ 376 w 1237"/>
                <a:gd name="T43" fmla="*/ 1189 h 1237"/>
                <a:gd name="T44" fmla="*/ 490 w 1237"/>
                <a:gd name="T45" fmla="*/ 1225 h 1237"/>
                <a:gd name="T46" fmla="*/ 609 w 1237"/>
                <a:gd name="T47" fmla="*/ 1237 h 1237"/>
                <a:gd name="T48" fmla="*/ 731 w 1237"/>
                <a:gd name="T49" fmla="*/ 1227 h 1237"/>
                <a:gd name="T50" fmla="*/ 822 w 1237"/>
                <a:gd name="T51" fmla="*/ 1202 h 1237"/>
                <a:gd name="T52" fmla="*/ 909 w 1237"/>
                <a:gd name="T53" fmla="*/ 1164 h 1237"/>
                <a:gd name="T54" fmla="*/ 1011 w 1237"/>
                <a:gd name="T55" fmla="*/ 1097 h 1237"/>
                <a:gd name="T56" fmla="*/ 1097 w 1237"/>
                <a:gd name="T57" fmla="*/ 1013 h 1237"/>
                <a:gd name="T58" fmla="*/ 1162 w 1237"/>
                <a:gd name="T59" fmla="*/ 914 h 1237"/>
                <a:gd name="T60" fmla="*/ 1208 w 1237"/>
                <a:gd name="T61" fmla="*/ 805 h 1237"/>
                <a:gd name="T62" fmla="*/ 1234 w 1237"/>
                <a:gd name="T63" fmla="*/ 689 h 1237"/>
                <a:gd name="T64" fmla="*/ 1235 w 1237"/>
                <a:gd name="T65" fmla="*/ 567 h 1237"/>
                <a:gd name="T66" fmla="*/ 1212 w 1237"/>
                <a:gd name="T67" fmla="*/ 445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37" h="1237">
                  <a:moveTo>
                    <a:pt x="1202" y="414"/>
                  </a:moveTo>
                  <a:lnTo>
                    <a:pt x="1192" y="385"/>
                  </a:lnTo>
                  <a:lnTo>
                    <a:pt x="1164" y="328"/>
                  </a:lnTo>
                  <a:lnTo>
                    <a:pt x="1134" y="275"/>
                  </a:lnTo>
                  <a:lnTo>
                    <a:pt x="1097" y="225"/>
                  </a:lnTo>
                  <a:lnTo>
                    <a:pt x="1057" y="181"/>
                  </a:lnTo>
                  <a:lnTo>
                    <a:pt x="1012" y="141"/>
                  </a:lnTo>
                  <a:lnTo>
                    <a:pt x="965" y="105"/>
                  </a:lnTo>
                  <a:lnTo>
                    <a:pt x="914" y="75"/>
                  </a:lnTo>
                  <a:lnTo>
                    <a:pt x="860" y="49"/>
                  </a:lnTo>
                  <a:lnTo>
                    <a:pt x="804" y="28"/>
                  </a:lnTo>
                  <a:lnTo>
                    <a:pt x="747" y="13"/>
                  </a:lnTo>
                  <a:lnTo>
                    <a:pt x="688" y="4"/>
                  </a:lnTo>
                  <a:lnTo>
                    <a:pt x="628" y="0"/>
                  </a:lnTo>
                  <a:lnTo>
                    <a:pt x="567" y="2"/>
                  </a:lnTo>
                  <a:lnTo>
                    <a:pt x="506" y="10"/>
                  </a:lnTo>
                  <a:lnTo>
                    <a:pt x="445" y="25"/>
                  </a:lnTo>
                  <a:lnTo>
                    <a:pt x="414" y="35"/>
                  </a:lnTo>
                  <a:lnTo>
                    <a:pt x="385" y="46"/>
                  </a:lnTo>
                  <a:lnTo>
                    <a:pt x="328" y="72"/>
                  </a:lnTo>
                  <a:lnTo>
                    <a:pt x="275" y="104"/>
                  </a:lnTo>
                  <a:lnTo>
                    <a:pt x="225" y="140"/>
                  </a:lnTo>
                  <a:lnTo>
                    <a:pt x="181" y="180"/>
                  </a:lnTo>
                  <a:lnTo>
                    <a:pt x="141" y="224"/>
                  </a:lnTo>
                  <a:lnTo>
                    <a:pt x="105" y="272"/>
                  </a:lnTo>
                  <a:lnTo>
                    <a:pt x="74" y="324"/>
                  </a:lnTo>
                  <a:lnTo>
                    <a:pt x="49" y="376"/>
                  </a:lnTo>
                  <a:lnTo>
                    <a:pt x="28" y="432"/>
                  </a:lnTo>
                  <a:lnTo>
                    <a:pt x="13" y="490"/>
                  </a:lnTo>
                  <a:lnTo>
                    <a:pt x="4" y="549"/>
                  </a:lnTo>
                  <a:lnTo>
                    <a:pt x="0" y="610"/>
                  </a:lnTo>
                  <a:lnTo>
                    <a:pt x="2" y="670"/>
                  </a:lnTo>
                  <a:lnTo>
                    <a:pt x="10" y="731"/>
                  </a:lnTo>
                  <a:lnTo>
                    <a:pt x="25" y="792"/>
                  </a:lnTo>
                  <a:lnTo>
                    <a:pt x="34" y="823"/>
                  </a:lnTo>
                  <a:lnTo>
                    <a:pt x="46" y="852"/>
                  </a:lnTo>
                  <a:lnTo>
                    <a:pt x="72" y="909"/>
                  </a:lnTo>
                  <a:lnTo>
                    <a:pt x="104" y="963"/>
                  </a:lnTo>
                  <a:lnTo>
                    <a:pt x="140" y="1011"/>
                  </a:lnTo>
                  <a:lnTo>
                    <a:pt x="180" y="1056"/>
                  </a:lnTo>
                  <a:lnTo>
                    <a:pt x="224" y="1097"/>
                  </a:lnTo>
                  <a:lnTo>
                    <a:pt x="272" y="1132"/>
                  </a:lnTo>
                  <a:lnTo>
                    <a:pt x="323" y="1162"/>
                  </a:lnTo>
                  <a:lnTo>
                    <a:pt x="376" y="1189"/>
                  </a:lnTo>
                  <a:lnTo>
                    <a:pt x="432" y="1209"/>
                  </a:lnTo>
                  <a:lnTo>
                    <a:pt x="490" y="1225"/>
                  </a:lnTo>
                  <a:lnTo>
                    <a:pt x="549" y="1234"/>
                  </a:lnTo>
                  <a:lnTo>
                    <a:pt x="609" y="1237"/>
                  </a:lnTo>
                  <a:lnTo>
                    <a:pt x="669" y="1235"/>
                  </a:lnTo>
                  <a:lnTo>
                    <a:pt x="731" y="1227"/>
                  </a:lnTo>
                  <a:lnTo>
                    <a:pt x="792" y="1212"/>
                  </a:lnTo>
                  <a:lnTo>
                    <a:pt x="822" y="1202"/>
                  </a:lnTo>
                  <a:lnTo>
                    <a:pt x="852" y="1192"/>
                  </a:lnTo>
                  <a:lnTo>
                    <a:pt x="909" y="1164"/>
                  </a:lnTo>
                  <a:lnTo>
                    <a:pt x="963" y="1134"/>
                  </a:lnTo>
                  <a:lnTo>
                    <a:pt x="1011" y="1097"/>
                  </a:lnTo>
                  <a:lnTo>
                    <a:pt x="1055" y="1057"/>
                  </a:lnTo>
                  <a:lnTo>
                    <a:pt x="1097" y="1013"/>
                  </a:lnTo>
                  <a:lnTo>
                    <a:pt x="1131" y="965"/>
                  </a:lnTo>
                  <a:lnTo>
                    <a:pt x="1162" y="914"/>
                  </a:lnTo>
                  <a:lnTo>
                    <a:pt x="1188" y="861"/>
                  </a:lnTo>
                  <a:lnTo>
                    <a:pt x="1208" y="805"/>
                  </a:lnTo>
                  <a:lnTo>
                    <a:pt x="1224" y="748"/>
                  </a:lnTo>
                  <a:lnTo>
                    <a:pt x="1234" y="689"/>
                  </a:lnTo>
                  <a:lnTo>
                    <a:pt x="1237" y="629"/>
                  </a:lnTo>
                  <a:lnTo>
                    <a:pt x="1235" y="567"/>
                  </a:lnTo>
                  <a:lnTo>
                    <a:pt x="1226" y="506"/>
                  </a:lnTo>
                  <a:lnTo>
                    <a:pt x="1212" y="445"/>
                  </a:lnTo>
                  <a:lnTo>
                    <a:pt x="1202" y="414"/>
                  </a:lnTo>
                  <a:close/>
                </a:path>
              </a:pathLst>
            </a:custGeom>
            <a:solidFill>
              <a:srgbClr val="EF2F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2" name="Freeform 55"/>
            <p:cNvSpPr>
              <a:spLocks noEditPoints="1"/>
            </p:cNvSpPr>
            <p:nvPr/>
          </p:nvSpPr>
          <p:spPr bwMode="auto">
            <a:xfrm>
              <a:off x="5248550" y="4538557"/>
              <a:ext cx="141468" cy="141468"/>
            </a:xfrm>
            <a:custGeom>
              <a:avLst/>
              <a:gdLst>
                <a:gd name="T0" fmla="*/ 719 w 1523"/>
                <a:gd name="T1" fmla="*/ 284 h 1519"/>
                <a:gd name="T2" fmla="*/ 606 w 1523"/>
                <a:gd name="T3" fmla="*/ 310 h 1519"/>
                <a:gd name="T4" fmla="*/ 539 w 1523"/>
                <a:gd name="T5" fmla="*/ 338 h 1519"/>
                <a:gd name="T6" fmla="*/ 408 w 1523"/>
                <a:gd name="T7" fmla="*/ 439 h 1519"/>
                <a:gd name="T8" fmla="*/ 314 w 1523"/>
                <a:gd name="T9" fmla="*/ 596 h 1519"/>
                <a:gd name="T10" fmla="*/ 285 w 1523"/>
                <a:gd name="T11" fmla="*/ 777 h 1519"/>
                <a:gd name="T12" fmla="*/ 311 w 1523"/>
                <a:gd name="T13" fmla="*/ 914 h 1519"/>
                <a:gd name="T14" fmla="*/ 362 w 1523"/>
                <a:gd name="T15" fmla="*/ 1018 h 1519"/>
                <a:gd name="T16" fmla="*/ 460 w 1523"/>
                <a:gd name="T17" fmla="*/ 1129 h 1519"/>
                <a:gd name="T18" fmla="*/ 584 w 1523"/>
                <a:gd name="T19" fmla="*/ 1204 h 1519"/>
                <a:gd name="T20" fmla="*/ 724 w 1523"/>
                <a:gd name="T21" fmla="*/ 1237 h 1519"/>
                <a:gd name="T22" fmla="*/ 804 w 1523"/>
                <a:gd name="T23" fmla="*/ 1236 h 1519"/>
                <a:gd name="T24" fmla="*/ 916 w 1523"/>
                <a:gd name="T25" fmla="*/ 1210 h 1519"/>
                <a:gd name="T26" fmla="*/ 984 w 1523"/>
                <a:gd name="T27" fmla="*/ 1181 h 1519"/>
                <a:gd name="T28" fmla="*/ 1115 w 1523"/>
                <a:gd name="T29" fmla="*/ 1081 h 1519"/>
                <a:gd name="T30" fmla="*/ 1209 w 1523"/>
                <a:gd name="T31" fmla="*/ 923 h 1519"/>
                <a:gd name="T32" fmla="*/ 1238 w 1523"/>
                <a:gd name="T33" fmla="*/ 742 h 1519"/>
                <a:gd name="T34" fmla="*/ 1212 w 1523"/>
                <a:gd name="T35" fmla="*/ 605 h 1519"/>
                <a:gd name="T36" fmla="*/ 1162 w 1523"/>
                <a:gd name="T37" fmla="*/ 502 h 1519"/>
                <a:gd name="T38" fmla="*/ 1067 w 1523"/>
                <a:gd name="T39" fmla="*/ 391 h 1519"/>
                <a:gd name="T40" fmla="*/ 945 w 1523"/>
                <a:gd name="T41" fmla="*/ 316 h 1519"/>
                <a:gd name="T42" fmla="*/ 800 w 1523"/>
                <a:gd name="T43" fmla="*/ 282 h 1519"/>
                <a:gd name="T44" fmla="*/ 761 w 1523"/>
                <a:gd name="T45" fmla="*/ 1519 h 1519"/>
                <a:gd name="T46" fmla="*/ 701 w 1523"/>
                <a:gd name="T47" fmla="*/ 1518 h 1519"/>
                <a:gd name="T48" fmla="*/ 474 w 1523"/>
                <a:gd name="T49" fmla="*/ 1465 h 1519"/>
                <a:gd name="T50" fmla="*/ 277 w 1523"/>
                <a:gd name="T51" fmla="*/ 1348 h 1519"/>
                <a:gd name="T52" fmla="*/ 124 w 1523"/>
                <a:gd name="T53" fmla="*/ 1175 h 1519"/>
                <a:gd name="T54" fmla="*/ 44 w 1523"/>
                <a:gd name="T55" fmla="*/ 1013 h 1519"/>
                <a:gd name="T56" fmla="*/ 13 w 1523"/>
                <a:gd name="T57" fmla="*/ 902 h 1519"/>
                <a:gd name="T58" fmla="*/ 0 w 1523"/>
                <a:gd name="T59" fmla="*/ 752 h 1519"/>
                <a:gd name="T60" fmla="*/ 17 w 1523"/>
                <a:gd name="T61" fmla="*/ 605 h 1519"/>
                <a:gd name="T62" fmla="*/ 60 w 1523"/>
                <a:gd name="T63" fmla="*/ 466 h 1519"/>
                <a:gd name="T64" fmla="*/ 130 w 1523"/>
                <a:gd name="T65" fmla="*/ 337 h 1519"/>
                <a:gd name="T66" fmla="*/ 222 w 1523"/>
                <a:gd name="T67" fmla="*/ 223 h 1519"/>
                <a:gd name="T68" fmla="*/ 337 w 1523"/>
                <a:gd name="T69" fmla="*/ 128 h 1519"/>
                <a:gd name="T70" fmla="*/ 471 w 1523"/>
                <a:gd name="T71" fmla="*/ 56 h 1519"/>
                <a:gd name="T72" fmla="*/ 540 w 1523"/>
                <a:gd name="T73" fmla="*/ 32 h 1519"/>
                <a:gd name="T74" fmla="*/ 666 w 1523"/>
                <a:gd name="T75" fmla="*/ 6 h 1519"/>
                <a:gd name="T76" fmla="*/ 761 w 1523"/>
                <a:gd name="T77" fmla="*/ 0 h 1519"/>
                <a:gd name="T78" fmla="*/ 939 w 1523"/>
                <a:gd name="T79" fmla="*/ 20 h 1519"/>
                <a:gd name="T80" fmla="*/ 1152 w 1523"/>
                <a:gd name="T81" fmla="*/ 105 h 1519"/>
                <a:gd name="T82" fmla="*/ 1328 w 1523"/>
                <a:gd name="T83" fmla="*/ 252 h 1519"/>
                <a:gd name="T84" fmla="*/ 1457 w 1523"/>
                <a:gd name="T85" fmla="*/ 449 h 1519"/>
                <a:gd name="T86" fmla="*/ 1491 w 1523"/>
                <a:gd name="T87" fmla="*/ 543 h 1519"/>
                <a:gd name="T88" fmla="*/ 1520 w 1523"/>
                <a:gd name="T89" fmla="*/ 693 h 1519"/>
                <a:gd name="T90" fmla="*/ 1518 w 1523"/>
                <a:gd name="T91" fmla="*/ 842 h 1519"/>
                <a:gd name="T92" fmla="*/ 1487 w 1523"/>
                <a:gd name="T93" fmla="*/ 985 h 1519"/>
                <a:gd name="T94" fmla="*/ 1431 w 1523"/>
                <a:gd name="T95" fmla="*/ 1119 h 1519"/>
                <a:gd name="T96" fmla="*/ 1349 w 1523"/>
                <a:gd name="T97" fmla="*/ 1241 h 1519"/>
                <a:gd name="T98" fmla="*/ 1246 w 1523"/>
                <a:gd name="T99" fmla="*/ 1346 h 1519"/>
                <a:gd name="T100" fmla="*/ 1120 w 1523"/>
                <a:gd name="T101" fmla="*/ 1430 h 1519"/>
                <a:gd name="T102" fmla="*/ 1015 w 1523"/>
                <a:gd name="T103" fmla="*/ 1477 h 1519"/>
                <a:gd name="T104" fmla="*/ 920 w 1523"/>
                <a:gd name="T105" fmla="*/ 1503 h 1519"/>
                <a:gd name="T106" fmla="*/ 793 w 1523"/>
                <a:gd name="T107" fmla="*/ 1519 h 1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23" h="1519">
                  <a:moveTo>
                    <a:pt x="761" y="281"/>
                  </a:moveTo>
                  <a:lnTo>
                    <a:pt x="719" y="284"/>
                  </a:lnTo>
                  <a:lnTo>
                    <a:pt x="640" y="299"/>
                  </a:lnTo>
                  <a:lnTo>
                    <a:pt x="606" y="310"/>
                  </a:lnTo>
                  <a:lnTo>
                    <a:pt x="583" y="318"/>
                  </a:lnTo>
                  <a:lnTo>
                    <a:pt x="539" y="338"/>
                  </a:lnTo>
                  <a:lnTo>
                    <a:pt x="478" y="375"/>
                  </a:lnTo>
                  <a:lnTo>
                    <a:pt x="408" y="439"/>
                  </a:lnTo>
                  <a:lnTo>
                    <a:pt x="353" y="514"/>
                  </a:lnTo>
                  <a:lnTo>
                    <a:pt x="314" y="596"/>
                  </a:lnTo>
                  <a:lnTo>
                    <a:pt x="291" y="685"/>
                  </a:lnTo>
                  <a:lnTo>
                    <a:pt x="285" y="777"/>
                  </a:lnTo>
                  <a:lnTo>
                    <a:pt x="297" y="869"/>
                  </a:lnTo>
                  <a:lnTo>
                    <a:pt x="311" y="914"/>
                  </a:lnTo>
                  <a:lnTo>
                    <a:pt x="326" y="950"/>
                  </a:lnTo>
                  <a:lnTo>
                    <a:pt x="362" y="1018"/>
                  </a:lnTo>
                  <a:lnTo>
                    <a:pt x="407" y="1077"/>
                  </a:lnTo>
                  <a:lnTo>
                    <a:pt x="460" y="1129"/>
                  </a:lnTo>
                  <a:lnTo>
                    <a:pt x="519" y="1171"/>
                  </a:lnTo>
                  <a:lnTo>
                    <a:pt x="584" y="1204"/>
                  </a:lnTo>
                  <a:lnTo>
                    <a:pt x="653" y="1226"/>
                  </a:lnTo>
                  <a:lnTo>
                    <a:pt x="724" y="1237"/>
                  </a:lnTo>
                  <a:lnTo>
                    <a:pt x="761" y="1238"/>
                  </a:lnTo>
                  <a:lnTo>
                    <a:pt x="804" y="1236"/>
                  </a:lnTo>
                  <a:lnTo>
                    <a:pt x="883" y="1220"/>
                  </a:lnTo>
                  <a:lnTo>
                    <a:pt x="916" y="1210"/>
                  </a:lnTo>
                  <a:lnTo>
                    <a:pt x="940" y="1201"/>
                  </a:lnTo>
                  <a:lnTo>
                    <a:pt x="984" y="1181"/>
                  </a:lnTo>
                  <a:lnTo>
                    <a:pt x="1045" y="1143"/>
                  </a:lnTo>
                  <a:lnTo>
                    <a:pt x="1115" y="1081"/>
                  </a:lnTo>
                  <a:lnTo>
                    <a:pt x="1170" y="1006"/>
                  </a:lnTo>
                  <a:lnTo>
                    <a:pt x="1209" y="923"/>
                  </a:lnTo>
                  <a:lnTo>
                    <a:pt x="1232" y="834"/>
                  </a:lnTo>
                  <a:lnTo>
                    <a:pt x="1238" y="742"/>
                  </a:lnTo>
                  <a:lnTo>
                    <a:pt x="1226" y="650"/>
                  </a:lnTo>
                  <a:lnTo>
                    <a:pt x="1212" y="605"/>
                  </a:lnTo>
                  <a:lnTo>
                    <a:pt x="1197" y="568"/>
                  </a:lnTo>
                  <a:lnTo>
                    <a:pt x="1162" y="502"/>
                  </a:lnTo>
                  <a:lnTo>
                    <a:pt x="1119" y="443"/>
                  </a:lnTo>
                  <a:lnTo>
                    <a:pt x="1067" y="391"/>
                  </a:lnTo>
                  <a:lnTo>
                    <a:pt x="1009" y="349"/>
                  </a:lnTo>
                  <a:lnTo>
                    <a:pt x="945" y="316"/>
                  </a:lnTo>
                  <a:lnTo>
                    <a:pt x="875" y="294"/>
                  </a:lnTo>
                  <a:lnTo>
                    <a:pt x="800" y="282"/>
                  </a:lnTo>
                  <a:lnTo>
                    <a:pt x="761" y="281"/>
                  </a:lnTo>
                  <a:close/>
                  <a:moveTo>
                    <a:pt x="761" y="1519"/>
                  </a:moveTo>
                  <a:lnTo>
                    <a:pt x="761" y="1519"/>
                  </a:lnTo>
                  <a:lnTo>
                    <a:pt x="701" y="1518"/>
                  </a:lnTo>
                  <a:lnTo>
                    <a:pt x="584" y="1500"/>
                  </a:lnTo>
                  <a:lnTo>
                    <a:pt x="474" y="1465"/>
                  </a:lnTo>
                  <a:lnTo>
                    <a:pt x="371" y="1413"/>
                  </a:lnTo>
                  <a:lnTo>
                    <a:pt x="277" y="1348"/>
                  </a:lnTo>
                  <a:lnTo>
                    <a:pt x="195" y="1268"/>
                  </a:lnTo>
                  <a:lnTo>
                    <a:pt x="124" y="1175"/>
                  </a:lnTo>
                  <a:lnTo>
                    <a:pt x="66" y="1071"/>
                  </a:lnTo>
                  <a:lnTo>
                    <a:pt x="44" y="1013"/>
                  </a:lnTo>
                  <a:lnTo>
                    <a:pt x="31" y="976"/>
                  </a:lnTo>
                  <a:lnTo>
                    <a:pt x="13" y="902"/>
                  </a:lnTo>
                  <a:lnTo>
                    <a:pt x="3" y="827"/>
                  </a:lnTo>
                  <a:lnTo>
                    <a:pt x="0" y="752"/>
                  </a:lnTo>
                  <a:lnTo>
                    <a:pt x="5" y="678"/>
                  </a:lnTo>
                  <a:lnTo>
                    <a:pt x="17" y="605"/>
                  </a:lnTo>
                  <a:lnTo>
                    <a:pt x="36" y="535"/>
                  </a:lnTo>
                  <a:lnTo>
                    <a:pt x="60" y="466"/>
                  </a:lnTo>
                  <a:lnTo>
                    <a:pt x="92" y="400"/>
                  </a:lnTo>
                  <a:lnTo>
                    <a:pt x="130" y="337"/>
                  </a:lnTo>
                  <a:lnTo>
                    <a:pt x="174" y="278"/>
                  </a:lnTo>
                  <a:lnTo>
                    <a:pt x="222" y="223"/>
                  </a:lnTo>
                  <a:lnTo>
                    <a:pt x="277" y="173"/>
                  </a:lnTo>
                  <a:lnTo>
                    <a:pt x="337" y="128"/>
                  </a:lnTo>
                  <a:lnTo>
                    <a:pt x="403" y="89"/>
                  </a:lnTo>
                  <a:lnTo>
                    <a:pt x="471" y="56"/>
                  </a:lnTo>
                  <a:lnTo>
                    <a:pt x="508" y="42"/>
                  </a:lnTo>
                  <a:lnTo>
                    <a:pt x="540" y="32"/>
                  </a:lnTo>
                  <a:lnTo>
                    <a:pt x="603" y="17"/>
                  </a:lnTo>
                  <a:lnTo>
                    <a:pt x="666" y="6"/>
                  </a:lnTo>
                  <a:lnTo>
                    <a:pt x="730" y="1"/>
                  </a:lnTo>
                  <a:lnTo>
                    <a:pt x="761" y="0"/>
                  </a:lnTo>
                  <a:lnTo>
                    <a:pt x="821" y="2"/>
                  </a:lnTo>
                  <a:lnTo>
                    <a:pt x="939" y="20"/>
                  </a:lnTo>
                  <a:lnTo>
                    <a:pt x="1048" y="55"/>
                  </a:lnTo>
                  <a:lnTo>
                    <a:pt x="1152" y="105"/>
                  </a:lnTo>
                  <a:lnTo>
                    <a:pt x="1246" y="172"/>
                  </a:lnTo>
                  <a:lnTo>
                    <a:pt x="1328" y="252"/>
                  </a:lnTo>
                  <a:lnTo>
                    <a:pt x="1398" y="345"/>
                  </a:lnTo>
                  <a:lnTo>
                    <a:pt x="1457" y="449"/>
                  </a:lnTo>
                  <a:lnTo>
                    <a:pt x="1479" y="506"/>
                  </a:lnTo>
                  <a:lnTo>
                    <a:pt x="1491" y="543"/>
                  </a:lnTo>
                  <a:lnTo>
                    <a:pt x="1509" y="618"/>
                  </a:lnTo>
                  <a:lnTo>
                    <a:pt x="1520" y="693"/>
                  </a:lnTo>
                  <a:lnTo>
                    <a:pt x="1523" y="768"/>
                  </a:lnTo>
                  <a:lnTo>
                    <a:pt x="1518" y="842"/>
                  </a:lnTo>
                  <a:lnTo>
                    <a:pt x="1506" y="914"/>
                  </a:lnTo>
                  <a:lnTo>
                    <a:pt x="1487" y="985"/>
                  </a:lnTo>
                  <a:lnTo>
                    <a:pt x="1463" y="1054"/>
                  </a:lnTo>
                  <a:lnTo>
                    <a:pt x="1431" y="1119"/>
                  </a:lnTo>
                  <a:lnTo>
                    <a:pt x="1393" y="1182"/>
                  </a:lnTo>
                  <a:lnTo>
                    <a:pt x="1349" y="1241"/>
                  </a:lnTo>
                  <a:lnTo>
                    <a:pt x="1300" y="1296"/>
                  </a:lnTo>
                  <a:lnTo>
                    <a:pt x="1246" y="1346"/>
                  </a:lnTo>
                  <a:lnTo>
                    <a:pt x="1185" y="1391"/>
                  </a:lnTo>
                  <a:lnTo>
                    <a:pt x="1120" y="1430"/>
                  </a:lnTo>
                  <a:lnTo>
                    <a:pt x="1051" y="1463"/>
                  </a:lnTo>
                  <a:lnTo>
                    <a:pt x="1015" y="1477"/>
                  </a:lnTo>
                  <a:lnTo>
                    <a:pt x="983" y="1487"/>
                  </a:lnTo>
                  <a:lnTo>
                    <a:pt x="920" y="1503"/>
                  </a:lnTo>
                  <a:lnTo>
                    <a:pt x="856" y="1514"/>
                  </a:lnTo>
                  <a:lnTo>
                    <a:pt x="793" y="1519"/>
                  </a:lnTo>
                  <a:lnTo>
                    <a:pt x="761" y="1519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4584747" y="1952356"/>
            <a:ext cx="1391189" cy="1391189"/>
            <a:chOff x="2683058" y="4740182"/>
            <a:chExt cx="834663" cy="834663"/>
          </a:xfrm>
        </p:grpSpPr>
        <p:sp>
          <p:nvSpPr>
            <p:cNvPr id="94" name="모서리가 둥근 직사각형 93"/>
            <p:cNvSpPr/>
            <p:nvPr/>
          </p:nvSpPr>
          <p:spPr>
            <a:xfrm>
              <a:off x="2683058" y="4740182"/>
              <a:ext cx="834663" cy="8346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F30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grpSp>
          <p:nvGrpSpPr>
            <p:cNvPr id="95" name="Group 80"/>
            <p:cNvGrpSpPr>
              <a:grpSpLocks noChangeAspect="1"/>
            </p:cNvGrpSpPr>
            <p:nvPr/>
          </p:nvGrpSpPr>
          <p:grpSpPr bwMode="auto">
            <a:xfrm>
              <a:off x="2929927" y="4958464"/>
              <a:ext cx="387155" cy="387514"/>
              <a:chOff x="6271" y="3239"/>
              <a:chExt cx="1080" cy="1081"/>
            </a:xfrm>
          </p:grpSpPr>
          <p:sp>
            <p:nvSpPr>
              <p:cNvPr id="96" name="Freeform 81"/>
              <p:cNvSpPr>
                <a:spLocks/>
              </p:cNvSpPr>
              <p:nvPr/>
            </p:nvSpPr>
            <p:spPr bwMode="auto">
              <a:xfrm>
                <a:off x="7042" y="4033"/>
                <a:ext cx="252" cy="247"/>
              </a:xfrm>
              <a:custGeom>
                <a:avLst/>
                <a:gdLst>
                  <a:gd name="T0" fmla="*/ 2012 w 2012"/>
                  <a:gd name="T1" fmla="*/ 1973 h 1973"/>
                  <a:gd name="T2" fmla="*/ 662 w 2012"/>
                  <a:gd name="T3" fmla="*/ 1973 h 1973"/>
                  <a:gd name="T4" fmla="*/ 628 w 2012"/>
                  <a:gd name="T5" fmla="*/ 1973 h 1973"/>
                  <a:gd name="T6" fmla="*/ 561 w 2012"/>
                  <a:gd name="T7" fmla="*/ 1966 h 1973"/>
                  <a:gd name="T8" fmla="*/ 497 w 2012"/>
                  <a:gd name="T9" fmla="*/ 1952 h 1973"/>
                  <a:gd name="T10" fmla="*/ 435 w 2012"/>
                  <a:gd name="T11" fmla="*/ 1933 h 1973"/>
                  <a:gd name="T12" fmla="*/ 376 w 2012"/>
                  <a:gd name="T13" fmla="*/ 1908 h 1973"/>
                  <a:gd name="T14" fmla="*/ 319 w 2012"/>
                  <a:gd name="T15" fmla="*/ 1877 h 1973"/>
                  <a:gd name="T16" fmla="*/ 266 w 2012"/>
                  <a:gd name="T17" fmla="*/ 1841 h 1973"/>
                  <a:gd name="T18" fmla="*/ 218 w 2012"/>
                  <a:gd name="T19" fmla="*/ 1801 h 1973"/>
                  <a:gd name="T20" fmla="*/ 172 w 2012"/>
                  <a:gd name="T21" fmla="*/ 1756 h 1973"/>
                  <a:gd name="T22" fmla="*/ 132 w 2012"/>
                  <a:gd name="T23" fmla="*/ 1707 h 1973"/>
                  <a:gd name="T24" fmla="*/ 96 w 2012"/>
                  <a:gd name="T25" fmla="*/ 1654 h 1973"/>
                  <a:gd name="T26" fmla="*/ 66 w 2012"/>
                  <a:gd name="T27" fmla="*/ 1598 h 1973"/>
                  <a:gd name="T28" fmla="*/ 41 w 2012"/>
                  <a:gd name="T29" fmla="*/ 1538 h 1973"/>
                  <a:gd name="T30" fmla="*/ 21 w 2012"/>
                  <a:gd name="T31" fmla="*/ 1476 h 1973"/>
                  <a:gd name="T32" fmla="*/ 8 w 2012"/>
                  <a:gd name="T33" fmla="*/ 1411 h 1973"/>
                  <a:gd name="T34" fmla="*/ 1 w 2012"/>
                  <a:gd name="T35" fmla="*/ 1345 h 1973"/>
                  <a:gd name="T36" fmla="*/ 0 w 2012"/>
                  <a:gd name="T37" fmla="*/ 1311 h 1973"/>
                  <a:gd name="T38" fmla="*/ 0 w 2012"/>
                  <a:gd name="T39" fmla="*/ 0 h 1973"/>
                  <a:gd name="T40" fmla="*/ 271 w 2012"/>
                  <a:gd name="T41" fmla="*/ 0 h 1973"/>
                  <a:gd name="T42" fmla="*/ 271 w 2012"/>
                  <a:gd name="T43" fmla="*/ 1311 h 1973"/>
                  <a:gd name="T44" fmla="*/ 272 w 2012"/>
                  <a:gd name="T45" fmla="*/ 1351 h 1973"/>
                  <a:gd name="T46" fmla="*/ 288 w 2012"/>
                  <a:gd name="T47" fmla="*/ 1427 h 1973"/>
                  <a:gd name="T48" fmla="*/ 317 w 2012"/>
                  <a:gd name="T49" fmla="*/ 1498 h 1973"/>
                  <a:gd name="T50" fmla="*/ 360 w 2012"/>
                  <a:gd name="T51" fmla="*/ 1560 h 1973"/>
                  <a:gd name="T52" fmla="*/ 412 w 2012"/>
                  <a:gd name="T53" fmla="*/ 1614 h 1973"/>
                  <a:gd name="T54" fmla="*/ 475 w 2012"/>
                  <a:gd name="T55" fmla="*/ 1655 h 1973"/>
                  <a:gd name="T56" fmla="*/ 546 w 2012"/>
                  <a:gd name="T57" fmla="*/ 1686 h 1973"/>
                  <a:gd name="T58" fmla="*/ 622 w 2012"/>
                  <a:gd name="T59" fmla="*/ 1701 h 1973"/>
                  <a:gd name="T60" fmla="*/ 662 w 2012"/>
                  <a:gd name="T61" fmla="*/ 1703 h 1973"/>
                  <a:gd name="T62" fmla="*/ 2012 w 2012"/>
                  <a:gd name="T63" fmla="*/ 1703 h 1973"/>
                  <a:gd name="T64" fmla="*/ 2012 w 2012"/>
                  <a:gd name="T65" fmla="*/ 1973 h 19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012" h="1973">
                    <a:moveTo>
                      <a:pt x="2012" y="1973"/>
                    </a:moveTo>
                    <a:lnTo>
                      <a:pt x="662" y="1973"/>
                    </a:lnTo>
                    <a:lnTo>
                      <a:pt x="628" y="1973"/>
                    </a:lnTo>
                    <a:lnTo>
                      <a:pt x="561" y="1966"/>
                    </a:lnTo>
                    <a:lnTo>
                      <a:pt x="497" y="1952"/>
                    </a:lnTo>
                    <a:lnTo>
                      <a:pt x="435" y="1933"/>
                    </a:lnTo>
                    <a:lnTo>
                      <a:pt x="376" y="1908"/>
                    </a:lnTo>
                    <a:lnTo>
                      <a:pt x="319" y="1877"/>
                    </a:lnTo>
                    <a:lnTo>
                      <a:pt x="266" y="1841"/>
                    </a:lnTo>
                    <a:lnTo>
                      <a:pt x="218" y="1801"/>
                    </a:lnTo>
                    <a:lnTo>
                      <a:pt x="172" y="1756"/>
                    </a:lnTo>
                    <a:lnTo>
                      <a:pt x="132" y="1707"/>
                    </a:lnTo>
                    <a:lnTo>
                      <a:pt x="96" y="1654"/>
                    </a:lnTo>
                    <a:lnTo>
                      <a:pt x="66" y="1598"/>
                    </a:lnTo>
                    <a:lnTo>
                      <a:pt x="41" y="1538"/>
                    </a:lnTo>
                    <a:lnTo>
                      <a:pt x="21" y="1476"/>
                    </a:lnTo>
                    <a:lnTo>
                      <a:pt x="8" y="1411"/>
                    </a:lnTo>
                    <a:lnTo>
                      <a:pt x="1" y="1345"/>
                    </a:lnTo>
                    <a:lnTo>
                      <a:pt x="0" y="1311"/>
                    </a:lnTo>
                    <a:lnTo>
                      <a:pt x="0" y="0"/>
                    </a:lnTo>
                    <a:lnTo>
                      <a:pt x="271" y="0"/>
                    </a:lnTo>
                    <a:lnTo>
                      <a:pt x="271" y="1311"/>
                    </a:lnTo>
                    <a:lnTo>
                      <a:pt x="272" y="1351"/>
                    </a:lnTo>
                    <a:lnTo>
                      <a:pt x="288" y="1427"/>
                    </a:lnTo>
                    <a:lnTo>
                      <a:pt x="317" y="1498"/>
                    </a:lnTo>
                    <a:lnTo>
                      <a:pt x="360" y="1560"/>
                    </a:lnTo>
                    <a:lnTo>
                      <a:pt x="412" y="1614"/>
                    </a:lnTo>
                    <a:lnTo>
                      <a:pt x="475" y="1655"/>
                    </a:lnTo>
                    <a:lnTo>
                      <a:pt x="546" y="1686"/>
                    </a:lnTo>
                    <a:lnTo>
                      <a:pt x="622" y="1701"/>
                    </a:lnTo>
                    <a:lnTo>
                      <a:pt x="662" y="1703"/>
                    </a:lnTo>
                    <a:lnTo>
                      <a:pt x="2012" y="1703"/>
                    </a:lnTo>
                    <a:lnTo>
                      <a:pt x="2012" y="1973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Freeform 82"/>
              <p:cNvSpPr>
                <a:spLocks/>
              </p:cNvSpPr>
              <p:nvPr/>
            </p:nvSpPr>
            <p:spPr bwMode="auto">
              <a:xfrm>
                <a:off x="7253" y="4222"/>
                <a:ext cx="81" cy="81"/>
              </a:xfrm>
              <a:custGeom>
                <a:avLst/>
                <a:gdLst>
                  <a:gd name="T0" fmla="*/ 324 w 648"/>
                  <a:gd name="T1" fmla="*/ 0 h 648"/>
                  <a:gd name="T2" fmla="*/ 358 w 648"/>
                  <a:gd name="T3" fmla="*/ 1 h 648"/>
                  <a:gd name="T4" fmla="*/ 420 w 648"/>
                  <a:gd name="T5" fmla="*/ 14 h 648"/>
                  <a:gd name="T6" fmla="*/ 479 w 648"/>
                  <a:gd name="T7" fmla="*/ 38 h 648"/>
                  <a:gd name="T8" fmla="*/ 531 w 648"/>
                  <a:gd name="T9" fmla="*/ 73 h 648"/>
                  <a:gd name="T10" fmla="*/ 574 w 648"/>
                  <a:gd name="T11" fmla="*/ 117 h 648"/>
                  <a:gd name="T12" fmla="*/ 610 w 648"/>
                  <a:gd name="T13" fmla="*/ 169 h 648"/>
                  <a:gd name="T14" fmla="*/ 634 w 648"/>
                  <a:gd name="T15" fmla="*/ 228 h 648"/>
                  <a:gd name="T16" fmla="*/ 647 w 648"/>
                  <a:gd name="T17" fmla="*/ 290 h 648"/>
                  <a:gd name="T18" fmla="*/ 648 w 648"/>
                  <a:gd name="T19" fmla="*/ 324 h 648"/>
                  <a:gd name="T20" fmla="*/ 647 w 648"/>
                  <a:gd name="T21" fmla="*/ 357 h 648"/>
                  <a:gd name="T22" fmla="*/ 634 w 648"/>
                  <a:gd name="T23" fmla="*/ 420 h 648"/>
                  <a:gd name="T24" fmla="*/ 610 w 648"/>
                  <a:gd name="T25" fmla="*/ 479 h 648"/>
                  <a:gd name="T26" fmla="*/ 574 w 648"/>
                  <a:gd name="T27" fmla="*/ 531 h 648"/>
                  <a:gd name="T28" fmla="*/ 531 w 648"/>
                  <a:gd name="T29" fmla="*/ 574 h 648"/>
                  <a:gd name="T30" fmla="*/ 479 w 648"/>
                  <a:gd name="T31" fmla="*/ 610 h 648"/>
                  <a:gd name="T32" fmla="*/ 420 w 648"/>
                  <a:gd name="T33" fmla="*/ 634 h 648"/>
                  <a:gd name="T34" fmla="*/ 358 w 648"/>
                  <a:gd name="T35" fmla="*/ 647 h 648"/>
                  <a:gd name="T36" fmla="*/ 324 w 648"/>
                  <a:gd name="T37" fmla="*/ 648 h 648"/>
                  <a:gd name="T38" fmla="*/ 291 w 648"/>
                  <a:gd name="T39" fmla="*/ 647 h 648"/>
                  <a:gd name="T40" fmla="*/ 228 w 648"/>
                  <a:gd name="T41" fmla="*/ 634 h 648"/>
                  <a:gd name="T42" fmla="*/ 169 w 648"/>
                  <a:gd name="T43" fmla="*/ 610 h 648"/>
                  <a:gd name="T44" fmla="*/ 118 w 648"/>
                  <a:gd name="T45" fmla="*/ 574 h 648"/>
                  <a:gd name="T46" fmla="*/ 74 w 648"/>
                  <a:gd name="T47" fmla="*/ 531 h 648"/>
                  <a:gd name="T48" fmla="*/ 39 w 648"/>
                  <a:gd name="T49" fmla="*/ 479 h 648"/>
                  <a:gd name="T50" fmla="*/ 14 w 648"/>
                  <a:gd name="T51" fmla="*/ 420 h 648"/>
                  <a:gd name="T52" fmla="*/ 1 w 648"/>
                  <a:gd name="T53" fmla="*/ 357 h 648"/>
                  <a:gd name="T54" fmla="*/ 0 w 648"/>
                  <a:gd name="T55" fmla="*/ 324 h 648"/>
                  <a:gd name="T56" fmla="*/ 1 w 648"/>
                  <a:gd name="T57" fmla="*/ 290 h 648"/>
                  <a:gd name="T58" fmla="*/ 14 w 648"/>
                  <a:gd name="T59" fmla="*/ 228 h 648"/>
                  <a:gd name="T60" fmla="*/ 39 w 648"/>
                  <a:gd name="T61" fmla="*/ 169 h 648"/>
                  <a:gd name="T62" fmla="*/ 74 w 648"/>
                  <a:gd name="T63" fmla="*/ 117 h 648"/>
                  <a:gd name="T64" fmla="*/ 118 w 648"/>
                  <a:gd name="T65" fmla="*/ 73 h 648"/>
                  <a:gd name="T66" fmla="*/ 169 w 648"/>
                  <a:gd name="T67" fmla="*/ 38 h 648"/>
                  <a:gd name="T68" fmla="*/ 228 w 648"/>
                  <a:gd name="T69" fmla="*/ 14 h 648"/>
                  <a:gd name="T70" fmla="*/ 291 w 648"/>
                  <a:gd name="T71" fmla="*/ 1 h 648"/>
                  <a:gd name="T72" fmla="*/ 324 w 648"/>
                  <a:gd name="T73" fmla="*/ 0 h 6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48" h="648">
                    <a:moveTo>
                      <a:pt x="324" y="0"/>
                    </a:moveTo>
                    <a:lnTo>
                      <a:pt x="358" y="1"/>
                    </a:lnTo>
                    <a:lnTo>
                      <a:pt x="420" y="14"/>
                    </a:lnTo>
                    <a:lnTo>
                      <a:pt x="479" y="38"/>
                    </a:lnTo>
                    <a:lnTo>
                      <a:pt x="531" y="73"/>
                    </a:lnTo>
                    <a:lnTo>
                      <a:pt x="574" y="117"/>
                    </a:lnTo>
                    <a:lnTo>
                      <a:pt x="610" y="169"/>
                    </a:lnTo>
                    <a:lnTo>
                      <a:pt x="634" y="228"/>
                    </a:lnTo>
                    <a:lnTo>
                      <a:pt x="647" y="290"/>
                    </a:lnTo>
                    <a:lnTo>
                      <a:pt x="648" y="324"/>
                    </a:lnTo>
                    <a:lnTo>
                      <a:pt x="647" y="357"/>
                    </a:lnTo>
                    <a:lnTo>
                      <a:pt x="634" y="420"/>
                    </a:lnTo>
                    <a:lnTo>
                      <a:pt x="610" y="479"/>
                    </a:lnTo>
                    <a:lnTo>
                      <a:pt x="574" y="531"/>
                    </a:lnTo>
                    <a:lnTo>
                      <a:pt x="531" y="574"/>
                    </a:lnTo>
                    <a:lnTo>
                      <a:pt x="479" y="610"/>
                    </a:lnTo>
                    <a:lnTo>
                      <a:pt x="420" y="634"/>
                    </a:lnTo>
                    <a:lnTo>
                      <a:pt x="358" y="647"/>
                    </a:lnTo>
                    <a:lnTo>
                      <a:pt x="324" y="648"/>
                    </a:lnTo>
                    <a:lnTo>
                      <a:pt x="291" y="647"/>
                    </a:lnTo>
                    <a:lnTo>
                      <a:pt x="228" y="634"/>
                    </a:lnTo>
                    <a:lnTo>
                      <a:pt x="169" y="610"/>
                    </a:lnTo>
                    <a:lnTo>
                      <a:pt x="118" y="574"/>
                    </a:lnTo>
                    <a:lnTo>
                      <a:pt x="74" y="531"/>
                    </a:lnTo>
                    <a:lnTo>
                      <a:pt x="39" y="479"/>
                    </a:lnTo>
                    <a:lnTo>
                      <a:pt x="14" y="420"/>
                    </a:lnTo>
                    <a:lnTo>
                      <a:pt x="1" y="357"/>
                    </a:lnTo>
                    <a:lnTo>
                      <a:pt x="0" y="324"/>
                    </a:lnTo>
                    <a:lnTo>
                      <a:pt x="1" y="290"/>
                    </a:lnTo>
                    <a:lnTo>
                      <a:pt x="14" y="228"/>
                    </a:lnTo>
                    <a:lnTo>
                      <a:pt x="39" y="169"/>
                    </a:lnTo>
                    <a:lnTo>
                      <a:pt x="74" y="117"/>
                    </a:lnTo>
                    <a:lnTo>
                      <a:pt x="118" y="73"/>
                    </a:lnTo>
                    <a:lnTo>
                      <a:pt x="169" y="38"/>
                    </a:lnTo>
                    <a:lnTo>
                      <a:pt x="228" y="14"/>
                    </a:lnTo>
                    <a:lnTo>
                      <a:pt x="291" y="1"/>
                    </a:lnTo>
                    <a:lnTo>
                      <a:pt x="3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Freeform 83"/>
              <p:cNvSpPr>
                <a:spLocks noEditPoints="1"/>
              </p:cNvSpPr>
              <p:nvPr/>
            </p:nvSpPr>
            <p:spPr bwMode="auto">
              <a:xfrm>
                <a:off x="7236" y="4205"/>
                <a:ext cx="115" cy="115"/>
              </a:xfrm>
              <a:custGeom>
                <a:avLst/>
                <a:gdLst>
                  <a:gd name="T0" fmla="*/ 438 w 917"/>
                  <a:gd name="T1" fmla="*/ 270 h 918"/>
                  <a:gd name="T2" fmla="*/ 366 w 917"/>
                  <a:gd name="T3" fmla="*/ 292 h 918"/>
                  <a:gd name="T4" fmla="*/ 311 w 917"/>
                  <a:gd name="T5" fmla="*/ 337 h 918"/>
                  <a:gd name="T6" fmla="*/ 277 w 917"/>
                  <a:gd name="T7" fmla="*/ 401 h 918"/>
                  <a:gd name="T8" fmla="*/ 269 w 917"/>
                  <a:gd name="T9" fmla="*/ 459 h 918"/>
                  <a:gd name="T10" fmla="*/ 277 w 917"/>
                  <a:gd name="T11" fmla="*/ 517 h 918"/>
                  <a:gd name="T12" fmla="*/ 311 w 917"/>
                  <a:gd name="T13" fmla="*/ 580 h 918"/>
                  <a:gd name="T14" fmla="*/ 366 w 917"/>
                  <a:gd name="T15" fmla="*/ 626 h 918"/>
                  <a:gd name="T16" fmla="*/ 438 w 917"/>
                  <a:gd name="T17" fmla="*/ 647 h 918"/>
                  <a:gd name="T18" fmla="*/ 479 w 917"/>
                  <a:gd name="T19" fmla="*/ 647 h 918"/>
                  <a:gd name="T20" fmla="*/ 550 w 917"/>
                  <a:gd name="T21" fmla="*/ 626 h 918"/>
                  <a:gd name="T22" fmla="*/ 605 w 917"/>
                  <a:gd name="T23" fmla="*/ 580 h 918"/>
                  <a:gd name="T24" fmla="*/ 640 w 917"/>
                  <a:gd name="T25" fmla="*/ 517 h 918"/>
                  <a:gd name="T26" fmla="*/ 648 w 917"/>
                  <a:gd name="T27" fmla="*/ 459 h 918"/>
                  <a:gd name="T28" fmla="*/ 640 w 917"/>
                  <a:gd name="T29" fmla="*/ 401 h 918"/>
                  <a:gd name="T30" fmla="*/ 605 w 917"/>
                  <a:gd name="T31" fmla="*/ 337 h 918"/>
                  <a:gd name="T32" fmla="*/ 550 w 917"/>
                  <a:gd name="T33" fmla="*/ 292 h 918"/>
                  <a:gd name="T34" fmla="*/ 479 w 917"/>
                  <a:gd name="T35" fmla="*/ 270 h 918"/>
                  <a:gd name="T36" fmla="*/ 458 w 917"/>
                  <a:gd name="T37" fmla="*/ 918 h 918"/>
                  <a:gd name="T38" fmla="*/ 321 w 917"/>
                  <a:gd name="T39" fmla="*/ 899 h 918"/>
                  <a:gd name="T40" fmla="*/ 165 w 917"/>
                  <a:gd name="T41" fmla="*/ 815 h 918"/>
                  <a:gd name="T42" fmla="*/ 53 w 917"/>
                  <a:gd name="T43" fmla="*/ 680 h 918"/>
                  <a:gd name="T44" fmla="*/ 1 w 917"/>
                  <a:gd name="T45" fmla="*/ 506 h 918"/>
                  <a:gd name="T46" fmla="*/ 1 w 917"/>
                  <a:gd name="T47" fmla="*/ 411 h 918"/>
                  <a:gd name="T48" fmla="*/ 53 w 917"/>
                  <a:gd name="T49" fmla="*/ 238 h 918"/>
                  <a:gd name="T50" fmla="*/ 165 w 917"/>
                  <a:gd name="T51" fmla="*/ 103 h 918"/>
                  <a:gd name="T52" fmla="*/ 321 w 917"/>
                  <a:gd name="T53" fmla="*/ 19 h 918"/>
                  <a:gd name="T54" fmla="*/ 458 w 917"/>
                  <a:gd name="T55" fmla="*/ 0 h 918"/>
                  <a:gd name="T56" fmla="*/ 596 w 917"/>
                  <a:gd name="T57" fmla="*/ 19 h 918"/>
                  <a:gd name="T58" fmla="*/ 752 w 917"/>
                  <a:gd name="T59" fmla="*/ 103 h 918"/>
                  <a:gd name="T60" fmla="*/ 863 w 917"/>
                  <a:gd name="T61" fmla="*/ 238 h 918"/>
                  <a:gd name="T62" fmla="*/ 916 w 917"/>
                  <a:gd name="T63" fmla="*/ 411 h 918"/>
                  <a:gd name="T64" fmla="*/ 916 w 917"/>
                  <a:gd name="T65" fmla="*/ 506 h 918"/>
                  <a:gd name="T66" fmla="*/ 863 w 917"/>
                  <a:gd name="T67" fmla="*/ 680 h 918"/>
                  <a:gd name="T68" fmla="*/ 752 w 917"/>
                  <a:gd name="T69" fmla="*/ 815 h 918"/>
                  <a:gd name="T70" fmla="*/ 596 w 917"/>
                  <a:gd name="T71" fmla="*/ 899 h 918"/>
                  <a:gd name="T72" fmla="*/ 458 w 917"/>
                  <a:gd name="T73" fmla="*/ 918 h 9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17" h="918">
                    <a:moveTo>
                      <a:pt x="458" y="269"/>
                    </a:moveTo>
                    <a:lnTo>
                      <a:pt x="438" y="270"/>
                    </a:lnTo>
                    <a:lnTo>
                      <a:pt x="401" y="277"/>
                    </a:lnTo>
                    <a:lnTo>
                      <a:pt x="366" y="292"/>
                    </a:lnTo>
                    <a:lnTo>
                      <a:pt x="337" y="312"/>
                    </a:lnTo>
                    <a:lnTo>
                      <a:pt x="311" y="337"/>
                    </a:lnTo>
                    <a:lnTo>
                      <a:pt x="291" y="367"/>
                    </a:lnTo>
                    <a:lnTo>
                      <a:pt x="277" y="401"/>
                    </a:lnTo>
                    <a:lnTo>
                      <a:pt x="270" y="439"/>
                    </a:lnTo>
                    <a:lnTo>
                      <a:pt x="269" y="459"/>
                    </a:lnTo>
                    <a:lnTo>
                      <a:pt x="270" y="479"/>
                    </a:lnTo>
                    <a:lnTo>
                      <a:pt x="277" y="517"/>
                    </a:lnTo>
                    <a:lnTo>
                      <a:pt x="291" y="551"/>
                    </a:lnTo>
                    <a:lnTo>
                      <a:pt x="311" y="580"/>
                    </a:lnTo>
                    <a:lnTo>
                      <a:pt x="337" y="606"/>
                    </a:lnTo>
                    <a:lnTo>
                      <a:pt x="366" y="626"/>
                    </a:lnTo>
                    <a:lnTo>
                      <a:pt x="401" y="640"/>
                    </a:lnTo>
                    <a:lnTo>
                      <a:pt x="438" y="647"/>
                    </a:lnTo>
                    <a:lnTo>
                      <a:pt x="458" y="648"/>
                    </a:lnTo>
                    <a:lnTo>
                      <a:pt x="479" y="647"/>
                    </a:lnTo>
                    <a:lnTo>
                      <a:pt x="516" y="640"/>
                    </a:lnTo>
                    <a:lnTo>
                      <a:pt x="550" y="626"/>
                    </a:lnTo>
                    <a:lnTo>
                      <a:pt x="580" y="606"/>
                    </a:lnTo>
                    <a:lnTo>
                      <a:pt x="605" y="580"/>
                    </a:lnTo>
                    <a:lnTo>
                      <a:pt x="625" y="551"/>
                    </a:lnTo>
                    <a:lnTo>
                      <a:pt x="640" y="517"/>
                    </a:lnTo>
                    <a:lnTo>
                      <a:pt x="647" y="479"/>
                    </a:lnTo>
                    <a:lnTo>
                      <a:pt x="648" y="459"/>
                    </a:lnTo>
                    <a:lnTo>
                      <a:pt x="647" y="439"/>
                    </a:lnTo>
                    <a:lnTo>
                      <a:pt x="640" y="401"/>
                    </a:lnTo>
                    <a:lnTo>
                      <a:pt x="625" y="367"/>
                    </a:lnTo>
                    <a:lnTo>
                      <a:pt x="605" y="337"/>
                    </a:lnTo>
                    <a:lnTo>
                      <a:pt x="580" y="312"/>
                    </a:lnTo>
                    <a:lnTo>
                      <a:pt x="550" y="292"/>
                    </a:lnTo>
                    <a:lnTo>
                      <a:pt x="516" y="277"/>
                    </a:lnTo>
                    <a:lnTo>
                      <a:pt x="479" y="270"/>
                    </a:lnTo>
                    <a:lnTo>
                      <a:pt x="458" y="269"/>
                    </a:lnTo>
                    <a:close/>
                    <a:moveTo>
                      <a:pt x="458" y="918"/>
                    </a:moveTo>
                    <a:lnTo>
                      <a:pt x="411" y="917"/>
                    </a:lnTo>
                    <a:lnTo>
                      <a:pt x="321" y="899"/>
                    </a:lnTo>
                    <a:lnTo>
                      <a:pt x="238" y="864"/>
                    </a:lnTo>
                    <a:lnTo>
                      <a:pt x="165" y="815"/>
                    </a:lnTo>
                    <a:lnTo>
                      <a:pt x="103" y="753"/>
                    </a:lnTo>
                    <a:lnTo>
                      <a:pt x="53" y="680"/>
                    </a:lnTo>
                    <a:lnTo>
                      <a:pt x="19" y="597"/>
                    </a:lnTo>
                    <a:lnTo>
                      <a:pt x="1" y="506"/>
                    </a:lnTo>
                    <a:lnTo>
                      <a:pt x="0" y="459"/>
                    </a:lnTo>
                    <a:lnTo>
                      <a:pt x="1" y="411"/>
                    </a:lnTo>
                    <a:lnTo>
                      <a:pt x="19" y="321"/>
                    </a:lnTo>
                    <a:lnTo>
                      <a:pt x="53" y="238"/>
                    </a:lnTo>
                    <a:lnTo>
                      <a:pt x="103" y="165"/>
                    </a:lnTo>
                    <a:lnTo>
                      <a:pt x="165" y="103"/>
                    </a:lnTo>
                    <a:lnTo>
                      <a:pt x="238" y="53"/>
                    </a:lnTo>
                    <a:lnTo>
                      <a:pt x="321" y="19"/>
                    </a:lnTo>
                    <a:lnTo>
                      <a:pt x="411" y="1"/>
                    </a:lnTo>
                    <a:lnTo>
                      <a:pt x="458" y="0"/>
                    </a:lnTo>
                    <a:lnTo>
                      <a:pt x="506" y="1"/>
                    </a:lnTo>
                    <a:lnTo>
                      <a:pt x="596" y="19"/>
                    </a:lnTo>
                    <a:lnTo>
                      <a:pt x="679" y="53"/>
                    </a:lnTo>
                    <a:lnTo>
                      <a:pt x="752" y="103"/>
                    </a:lnTo>
                    <a:lnTo>
                      <a:pt x="814" y="165"/>
                    </a:lnTo>
                    <a:lnTo>
                      <a:pt x="863" y="238"/>
                    </a:lnTo>
                    <a:lnTo>
                      <a:pt x="898" y="321"/>
                    </a:lnTo>
                    <a:lnTo>
                      <a:pt x="916" y="411"/>
                    </a:lnTo>
                    <a:lnTo>
                      <a:pt x="917" y="459"/>
                    </a:lnTo>
                    <a:lnTo>
                      <a:pt x="916" y="506"/>
                    </a:lnTo>
                    <a:lnTo>
                      <a:pt x="898" y="597"/>
                    </a:lnTo>
                    <a:lnTo>
                      <a:pt x="863" y="680"/>
                    </a:lnTo>
                    <a:lnTo>
                      <a:pt x="814" y="753"/>
                    </a:lnTo>
                    <a:lnTo>
                      <a:pt x="752" y="815"/>
                    </a:lnTo>
                    <a:lnTo>
                      <a:pt x="679" y="864"/>
                    </a:lnTo>
                    <a:lnTo>
                      <a:pt x="596" y="899"/>
                    </a:lnTo>
                    <a:lnTo>
                      <a:pt x="506" y="917"/>
                    </a:lnTo>
                    <a:lnTo>
                      <a:pt x="458" y="918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Rectangle 84"/>
              <p:cNvSpPr>
                <a:spLocks noChangeArrowheads="1"/>
              </p:cNvSpPr>
              <p:nvPr/>
            </p:nvSpPr>
            <p:spPr bwMode="auto">
              <a:xfrm>
                <a:off x="6784" y="4033"/>
                <a:ext cx="34" cy="17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Freeform 85"/>
              <p:cNvSpPr>
                <a:spLocks noEditPoints="1"/>
              </p:cNvSpPr>
              <p:nvPr/>
            </p:nvSpPr>
            <p:spPr bwMode="auto">
              <a:xfrm>
                <a:off x="6379" y="4084"/>
                <a:ext cx="439" cy="197"/>
              </a:xfrm>
              <a:custGeom>
                <a:avLst/>
                <a:gdLst>
                  <a:gd name="T0" fmla="*/ 3511 w 3511"/>
                  <a:gd name="T1" fmla="*/ 269 h 1581"/>
                  <a:gd name="T2" fmla="*/ 3240 w 3511"/>
                  <a:gd name="T3" fmla="*/ 269 h 1581"/>
                  <a:gd name="T4" fmla="*/ 3240 w 3511"/>
                  <a:gd name="T5" fmla="*/ 0 h 1581"/>
                  <a:gd name="T6" fmla="*/ 3511 w 3511"/>
                  <a:gd name="T7" fmla="*/ 0 h 1581"/>
                  <a:gd name="T8" fmla="*/ 3511 w 3511"/>
                  <a:gd name="T9" fmla="*/ 269 h 1581"/>
                  <a:gd name="T10" fmla="*/ 3511 w 3511"/>
                  <a:gd name="T11" fmla="*/ 811 h 1581"/>
                  <a:gd name="T12" fmla="*/ 3240 w 3511"/>
                  <a:gd name="T13" fmla="*/ 811 h 1581"/>
                  <a:gd name="T14" fmla="*/ 3240 w 3511"/>
                  <a:gd name="T15" fmla="*/ 540 h 1581"/>
                  <a:gd name="T16" fmla="*/ 3511 w 3511"/>
                  <a:gd name="T17" fmla="*/ 540 h 1581"/>
                  <a:gd name="T18" fmla="*/ 3511 w 3511"/>
                  <a:gd name="T19" fmla="*/ 811 h 1581"/>
                  <a:gd name="T20" fmla="*/ 3295 w 3511"/>
                  <a:gd name="T21" fmla="*/ 1391 h 1581"/>
                  <a:gd name="T22" fmla="*/ 3106 w 3511"/>
                  <a:gd name="T23" fmla="*/ 1189 h 1581"/>
                  <a:gd name="T24" fmla="*/ 3125 w 3511"/>
                  <a:gd name="T25" fmla="*/ 1172 h 1581"/>
                  <a:gd name="T26" fmla="*/ 3156 w 3511"/>
                  <a:gd name="T27" fmla="*/ 1134 h 1581"/>
                  <a:gd name="T28" fmla="*/ 3194 w 3511"/>
                  <a:gd name="T29" fmla="*/ 1069 h 1581"/>
                  <a:gd name="T30" fmla="*/ 3214 w 3511"/>
                  <a:gd name="T31" fmla="*/ 1026 h 1581"/>
                  <a:gd name="T32" fmla="*/ 3470 w 3511"/>
                  <a:gd name="T33" fmla="*/ 1108 h 1581"/>
                  <a:gd name="T34" fmla="*/ 3459 w 3511"/>
                  <a:gd name="T35" fmla="*/ 1148 h 1581"/>
                  <a:gd name="T36" fmla="*/ 3425 w 3511"/>
                  <a:gd name="T37" fmla="*/ 1227 h 1581"/>
                  <a:gd name="T38" fmla="*/ 3379 w 3511"/>
                  <a:gd name="T39" fmla="*/ 1301 h 1581"/>
                  <a:gd name="T40" fmla="*/ 3324 w 3511"/>
                  <a:gd name="T41" fmla="*/ 1365 h 1581"/>
                  <a:gd name="T42" fmla="*/ 3295 w 3511"/>
                  <a:gd name="T43" fmla="*/ 1391 h 1581"/>
                  <a:gd name="T44" fmla="*/ 270 w 3511"/>
                  <a:gd name="T45" fmla="*/ 1581 h 1581"/>
                  <a:gd name="T46" fmla="*/ 0 w 3511"/>
                  <a:gd name="T47" fmla="*/ 1581 h 1581"/>
                  <a:gd name="T48" fmla="*/ 0 w 3511"/>
                  <a:gd name="T49" fmla="*/ 1310 h 1581"/>
                  <a:gd name="T50" fmla="*/ 270 w 3511"/>
                  <a:gd name="T51" fmla="*/ 1310 h 1581"/>
                  <a:gd name="T52" fmla="*/ 270 w 3511"/>
                  <a:gd name="T53" fmla="*/ 1581 h 1581"/>
                  <a:gd name="T54" fmla="*/ 810 w 3511"/>
                  <a:gd name="T55" fmla="*/ 1581 h 1581"/>
                  <a:gd name="T56" fmla="*/ 541 w 3511"/>
                  <a:gd name="T57" fmla="*/ 1581 h 1581"/>
                  <a:gd name="T58" fmla="*/ 541 w 3511"/>
                  <a:gd name="T59" fmla="*/ 1310 h 1581"/>
                  <a:gd name="T60" fmla="*/ 810 w 3511"/>
                  <a:gd name="T61" fmla="*/ 1310 h 1581"/>
                  <a:gd name="T62" fmla="*/ 810 w 3511"/>
                  <a:gd name="T63" fmla="*/ 1581 h 1581"/>
                  <a:gd name="T64" fmla="*/ 1351 w 3511"/>
                  <a:gd name="T65" fmla="*/ 1581 h 1581"/>
                  <a:gd name="T66" fmla="*/ 1080 w 3511"/>
                  <a:gd name="T67" fmla="*/ 1581 h 1581"/>
                  <a:gd name="T68" fmla="*/ 1080 w 3511"/>
                  <a:gd name="T69" fmla="*/ 1310 h 1581"/>
                  <a:gd name="T70" fmla="*/ 1351 w 3511"/>
                  <a:gd name="T71" fmla="*/ 1310 h 1581"/>
                  <a:gd name="T72" fmla="*/ 1351 w 3511"/>
                  <a:gd name="T73" fmla="*/ 1581 h 1581"/>
                  <a:gd name="T74" fmla="*/ 1890 w 3511"/>
                  <a:gd name="T75" fmla="*/ 1581 h 1581"/>
                  <a:gd name="T76" fmla="*/ 1620 w 3511"/>
                  <a:gd name="T77" fmla="*/ 1581 h 1581"/>
                  <a:gd name="T78" fmla="*/ 1620 w 3511"/>
                  <a:gd name="T79" fmla="*/ 1310 h 1581"/>
                  <a:gd name="T80" fmla="*/ 1890 w 3511"/>
                  <a:gd name="T81" fmla="*/ 1310 h 1581"/>
                  <a:gd name="T82" fmla="*/ 1890 w 3511"/>
                  <a:gd name="T83" fmla="*/ 1581 h 1581"/>
                  <a:gd name="T84" fmla="*/ 2430 w 3511"/>
                  <a:gd name="T85" fmla="*/ 1581 h 1581"/>
                  <a:gd name="T86" fmla="*/ 2161 w 3511"/>
                  <a:gd name="T87" fmla="*/ 1581 h 1581"/>
                  <a:gd name="T88" fmla="*/ 2161 w 3511"/>
                  <a:gd name="T89" fmla="*/ 1310 h 1581"/>
                  <a:gd name="T90" fmla="*/ 2430 w 3511"/>
                  <a:gd name="T91" fmla="*/ 1310 h 1581"/>
                  <a:gd name="T92" fmla="*/ 2430 w 3511"/>
                  <a:gd name="T93" fmla="*/ 1581 h 1581"/>
                  <a:gd name="T94" fmla="*/ 2849 w 3511"/>
                  <a:gd name="T95" fmla="*/ 1581 h 1581"/>
                  <a:gd name="T96" fmla="*/ 2714 w 3511"/>
                  <a:gd name="T97" fmla="*/ 1581 h 1581"/>
                  <a:gd name="T98" fmla="*/ 2714 w 3511"/>
                  <a:gd name="T99" fmla="*/ 1310 h 1581"/>
                  <a:gd name="T100" fmla="*/ 2849 w 3511"/>
                  <a:gd name="T101" fmla="*/ 1310 h 1581"/>
                  <a:gd name="T102" fmla="*/ 2871 w 3511"/>
                  <a:gd name="T103" fmla="*/ 1310 h 1581"/>
                  <a:gd name="T104" fmla="*/ 2921 w 3511"/>
                  <a:gd name="T105" fmla="*/ 1305 h 1581"/>
                  <a:gd name="T106" fmla="*/ 2944 w 3511"/>
                  <a:gd name="T107" fmla="*/ 1297 h 1581"/>
                  <a:gd name="T108" fmla="*/ 3011 w 3511"/>
                  <a:gd name="T109" fmla="*/ 1553 h 1581"/>
                  <a:gd name="T110" fmla="*/ 2971 w 3511"/>
                  <a:gd name="T111" fmla="*/ 1564 h 1581"/>
                  <a:gd name="T112" fmla="*/ 2890 w 3511"/>
                  <a:gd name="T113" fmla="*/ 1579 h 1581"/>
                  <a:gd name="T114" fmla="*/ 2849 w 3511"/>
                  <a:gd name="T115" fmla="*/ 1581 h 1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511" h="1581">
                    <a:moveTo>
                      <a:pt x="3511" y="269"/>
                    </a:moveTo>
                    <a:lnTo>
                      <a:pt x="3240" y="269"/>
                    </a:lnTo>
                    <a:lnTo>
                      <a:pt x="3240" y="0"/>
                    </a:lnTo>
                    <a:lnTo>
                      <a:pt x="3511" y="0"/>
                    </a:lnTo>
                    <a:lnTo>
                      <a:pt x="3511" y="269"/>
                    </a:lnTo>
                    <a:close/>
                    <a:moveTo>
                      <a:pt x="3511" y="811"/>
                    </a:moveTo>
                    <a:lnTo>
                      <a:pt x="3240" y="811"/>
                    </a:lnTo>
                    <a:lnTo>
                      <a:pt x="3240" y="540"/>
                    </a:lnTo>
                    <a:lnTo>
                      <a:pt x="3511" y="540"/>
                    </a:lnTo>
                    <a:lnTo>
                      <a:pt x="3511" y="811"/>
                    </a:lnTo>
                    <a:close/>
                    <a:moveTo>
                      <a:pt x="3295" y="1391"/>
                    </a:moveTo>
                    <a:lnTo>
                      <a:pt x="3106" y="1189"/>
                    </a:lnTo>
                    <a:lnTo>
                      <a:pt x="3125" y="1172"/>
                    </a:lnTo>
                    <a:lnTo>
                      <a:pt x="3156" y="1134"/>
                    </a:lnTo>
                    <a:lnTo>
                      <a:pt x="3194" y="1069"/>
                    </a:lnTo>
                    <a:lnTo>
                      <a:pt x="3214" y="1026"/>
                    </a:lnTo>
                    <a:lnTo>
                      <a:pt x="3470" y="1108"/>
                    </a:lnTo>
                    <a:lnTo>
                      <a:pt x="3459" y="1148"/>
                    </a:lnTo>
                    <a:lnTo>
                      <a:pt x="3425" y="1227"/>
                    </a:lnTo>
                    <a:lnTo>
                      <a:pt x="3379" y="1301"/>
                    </a:lnTo>
                    <a:lnTo>
                      <a:pt x="3324" y="1365"/>
                    </a:lnTo>
                    <a:lnTo>
                      <a:pt x="3295" y="1391"/>
                    </a:lnTo>
                    <a:close/>
                    <a:moveTo>
                      <a:pt x="270" y="1581"/>
                    </a:moveTo>
                    <a:lnTo>
                      <a:pt x="0" y="1581"/>
                    </a:lnTo>
                    <a:lnTo>
                      <a:pt x="0" y="1310"/>
                    </a:lnTo>
                    <a:lnTo>
                      <a:pt x="270" y="1310"/>
                    </a:lnTo>
                    <a:lnTo>
                      <a:pt x="270" y="1581"/>
                    </a:lnTo>
                    <a:close/>
                    <a:moveTo>
                      <a:pt x="810" y="1581"/>
                    </a:moveTo>
                    <a:lnTo>
                      <a:pt x="541" y="1581"/>
                    </a:lnTo>
                    <a:lnTo>
                      <a:pt x="541" y="1310"/>
                    </a:lnTo>
                    <a:lnTo>
                      <a:pt x="810" y="1310"/>
                    </a:lnTo>
                    <a:lnTo>
                      <a:pt x="810" y="1581"/>
                    </a:lnTo>
                    <a:close/>
                    <a:moveTo>
                      <a:pt x="1351" y="1581"/>
                    </a:moveTo>
                    <a:lnTo>
                      <a:pt x="1080" y="1581"/>
                    </a:lnTo>
                    <a:lnTo>
                      <a:pt x="1080" y="1310"/>
                    </a:lnTo>
                    <a:lnTo>
                      <a:pt x="1351" y="1310"/>
                    </a:lnTo>
                    <a:lnTo>
                      <a:pt x="1351" y="1581"/>
                    </a:lnTo>
                    <a:close/>
                    <a:moveTo>
                      <a:pt x="1890" y="1581"/>
                    </a:moveTo>
                    <a:lnTo>
                      <a:pt x="1620" y="1581"/>
                    </a:lnTo>
                    <a:lnTo>
                      <a:pt x="1620" y="1310"/>
                    </a:lnTo>
                    <a:lnTo>
                      <a:pt x="1890" y="1310"/>
                    </a:lnTo>
                    <a:lnTo>
                      <a:pt x="1890" y="1581"/>
                    </a:lnTo>
                    <a:close/>
                    <a:moveTo>
                      <a:pt x="2430" y="1581"/>
                    </a:moveTo>
                    <a:lnTo>
                      <a:pt x="2161" y="1581"/>
                    </a:lnTo>
                    <a:lnTo>
                      <a:pt x="2161" y="1310"/>
                    </a:lnTo>
                    <a:lnTo>
                      <a:pt x="2430" y="1310"/>
                    </a:lnTo>
                    <a:lnTo>
                      <a:pt x="2430" y="1581"/>
                    </a:lnTo>
                    <a:close/>
                    <a:moveTo>
                      <a:pt x="2849" y="1581"/>
                    </a:moveTo>
                    <a:lnTo>
                      <a:pt x="2714" y="1581"/>
                    </a:lnTo>
                    <a:lnTo>
                      <a:pt x="2714" y="1310"/>
                    </a:lnTo>
                    <a:lnTo>
                      <a:pt x="2849" y="1310"/>
                    </a:lnTo>
                    <a:lnTo>
                      <a:pt x="2871" y="1310"/>
                    </a:lnTo>
                    <a:lnTo>
                      <a:pt x="2921" y="1305"/>
                    </a:lnTo>
                    <a:lnTo>
                      <a:pt x="2944" y="1297"/>
                    </a:lnTo>
                    <a:lnTo>
                      <a:pt x="3011" y="1553"/>
                    </a:lnTo>
                    <a:lnTo>
                      <a:pt x="2971" y="1564"/>
                    </a:lnTo>
                    <a:lnTo>
                      <a:pt x="2890" y="1579"/>
                    </a:lnTo>
                    <a:lnTo>
                      <a:pt x="2849" y="158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Rectangle 86"/>
              <p:cNvSpPr>
                <a:spLocks noChangeArrowheads="1"/>
              </p:cNvSpPr>
              <p:nvPr/>
            </p:nvSpPr>
            <p:spPr bwMode="auto">
              <a:xfrm>
                <a:off x="6328" y="4248"/>
                <a:ext cx="17" cy="33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Freeform 87"/>
              <p:cNvSpPr>
                <a:spLocks/>
              </p:cNvSpPr>
              <p:nvPr/>
            </p:nvSpPr>
            <p:spPr bwMode="auto">
              <a:xfrm>
                <a:off x="6288" y="4222"/>
                <a:ext cx="81" cy="81"/>
              </a:xfrm>
              <a:custGeom>
                <a:avLst/>
                <a:gdLst>
                  <a:gd name="T0" fmla="*/ 324 w 648"/>
                  <a:gd name="T1" fmla="*/ 0 h 648"/>
                  <a:gd name="T2" fmla="*/ 357 w 648"/>
                  <a:gd name="T3" fmla="*/ 1 h 648"/>
                  <a:gd name="T4" fmla="*/ 421 w 648"/>
                  <a:gd name="T5" fmla="*/ 14 h 648"/>
                  <a:gd name="T6" fmla="*/ 479 w 648"/>
                  <a:gd name="T7" fmla="*/ 38 h 648"/>
                  <a:gd name="T8" fmla="*/ 530 w 648"/>
                  <a:gd name="T9" fmla="*/ 73 h 648"/>
                  <a:gd name="T10" fmla="*/ 575 w 648"/>
                  <a:gd name="T11" fmla="*/ 117 h 648"/>
                  <a:gd name="T12" fmla="*/ 609 w 648"/>
                  <a:gd name="T13" fmla="*/ 169 h 648"/>
                  <a:gd name="T14" fmla="*/ 634 w 648"/>
                  <a:gd name="T15" fmla="*/ 228 h 648"/>
                  <a:gd name="T16" fmla="*/ 647 w 648"/>
                  <a:gd name="T17" fmla="*/ 290 h 648"/>
                  <a:gd name="T18" fmla="*/ 648 w 648"/>
                  <a:gd name="T19" fmla="*/ 324 h 648"/>
                  <a:gd name="T20" fmla="*/ 647 w 648"/>
                  <a:gd name="T21" fmla="*/ 357 h 648"/>
                  <a:gd name="T22" fmla="*/ 634 w 648"/>
                  <a:gd name="T23" fmla="*/ 420 h 648"/>
                  <a:gd name="T24" fmla="*/ 609 w 648"/>
                  <a:gd name="T25" fmla="*/ 479 h 648"/>
                  <a:gd name="T26" fmla="*/ 575 w 648"/>
                  <a:gd name="T27" fmla="*/ 531 h 648"/>
                  <a:gd name="T28" fmla="*/ 530 w 648"/>
                  <a:gd name="T29" fmla="*/ 574 h 648"/>
                  <a:gd name="T30" fmla="*/ 479 w 648"/>
                  <a:gd name="T31" fmla="*/ 610 h 648"/>
                  <a:gd name="T32" fmla="*/ 421 w 648"/>
                  <a:gd name="T33" fmla="*/ 634 h 648"/>
                  <a:gd name="T34" fmla="*/ 357 w 648"/>
                  <a:gd name="T35" fmla="*/ 647 h 648"/>
                  <a:gd name="T36" fmla="*/ 324 w 648"/>
                  <a:gd name="T37" fmla="*/ 648 h 648"/>
                  <a:gd name="T38" fmla="*/ 290 w 648"/>
                  <a:gd name="T39" fmla="*/ 647 h 648"/>
                  <a:gd name="T40" fmla="*/ 228 w 648"/>
                  <a:gd name="T41" fmla="*/ 634 h 648"/>
                  <a:gd name="T42" fmla="*/ 170 w 648"/>
                  <a:gd name="T43" fmla="*/ 610 h 648"/>
                  <a:gd name="T44" fmla="*/ 117 w 648"/>
                  <a:gd name="T45" fmla="*/ 574 h 648"/>
                  <a:gd name="T46" fmla="*/ 74 w 648"/>
                  <a:gd name="T47" fmla="*/ 531 h 648"/>
                  <a:gd name="T48" fmla="*/ 39 w 648"/>
                  <a:gd name="T49" fmla="*/ 479 h 648"/>
                  <a:gd name="T50" fmla="*/ 14 w 648"/>
                  <a:gd name="T51" fmla="*/ 420 h 648"/>
                  <a:gd name="T52" fmla="*/ 1 w 648"/>
                  <a:gd name="T53" fmla="*/ 357 h 648"/>
                  <a:gd name="T54" fmla="*/ 0 w 648"/>
                  <a:gd name="T55" fmla="*/ 324 h 648"/>
                  <a:gd name="T56" fmla="*/ 1 w 648"/>
                  <a:gd name="T57" fmla="*/ 290 h 648"/>
                  <a:gd name="T58" fmla="*/ 14 w 648"/>
                  <a:gd name="T59" fmla="*/ 228 h 648"/>
                  <a:gd name="T60" fmla="*/ 39 w 648"/>
                  <a:gd name="T61" fmla="*/ 169 h 648"/>
                  <a:gd name="T62" fmla="*/ 74 w 648"/>
                  <a:gd name="T63" fmla="*/ 117 h 648"/>
                  <a:gd name="T64" fmla="*/ 117 w 648"/>
                  <a:gd name="T65" fmla="*/ 73 h 648"/>
                  <a:gd name="T66" fmla="*/ 170 w 648"/>
                  <a:gd name="T67" fmla="*/ 38 h 648"/>
                  <a:gd name="T68" fmla="*/ 228 w 648"/>
                  <a:gd name="T69" fmla="*/ 14 h 648"/>
                  <a:gd name="T70" fmla="*/ 290 w 648"/>
                  <a:gd name="T71" fmla="*/ 1 h 648"/>
                  <a:gd name="T72" fmla="*/ 324 w 648"/>
                  <a:gd name="T73" fmla="*/ 0 h 6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48" h="648">
                    <a:moveTo>
                      <a:pt x="324" y="0"/>
                    </a:moveTo>
                    <a:lnTo>
                      <a:pt x="357" y="1"/>
                    </a:lnTo>
                    <a:lnTo>
                      <a:pt x="421" y="14"/>
                    </a:lnTo>
                    <a:lnTo>
                      <a:pt x="479" y="38"/>
                    </a:lnTo>
                    <a:lnTo>
                      <a:pt x="530" y="73"/>
                    </a:lnTo>
                    <a:lnTo>
                      <a:pt x="575" y="117"/>
                    </a:lnTo>
                    <a:lnTo>
                      <a:pt x="609" y="169"/>
                    </a:lnTo>
                    <a:lnTo>
                      <a:pt x="634" y="228"/>
                    </a:lnTo>
                    <a:lnTo>
                      <a:pt x="647" y="290"/>
                    </a:lnTo>
                    <a:lnTo>
                      <a:pt x="648" y="324"/>
                    </a:lnTo>
                    <a:lnTo>
                      <a:pt x="647" y="357"/>
                    </a:lnTo>
                    <a:lnTo>
                      <a:pt x="634" y="420"/>
                    </a:lnTo>
                    <a:lnTo>
                      <a:pt x="609" y="479"/>
                    </a:lnTo>
                    <a:lnTo>
                      <a:pt x="575" y="531"/>
                    </a:lnTo>
                    <a:lnTo>
                      <a:pt x="530" y="574"/>
                    </a:lnTo>
                    <a:lnTo>
                      <a:pt x="479" y="610"/>
                    </a:lnTo>
                    <a:lnTo>
                      <a:pt x="421" y="634"/>
                    </a:lnTo>
                    <a:lnTo>
                      <a:pt x="357" y="647"/>
                    </a:lnTo>
                    <a:lnTo>
                      <a:pt x="324" y="648"/>
                    </a:lnTo>
                    <a:lnTo>
                      <a:pt x="290" y="647"/>
                    </a:lnTo>
                    <a:lnTo>
                      <a:pt x="228" y="634"/>
                    </a:lnTo>
                    <a:lnTo>
                      <a:pt x="170" y="610"/>
                    </a:lnTo>
                    <a:lnTo>
                      <a:pt x="117" y="574"/>
                    </a:lnTo>
                    <a:lnTo>
                      <a:pt x="74" y="531"/>
                    </a:lnTo>
                    <a:lnTo>
                      <a:pt x="39" y="479"/>
                    </a:lnTo>
                    <a:lnTo>
                      <a:pt x="14" y="420"/>
                    </a:lnTo>
                    <a:lnTo>
                      <a:pt x="1" y="357"/>
                    </a:lnTo>
                    <a:lnTo>
                      <a:pt x="0" y="324"/>
                    </a:lnTo>
                    <a:lnTo>
                      <a:pt x="1" y="290"/>
                    </a:lnTo>
                    <a:lnTo>
                      <a:pt x="14" y="228"/>
                    </a:lnTo>
                    <a:lnTo>
                      <a:pt x="39" y="169"/>
                    </a:lnTo>
                    <a:lnTo>
                      <a:pt x="74" y="117"/>
                    </a:lnTo>
                    <a:lnTo>
                      <a:pt x="117" y="73"/>
                    </a:lnTo>
                    <a:lnTo>
                      <a:pt x="170" y="38"/>
                    </a:lnTo>
                    <a:lnTo>
                      <a:pt x="228" y="14"/>
                    </a:lnTo>
                    <a:lnTo>
                      <a:pt x="290" y="1"/>
                    </a:lnTo>
                    <a:lnTo>
                      <a:pt x="3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Freeform 88"/>
              <p:cNvSpPr>
                <a:spLocks noEditPoints="1"/>
              </p:cNvSpPr>
              <p:nvPr/>
            </p:nvSpPr>
            <p:spPr bwMode="auto">
              <a:xfrm>
                <a:off x="6271" y="4205"/>
                <a:ext cx="115" cy="115"/>
              </a:xfrm>
              <a:custGeom>
                <a:avLst/>
                <a:gdLst>
                  <a:gd name="T0" fmla="*/ 439 w 918"/>
                  <a:gd name="T1" fmla="*/ 270 h 918"/>
                  <a:gd name="T2" fmla="*/ 368 w 918"/>
                  <a:gd name="T3" fmla="*/ 292 h 918"/>
                  <a:gd name="T4" fmla="*/ 312 w 918"/>
                  <a:gd name="T5" fmla="*/ 337 h 918"/>
                  <a:gd name="T6" fmla="*/ 277 w 918"/>
                  <a:gd name="T7" fmla="*/ 401 h 918"/>
                  <a:gd name="T8" fmla="*/ 270 w 918"/>
                  <a:gd name="T9" fmla="*/ 459 h 918"/>
                  <a:gd name="T10" fmla="*/ 277 w 918"/>
                  <a:gd name="T11" fmla="*/ 517 h 918"/>
                  <a:gd name="T12" fmla="*/ 312 w 918"/>
                  <a:gd name="T13" fmla="*/ 580 h 918"/>
                  <a:gd name="T14" fmla="*/ 368 w 918"/>
                  <a:gd name="T15" fmla="*/ 626 h 918"/>
                  <a:gd name="T16" fmla="*/ 439 w 918"/>
                  <a:gd name="T17" fmla="*/ 647 h 918"/>
                  <a:gd name="T18" fmla="*/ 479 w 918"/>
                  <a:gd name="T19" fmla="*/ 647 h 918"/>
                  <a:gd name="T20" fmla="*/ 551 w 918"/>
                  <a:gd name="T21" fmla="*/ 626 h 918"/>
                  <a:gd name="T22" fmla="*/ 607 w 918"/>
                  <a:gd name="T23" fmla="*/ 580 h 918"/>
                  <a:gd name="T24" fmla="*/ 640 w 918"/>
                  <a:gd name="T25" fmla="*/ 517 h 918"/>
                  <a:gd name="T26" fmla="*/ 648 w 918"/>
                  <a:gd name="T27" fmla="*/ 459 h 918"/>
                  <a:gd name="T28" fmla="*/ 640 w 918"/>
                  <a:gd name="T29" fmla="*/ 401 h 918"/>
                  <a:gd name="T30" fmla="*/ 607 w 918"/>
                  <a:gd name="T31" fmla="*/ 337 h 918"/>
                  <a:gd name="T32" fmla="*/ 551 w 918"/>
                  <a:gd name="T33" fmla="*/ 292 h 918"/>
                  <a:gd name="T34" fmla="*/ 479 w 918"/>
                  <a:gd name="T35" fmla="*/ 270 h 918"/>
                  <a:gd name="T36" fmla="*/ 459 w 918"/>
                  <a:gd name="T37" fmla="*/ 918 h 918"/>
                  <a:gd name="T38" fmla="*/ 321 w 918"/>
                  <a:gd name="T39" fmla="*/ 899 h 918"/>
                  <a:gd name="T40" fmla="*/ 165 w 918"/>
                  <a:gd name="T41" fmla="*/ 815 h 918"/>
                  <a:gd name="T42" fmla="*/ 55 w 918"/>
                  <a:gd name="T43" fmla="*/ 680 h 918"/>
                  <a:gd name="T44" fmla="*/ 2 w 918"/>
                  <a:gd name="T45" fmla="*/ 506 h 918"/>
                  <a:gd name="T46" fmla="*/ 2 w 918"/>
                  <a:gd name="T47" fmla="*/ 411 h 918"/>
                  <a:gd name="T48" fmla="*/ 55 w 918"/>
                  <a:gd name="T49" fmla="*/ 238 h 918"/>
                  <a:gd name="T50" fmla="*/ 165 w 918"/>
                  <a:gd name="T51" fmla="*/ 103 h 918"/>
                  <a:gd name="T52" fmla="*/ 321 w 918"/>
                  <a:gd name="T53" fmla="*/ 19 h 918"/>
                  <a:gd name="T54" fmla="*/ 459 w 918"/>
                  <a:gd name="T55" fmla="*/ 0 h 918"/>
                  <a:gd name="T56" fmla="*/ 597 w 918"/>
                  <a:gd name="T57" fmla="*/ 19 h 918"/>
                  <a:gd name="T58" fmla="*/ 752 w 918"/>
                  <a:gd name="T59" fmla="*/ 103 h 918"/>
                  <a:gd name="T60" fmla="*/ 864 w 918"/>
                  <a:gd name="T61" fmla="*/ 238 h 918"/>
                  <a:gd name="T62" fmla="*/ 916 w 918"/>
                  <a:gd name="T63" fmla="*/ 411 h 918"/>
                  <a:gd name="T64" fmla="*/ 916 w 918"/>
                  <a:gd name="T65" fmla="*/ 506 h 918"/>
                  <a:gd name="T66" fmla="*/ 864 w 918"/>
                  <a:gd name="T67" fmla="*/ 680 h 918"/>
                  <a:gd name="T68" fmla="*/ 752 w 918"/>
                  <a:gd name="T69" fmla="*/ 815 h 918"/>
                  <a:gd name="T70" fmla="*/ 597 w 918"/>
                  <a:gd name="T71" fmla="*/ 899 h 918"/>
                  <a:gd name="T72" fmla="*/ 459 w 918"/>
                  <a:gd name="T73" fmla="*/ 918 h 9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18" h="918">
                    <a:moveTo>
                      <a:pt x="459" y="269"/>
                    </a:moveTo>
                    <a:lnTo>
                      <a:pt x="439" y="270"/>
                    </a:lnTo>
                    <a:lnTo>
                      <a:pt x="401" y="277"/>
                    </a:lnTo>
                    <a:lnTo>
                      <a:pt x="368" y="292"/>
                    </a:lnTo>
                    <a:lnTo>
                      <a:pt x="337" y="312"/>
                    </a:lnTo>
                    <a:lnTo>
                      <a:pt x="312" y="337"/>
                    </a:lnTo>
                    <a:lnTo>
                      <a:pt x="292" y="367"/>
                    </a:lnTo>
                    <a:lnTo>
                      <a:pt x="277" y="401"/>
                    </a:lnTo>
                    <a:lnTo>
                      <a:pt x="270" y="439"/>
                    </a:lnTo>
                    <a:lnTo>
                      <a:pt x="270" y="459"/>
                    </a:lnTo>
                    <a:lnTo>
                      <a:pt x="270" y="479"/>
                    </a:lnTo>
                    <a:lnTo>
                      <a:pt x="277" y="517"/>
                    </a:lnTo>
                    <a:lnTo>
                      <a:pt x="292" y="551"/>
                    </a:lnTo>
                    <a:lnTo>
                      <a:pt x="312" y="580"/>
                    </a:lnTo>
                    <a:lnTo>
                      <a:pt x="337" y="606"/>
                    </a:lnTo>
                    <a:lnTo>
                      <a:pt x="368" y="626"/>
                    </a:lnTo>
                    <a:lnTo>
                      <a:pt x="401" y="640"/>
                    </a:lnTo>
                    <a:lnTo>
                      <a:pt x="439" y="647"/>
                    </a:lnTo>
                    <a:lnTo>
                      <a:pt x="459" y="648"/>
                    </a:lnTo>
                    <a:lnTo>
                      <a:pt x="479" y="647"/>
                    </a:lnTo>
                    <a:lnTo>
                      <a:pt x="516" y="640"/>
                    </a:lnTo>
                    <a:lnTo>
                      <a:pt x="551" y="626"/>
                    </a:lnTo>
                    <a:lnTo>
                      <a:pt x="581" y="606"/>
                    </a:lnTo>
                    <a:lnTo>
                      <a:pt x="607" y="580"/>
                    </a:lnTo>
                    <a:lnTo>
                      <a:pt x="626" y="551"/>
                    </a:lnTo>
                    <a:lnTo>
                      <a:pt x="640" y="517"/>
                    </a:lnTo>
                    <a:lnTo>
                      <a:pt x="647" y="479"/>
                    </a:lnTo>
                    <a:lnTo>
                      <a:pt x="648" y="459"/>
                    </a:lnTo>
                    <a:lnTo>
                      <a:pt x="647" y="439"/>
                    </a:lnTo>
                    <a:lnTo>
                      <a:pt x="640" y="401"/>
                    </a:lnTo>
                    <a:lnTo>
                      <a:pt x="626" y="367"/>
                    </a:lnTo>
                    <a:lnTo>
                      <a:pt x="607" y="337"/>
                    </a:lnTo>
                    <a:lnTo>
                      <a:pt x="581" y="312"/>
                    </a:lnTo>
                    <a:lnTo>
                      <a:pt x="551" y="292"/>
                    </a:lnTo>
                    <a:lnTo>
                      <a:pt x="516" y="277"/>
                    </a:lnTo>
                    <a:lnTo>
                      <a:pt x="479" y="270"/>
                    </a:lnTo>
                    <a:lnTo>
                      <a:pt x="459" y="269"/>
                    </a:lnTo>
                    <a:close/>
                    <a:moveTo>
                      <a:pt x="459" y="918"/>
                    </a:moveTo>
                    <a:lnTo>
                      <a:pt x="411" y="917"/>
                    </a:lnTo>
                    <a:lnTo>
                      <a:pt x="321" y="899"/>
                    </a:lnTo>
                    <a:lnTo>
                      <a:pt x="239" y="864"/>
                    </a:lnTo>
                    <a:lnTo>
                      <a:pt x="165" y="815"/>
                    </a:lnTo>
                    <a:lnTo>
                      <a:pt x="103" y="753"/>
                    </a:lnTo>
                    <a:lnTo>
                      <a:pt x="55" y="680"/>
                    </a:lnTo>
                    <a:lnTo>
                      <a:pt x="19" y="597"/>
                    </a:lnTo>
                    <a:lnTo>
                      <a:pt x="2" y="506"/>
                    </a:lnTo>
                    <a:lnTo>
                      <a:pt x="0" y="459"/>
                    </a:lnTo>
                    <a:lnTo>
                      <a:pt x="2" y="411"/>
                    </a:lnTo>
                    <a:lnTo>
                      <a:pt x="19" y="321"/>
                    </a:lnTo>
                    <a:lnTo>
                      <a:pt x="55" y="238"/>
                    </a:lnTo>
                    <a:lnTo>
                      <a:pt x="103" y="165"/>
                    </a:lnTo>
                    <a:lnTo>
                      <a:pt x="165" y="103"/>
                    </a:lnTo>
                    <a:lnTo>
                      <a:pt x="239" y="53"/>
                    </a:lnTo>
                    <a:lnTo>
                      <a:pt x="321" y="19"/>
                    </a:lnTo>
                    <a:lnTo>
                      <a:pt x="411" y="1"/>
                    </a:lnTo>
                    <a:lnTo>
                      <a:pt x="459" y="0"/>
                    </a:lnTo>
                    <a:lnTo>
                      <a:pt x="506" y="1"/>
                    </a:lnTo>
                    <a:lnTo>
                      <a:pt x="597" y="19"/>
                    </a:lnTo>
                    <a:lnTo>
                      <a:pt x="679" y="53"/>
                    </a:lnTo>
                    <a:lnTo>
                      <a:pt x="752" y="103"/>
                    </a:lnTo>
                    <a:lnTo>
                      <a:pt x="815" y="165"/>
                    </a:lnTo>
                    <a:lnTo>
                      <a:pt x="864" y="238"/>
                    </a:lnTo>
                    <a:lnTo>
                      <a:pt x="898" y="321"/>
                    </a:lnTo>
                    <a:lnTo>
                      <a:pt x="916" y="411"/>
                    </a:lnTo>
                    <a:lnTo>
                      <a:pt x="918" y="459"/>
                    </a:lnTo>
                    <a:lnTo>
                      <a:pt x="916" y="506"/>
                    </a:lnTo>
                    <a:lnTo>
                      <a:pt x="898" y="597"/>
                    </a:lnTo>
                    <a:lnTo>
                      <a:pt x="864" y="680"/>
                    </a:lnTo>
                    <a:lnTo>
                      <a:pt x="815" y="753"/>
                    </a:lnTo>
                    <a:lnTo>
                      <a:pt x="752" y="815"/>
                    </a:lnTo>
                    <a:lnTo>
                      <a:pt x="679" y="864"/>
                    </a:lnTo>
                    <a:lnTo>
                      <a:pt x="597" y="899"/>
                    </a:lnTo>
                    <a:lnTo>
                      <a:pt x="506" y="917"/>
                    </a:lnTo>
                    <a:lnTo>
                      <a:pt x="459" y="918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Freeform 89"/>
              <p:cNvSpPr>
                <a:spLocks/>
              </p:cNvSpPr>
              <p:nvPr/>
            </p:nvSpPr>
            <p:spPr bwMode="auto">
              <a:xfrm>
                <a:off x="6328" y="3280"/>
                <a:ext cx="252" cy="246"/>
              </a:xfrm>
              <a:custGeom>
                <a:avLst/>
                <a:gdLst>
                  <a:gd name="T0" fmla="*/ 2012 w 2012"/>
                  <a:gd name="T1" fmla="*/ 1974 h 1974"/>
                  <a:gd name="T2" fmla="*/ 1742 w 2012"/>
                  <a:gd name="T3" fmla="*/ 1974 h 1974"/>
                  <a:gd name="T4" fmla="*/ 1742 w 2012"/>
                  <a:gd name="T5" fmla="*/ 662 h 1974"/>
                  <a:gd name="T6" fmla="*/ 1740 w 2012"/>
                  <a:gd name="T7" fmla="*/ 623 h 1974"/>
                  <a:gd name="T8" fmla="*/ 1725 w 2012"/>
                  <a:gd name="T9" fmla="*/ 546 h 1974"/>
                  <a:gd name="T10" fmla="*/ 1695 w 2012"/>
                  <a:gd name="T11" fmla="*/ 476 h 1974"/>
                  <a:gd name="T12" fmla="*/ 1652 w 2012"/>
                  <a:gd name="T13" fmla="*/ 413 h 1974"/>
                  <a:gd name="T14" fmla="*/ 1600 w 2012"/>
                  <a:gd name="T15" fmla="*/ 360 h 1974"/>
                  <a:gd name="T16" fmla="*/ 1537 w 2012"/>
                  <a:gd name="T17" fmla="*/ 318 h 1974"/>
                  <a:gd name="T18" fmla="*/ 1467 w 2012"/>
                  <a:gd name="T19" fmla="*/ 287 h 1974"/>
                  <a:gd name="T20" fmla="*/ 1390 w 2012"/>
                  <a:gd name="T21" fmla="*/ 272 h 1974"/>
                  <a:gd name="T22" fmla="*/ 1351 w 2012"/>
                  <a:gd name="T23" fmla="*/ 271 h 1974"/>
                  <a:gd name="T24" fmla="*/ 0 w 2012"/>
                  <a:gd name="T25" fmla="*/ 271 h 1974"/>
                  <a:gd name="T26" fmla="*/ 0 w 2012"/>
                  <a:gd name="T27" fmla="*/ 0 h 1974"/>
                  <a:gd name="T28" fmla="*/ 1351 w 2012"/>
                  <a:gd name="T29" fmla="*/ 0 h 1974"/>
                  <a:gd name="T30" fmla="*/ 1384 w 2012"/>
                  <a:gd name="T31" fmla="*/ 1 h 1974"/>
                  <a:gd name="T32" fmla="*/ 1451 w 2012"/>
                  <a:gd name="T33" fmla="*/ 7 h 1974"/>
                  <a:gd name="T34" fmla="*/ 1516 w 2012"/>
                  <a:gd name="T35" fmla="*/ 21 h 1974"/>
                  <a:gd name="T36" fmla="*/ 1577 w 2012"/>
                  <a:gd name="T37" fmla="*/ 40 h 1974"/>
                  <a:gd name="T38" fmla="*/ 1637 w 2012"/>
                  <a:gd name="T39" fmla="*/ 65 h 1974"/>
                  <a:gd name="T40" fmla="*/ 1693 w 2012"/>
                  <a:gd name="T41" fmla="*/ 97 h 1974"/>
                  <a:gd name="T42" fmla="*/ 1746 w 2012"/>
                  <a:gd name="T43" fmla="*/ 132 h 1974"/>
                  <a:gd name="T44" fmla="*/ 1795 w 2012"/>
                  <a:gd name="T45" fmla="*/ 173 h 1974"/>
                  <a:gd name="T46" fmla="*/ 1840 w 2012"/>
                  <a:gd name="T47" fmla="*/ 217 h 1974"/>
                  <a:gd name="T48" fmla="*/ 1880 w 2012"/>
                  <a:gd name="T49" fmla="*/ 267 h 1974"/>
                  <a:gd name="T50" fmla="*/ 1916 w 2012"/>
                  <a:gd name="T51" fmla="*/ 320 h 1974"/>
                  <a:gd name="T52" fmla="*/ 1947 w 2012"/>
                  <a:gd name="T53" fmla="*/ 375 h 1974"/>
                  <a:gd name="T54" fmla="*/ 1972 w 2012"/>
                  <a:gd name="T55" fmla="*/ 435 h 1974"/>
                  <a:gd name="T56" fmla="*/ 1992 w 2012"/>
                  <a:gd name="T57" fmla="*/ 497 h 1974"/>
                  <a:gd name="T58" fmla="*/ 2005 w 2012"/>
                  <a:gd name="T59" fmla="*/ 562 h 1974"/>
                  <a:gd name="T60" fmla="*/ 2011 w 2012"/>
                  <a:gd name="T61" fmla="*/ 629 h 1974"/>
                  <a:gd name="T62" fmla="*/ 2012 w 2012"/>
                  <a:gd name="T63" fmla="*/ 662 h 1974"/>
                  <a:gd name="T64" fmla="*/ 2012 w 2012"/>
                  <a:gd name="T65" fmla="*/ 1974 h 19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012" h="1974">
                    <a:moveTo>
                      <a:pt x="2012" y="1974"/>
                    </a:moveTo>
                    <a:lnTo>
                      <a:pt x="1742" y="1974"/>
                    </a:lnTo>
                    <a:lnTo>
                      <a:pt x="1742" y="662"/>
                    </a:lnTo>
                    <a:lnTo>
                      <a:pt x="1740" y="623"/>
                    </a:lnTo>
                    <a:lnTo>
                      <a:pt x="1725" y="546"/>
                    </a:lnTo>
                    <a:lnTo>
                      <a:pt x="1695" y="476"/>
                    </a:lnTo>
                    <a:lnTo>
                      <a:pt x="1652" y="413"/>
                    </a:lnTo>
                    <a:lnTo>
                      <a:pt x="1600" y="360"/>
                    </a:lnTo>
                    <a:lnTo>
                      <a:pt x="1537" y="318"/>
                    </a:lnTo>
                    <a:lnTo>
                      <a:pt x="1467" y="287"/>
                    </a:lnTo>
                    <a:lnTo>
                      <a:pt x="1390" y="272"/>
                    </a:lnTo>
                    <a:lnTo>
                      <a:pt x="1351" y="271"/>
                    </a:lnTo>
                    <a:lnTo>
                      <a:pt x="0" y="271"/>
                    </a:lnTo>
                    <a:lnTo>
                      <a:pt x="0" y="0"/>
                    </a:lnTo>
                    <a:lnTo>
                      <a:pt x="1351" y="0"/>
                    </a:lnTo>
                    <a:lnTo>
                      <a:pt x="1384" y="1"/>
                    </a:lnTo>
                    <a:lnTo>
                      <a:pt x="1451" y="7"/>
                    </a:lnTo>
                    <a:lnTo>
                      <a:pt x="1516" y="21"/>
                    </a:lnTo>
                    <a:lnTo>
                      <a:pt x="1577" y="40"/>
                    </a:lnTo>
                    <a:lnTo>
                      <a:pt x="1637" y="65"/>
                    </a:lnTo>
                    <a:lnTo>
                      <a:pt x="1693" y="97"/>
                    </a:lnTo>
                    <a:lnTo>
                      <a:pt x="1746" y="132"/>
                    </a:lnTo>
                    <a:lnTo>
                      <a:pt x="1795" y="173"/>
                    </a:lnTo>
                    <a:lnTo>
                      <a:pt x="1840" y="217"/>
                    </a:lnTo>
                    <a:lnTo>
                      <a:pt x="1880" y="267"/>
                    </a:lnTo>
                    <a:lnTo>
                      <a:pt x="1916" y="320"/>
                    </a:lnTo>
                    <a:lnTo>
                      <a:pt x="1947" y="375"/>
                    </a:lnTo>
                    <a:lnTo>
                      <a:pt x="1972" y="435"/>
                    </a:lnTo>
                    <a:lnTo>
                      <a:pt x="1992" y="497"/>
                    </a:lnTo>
                    <a:lnTo>
                      <a:pt x="2005" y="562"/>
                    </a:lnTo>
                    <a:lnTo>
                      <a:pt x="2011" y="629"/>
                    </a:lnTo>
                    <a:lnTo>
                      <a:pt x="2012" y="662"/>
                    </a:lnTo>
                    <a:lnTo>
                      <a:pt x="2012" y="197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5" name="Freeform 90"/>
              <p:cNvSpPr>
                <a:spLocks/>
              </p:cNvSpPr>
              <p:nvPr/>
            </p:nvSpPr>
            <p:spPr bwMode="auto">
              <a:xfrm>
                <a:off x="6288" y="3256"/>
                <a:ext cx="81" cy="81"/>
              </a:xfrm>
              <a:custGeom>
                <a:avLst/>
                <a:gdLst>
                  <a:gd name="T0" fmla="*/ 324 w 648"/>
                  <a:gd name="T1" fmla="*/ 0 h 649"/>
                  <a:gd name="T2" fmla="*/ 357 w 648"/>
                  <a:gd name="T3" fmla="*/ 1 h 649"/>
                  <a:gd name="T4" fmla="*/ 421 w 648"/>
                  <a:gd name="T5" fmla="*/ 14 h 649"/>
                  <a:gd name="T6" fmla="*/ 479 w 648"/>
                  <a:gd name="T7" fmla="*/ 39 h 649"/>
                  <a:gd name="T8" fmla="*/ 530 w 648"/>
                  <a:gd name="T9" fmla="*/ 74 h 649"/>
                  <a:gd name="T10" fmla="*/ 575 w 648"/>
                  <a:gd name="T11" fmla="*/ 117 h 649"/>
                  <a:gd name="T12" fmla="*/ 609 w 648"/>
                  <a:gd name="T13" fmla="*/ 170 h 649"/>
                  <a:gd name="T14" fmla="*/ 634 w 648"/>
                  <a:gd name="T15" fmla="*/ 228 h 649"/>
                  <a:gd name="T16" fmla="*/ 647 w 648"/>
                  <a:gd name="T17" fmla="*/ 291 h 649"/>
                  <a:gd name="T18" fmla="*/ 648 w 648"/>
                  <a:gd name="T19" fmla="*/ 324 h 649"/>
                  <a:gd name="T20" fmla="*/ 647 w 648"/>
                  <a:gd name="T21" fmla="*/ 358 h 649"/>
                  <a:gd name="T22" fmla="*/ 634 w 648"/>
                  <a:gd name="T23" fmla="*/ 421 h 649"/>
                  <a:gd name="T24" fmla="*/ 609 w 648"/>
                  <a:gd name="T25" fmla="*/ 479 h 649"/>
                  <a:gd name="T26" fmla="*/ 575 w 648"/>
                  <a:gd name="T27" fmla="*/ 531 h 649"/>
                  <a:gd name="T28" fmla="*/ 530 w 648"/>
                  <a:gd name="T29" fmla="*/ 576 h 649"/>
                  <a:gd name="T30" fmla="*/ 479 w 648"/>
                  <a:gd name="T31" fmla="*/ 610 h 649"/>
                  <a:gd name="T32" fmla="*/ 421 w 648"/>
                  <a:gd name="T33" fmla="*/ 634 h 649"/>
                  <a:gd name="T34" fmla="*/ 357 w 648"/>
                  <a:gd name="T35" fmla="*/ 647 h 649"/>
                  <a:gd name="T36" fmla="*/ 324 w 648"/>
                  <a:gd name="T37" fmla="*/ 649 h 649"/>
                  <a:gd name="T38" fmla="*/ 290 w 648"/>
                  <a:gd name="T39" fmla="*/ 647 h 649"/>
                  <a:gd name="T40" fmla="*/ 228 w 648"/>
                  <a:gd name="T41" fmla="*/ 634 h 649"/>
                  <a:gd name="T42" fmla="*/ 170 w 648"/>
                  <a:gd name="T43" fmla="*/ 610 h 649"/>
                  <a:gd name="T44" fmla="*/ 117 w 648"/>
                  <a:gd name="T45" fmla="*/ 576 h 649"/>
                  <a:gd name="T46" fmla="*/ 74 w 648"/>
                  <a:gd name="T47" fmla="*/ 531 h 649"/>
                  <a:gd name="T48" fmla="*/ 39 w 648"/>
                  <a:gd name="T49" fmla="*/ 479 h 649"/>
                  <a:gd name="T50" fmla="*/ 14 w 648"/>
                  <a:gd name="T51" fmla="*/ 421 h 649"/>
                  <a:gd name="T52" fmla="*/ 1 w 648"/>
                  <a:gd name="T53" fmla="*/ 358 h 649"/>
                  <a:gd name="T54" fmla="*/ 0 w 648"/>
                  <a:gd name="T55" fmla="*/ 324 h 649"/>
                  <a:gd name="T56" fmla="*/ 1 w 648"/>
                  <a:gd name="T57" fmla="*/ 291 h 649"/>
                  <a:gd name="T58" fmla="*/ 14 w 648"/>
                  <a:gd name="T59" fmla="*/ 228 h 649"/>
                  <a:gd name="T60" fmla="*/ 39 w 648"/>
                  <a:gd name="T61" fmla="*/ 170 h 649"/>
                  <a:gd name="T62" fmla="*/ 74 w 648"/>
                  <a:gd name="T63" fmla="*/ 117 h 649"/>
                  <a:gd name="T64" fmla="*/ 117 w 648"/>
                  <a:gd name="T65" fmla="*/ 74 h 649"/>
                  <a:gd name="T66" fmla="*/ 170 w 648"/>
                  <a:gd name="T67" fmla="*/ 39 h 649"/>
                  <a:gd name="T68" fmla="*/ 228 w 648"/>
                  <a:gd name="T69" fmla="*/ 14 h 649"/>
                  <a:gd name="T70" fmla="*/ 290 w 648"/>
                  <a:gd name="T71" fmla="*/ 1 h 649"/>
                  <a:gd name="T72" fmla="*/ 324 w 648"/>
                  <a:gd name="T73" fmla="*/ 0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48" h="649">
                    <a:moveTo>
                      <a:pt x="324" y="0"/>
                    </a:moveTo>
                    <a:lnTo>
                      <a:pt x="357" y="1"/>
                    </a:lnTo>
                    <a:lnTo>
                      <a:pt x="421" y="14"/>
                    </a:lnTo>
                    <a:lnTo>
                      <a:pt x="479" y="39"/>
                    </a:lnTo>
                    <a:lnTo>
                      <a:pt x="530" y="74"/>
                    </a:lnTo>
                    <a:lnTo>
                      <a:pt x="575" y="117"/>
                    </a:lnTo>
                    <a:lnTo>
                      <a:pt x="609" y="170"/>
                    </a:lnTo>
                    <a:lnTo>
                      <a:pt x="634" y="228"/>
                    </a:lnTo>
                    <a:lnTo>
                      <a:pt x="647" y="291"/>
                    </a:lnTo>
                    <a:lnTo>
                      <a:pt x="648" y="324"/>
                    </a:lnTo>
                    <a:lnTo>
                      <a:pt x="647" y="358"/>
                    </a:lnTo>
                    <a:lnTo>
                      <a:pt x="634" y="421"/>
                    </a:lnTo>
                    <a:lnTo>
                      <a:pt x="609" y="479"/>
                    </a:lnTo>
                    <a:lnTo>
                      <a:pt x="575" y="531"/>
                    </a:lnTo>
                    <a:lnTo>
                      <a:pt x="530" y="576"/>
                    </a:lnTo>
                    <a:lnTo>
                      <a:pt x="479" y="610"/>
                    </a:lnTo>
                    <a:lnTo>
                      <a:pt x="421" y="634"/>
                    </a:lnTo>
                    <a:lnTo>
                      <a:pt x="357" y="647"/>
                    </a:lnTo>
                    <a:lnTo>
                      <a:pt x="324" y="649"/>
                    </a:lnTo>
                    <a:lnTo>
                      <a:pt x="290" y="647"/>
                    </a:lnTo>
                    <a:lnTo>
                      <a:pt x="228" y="634"/>
                    </a:lnTo>
                    <a:lnTo>
                      <a:pt x="170" y="610"/>
                    </a:lnTo>
                    <a:lnTo>
                      <a:pt x="117" y="576"/>
                    </a:lnTo>
                    <a:lnTo>
                      <a:pt x="74" y="531"/>
                    </a:lnTo>
                    <a:lnTo>
                      <a:pt x="39" y="479"/>
                    </a:lnTo>
                    <a:lnTo>
                      <a:pt x="14" y="421"/>
                    </a:lnTo>
                    <a:lnTo>
                      <a:pt x="1" y="358"/>
                    </a:lnTo>
                    <a:lnTo>
                      <a:pt x="0" y="324"/>
                    </a:lnTo>
                    <a:lnTo>
                      <a:pt x="1" y="291"/>
                    </a:lnTo>
                    <a:lnTo>
                      <a:pt x="14" y="228"/>
                    </a:lnTo>
                    <a:lnTo>
                      <a:pt x="39" y="170"/>
                    </a:lnTo>
                    <a:lnTo>
                      <a:pt x="74" y="117"/>
                    </a:lnTo>
                    <a:lnTo>
                      <a:pt x="117" y="74"/>
                    </a:lnTo>
                    <a:lnTo>
                      <a:pt x="170" y="39"/>
                    </a:lnTo>
                    <a:lnTo>
                      <a:pt x="228" y="14"/>
                    </a:lnTo>
                    <a:lnTo>
                      <a:pt x="290" y="1"/>
                    </a:lnTo>
                    <a:lnTo>
                      <a:pt x="3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6" name="Freeform 91"/>
              <p:cNvSpPr>
                <a:spLocks noEditPoints="1"/>
              </p:cNvSpPr>
              <p:nvPr/>
            </p:nvSpPr>
            <p:spPr bwMode="auto">
              <a:xfrm>
                <a:off x="6271" y="3239"/>
                <a:ext cx="115" cy="115"/>
              </a:xfrm>
              <a:custGeom>
                <a:avLst/>
                <a:gdLst>
                  <a:gd name="T0" fmla="*/ 439 w 918"/>
                  <a:gd name="T1" fmla="*/ 271 h 919"/>
                  <a:gd name="T2" fmla="*/ 368 w 918"/>
                  <a:gd name="T3" fmla="*/ 292 h 919"/>
                  <a:gd name="T4" fmla="*/ 312 w 918"/>
                  <a:gd name="T5" fmla="*/ 338 h 919"/>
                  <a:gd name="T6" fmla="*/ 277 w 918"/>
                  <a:gd name="T7" fmla="*/ 401 h 919"/>
                  <a:gd name="T8" fmla="*/ 270 w 918"/>
                  <a:gd name="T9" fmla="*/ 459 h 919"/>
                  <a:gd name="T10" fmla="*/ 277 w 918"/>
                  <a:gd name="T11" fmla="*/ 517 h 919"/>
                  <a:gd name="T12" fmla="*/ 312 w 918"/>
                  <a:gd name="T13" fmla="*/ 582 h 919"/>
                  <a:gd name="T14" fmla="*/ 368 w 918"/>
                  <a:gd name="T15" fmla="*/ 626 h 919"/>
                  <a:gd name="T16" fmla="*/ 439 w 918"/>
                  <a:gd name="T17" fmla="*/ 648 h 919"/>
                  <a:gd name="T18" fmla="*/ 479 w 918"/>
                  <a:gd name="T19" fmla="*/ 648 h 919"/>
                  <a:gd name="T20" fmla="*/ 551 w 918"/>
                  <a:gd name="T21" fmla="*/ 626 h 919"/>
                  <a:gd name="T22" fmla="*/ 607 w 918"/>
                  <a:gd name="T23" fmla="*/ 582 h 919"/>
                  <a:gd name="T24" fmla="*/ 640 w 918"/>
                  <a:gd name="T25" fmla="*/ 517 h 919"/>
                  <a:gd name="T26" fmla="*/ 648 w 918"/>
                  <a:gd name="T27" fmla="*/ 459 h 919"/>
                  <a:gd name="T28" fmla="*/ 640 w 918"/>
                  <a:gd name="T29" fmla="*/ 401 h 919"/>
                  <a:gd name="T30" fmla="*/ 607 w 918"/>
                  <a:gd name="T31" fmla="*/ 338 h 919"/>
                  <a:gd name="T32" fmla="*/ 551 w 918"/>
                  <a:gd name="T33" fmla="*/ 292 h 919"/>
                  <a:gd name="T34" fmla="*/ 479 w 918"/>
                  <a:gd name="T35" fmla="*/ 271 h 919"/>
                  <a:gd name="T36" fmla="*/ 459 w 918"/>
                  <a:gd name="T37" fmla="*/ 919 h 919"/>
                  <a:gd name="T38" fmla="*/ 321 w 918"/>
                  <a:gd name="T39" fmla="*/ 899 h 919"/>
                  <a:gd name="T40" fmla="*/ 165 w 918"/>
                  <a:gd name="T41" fmla="*/ 816 h 919"/>
                  <a:gd name="T42" fmla="*/ 55 w 918"/>
                  <a:gd name="T43" fmla="*/ 680 h 919"/>
                  <a:gd name="T44" fmla="*/ 2 w 918"/>
                  <a:gd name="T45" fmla="*/ 507 h 919"/>
                  <a:gd name="T46" fmla="*/ 2 w 918"/>
                  <a:gd name="T47" fmla="*/ 412 h 919"/>
                  <a:gd name="T48" fmla="*/ 55 w 918"/>
                  <a:gd name="T49" fmla="*/ 239 h 919"/>
                  <a:gd name="T50" fmla="*/ 165 w 918"/>
                  <a:gd name="T51" fmla="*/ 103 h 919"/>
                  <a:gd name="T52" fmla="*/ 321 w 918"/>
                  <a:gd name="T53" fmla="*/ 19 h 919"/>
                  <a:gd name="T54" fmla="*/ 459 w 918"/>
                  <a:gd name="T55" fmla="*/ 0 h 919"/>
                  <a:gd name="T56" fmla="*/ 597 w 918"/>
                  <a:gd name="T57" fmla="*/ 19 h 919"/>
                  <a:gd name="T58" fmla="*/ 752 w 918"/>
                  <a:gd name="T59" fmla="*/ 103 h 919"/>
                  <a:gd name="T60" fmla="*/ 864 w 918"/>
                  <a:gd name="T61" fmla="*/ 239 h 919"/>
                  <a:gd name="T62" fmla="*/ 916 w 918"/>
                  <a:gd name="T63" fmla="*/ 412 h 919"/>
                  <a:gd name="T64" fmla="*/ 916 w 918"/>
                  <a:gd name="T65" fmla="*/ 507 h 919"/>
                  <a:gd name="T66" fmla="*/ 864 w 918"/>
                  <a:gd name="T67" fmla="*/ 680 h 919"/>
                  <a:gd name="T68" fmla="*/ 752 w 918"/>
                  <a:gd name="T69" fmla="*/ 816 h 919"/>
                  <a:gd name="T70" fmla="*/ 597 w 918"/>
                  <a:gd name="T71" fmla="*/ 899 h 919"/>
                  <a:gd name="T72" fmla="*/ 459 w 918"/>
                  <a:gd name="T73" fmla="*/ 919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18" h="919">
                    <a:moveTo>
                      <a:pt x="459" y="271"/>
                    </a:moveTo>
                    <a:lnTo>
                      <a:pt x="439" y="271"/>
                    </a:lnTo>
                    <a:lnTo>
                      <a:pt x="401" y="278"/>
                    </a:lnTo>
                    <a:lnTo>
                      <a:pt x="368" y="292"/>
                    </a:lnTo>
                    <a:lnTo>
                      <a:pt x="337" y="312"/>
                    </a:lnTo>
                    <a:lnTo>
                      <a:pt x="312" y="338"/>
                    </a:lnTo>
                    <a:lnTo>
                      <a:pt x="292" y="368"/>
                    </a:lnTo>
                    <a:lnTo>
                      <a:pt x="277" y="401"/>
                    </a:lnTo>
                    <a:lnTo>
                      <a:pt x="270" y="440"/>
                    </a:lnTo>
                    <a:lnTo>
                      <a:pt x="270" y="459"/>
                    </a:lnTo>
                    <a:lnTo>
                      <a:pt x="270" y="479"/>
                    </a:lnTo>
                    <a:lnTo>
                      <a:pt x="277" y="517"/>
                    </a:lnTo>
                    <a:lnTo>
                      <a:pt x="292" y="551"/>
                    </a:lnTo>
                    <a:lnTo>
                      <a:pt x="312" y="582"/>
                    </a:lnTo>
                    <a:lnTo>
                      <a:pt x="337" y="607"/>
                    </a:lnTo>
                    <a:lnTo>
                      <a:pt x="368" y="626"/>
                    </a:lnTo>
                    <a:lnTo>
                      <a:pt x="401" y="641"/>
                    </a:lnTo>
                    <a:lnTo>
                      <a:pt x="439" y="648"/>
                    </a:lnTo>
                    <a:lnTo>
                      <a:pt x="459" y="649"/>
                    </a:lnTo>
                    <a:lnTo>
                      <a:pt x="479" y="648"/>
                    </a:lnTo>
                    <a:lnTo>
                      <a:pt x="516" y="641"/>
                    </a:lnTo>
                    <a:lnTo>
                      <a:pt x="551" y="626"/>
                    </a:lnTo>
                    <a:lnTo>
                      <a:pt x="581" y="607"/>
                    </a:lnTo>
                    <a:lnTo>
                      <a:pt x="607" y="582"/>
                    </a:lnTo>
                    <a:lnTo>
                      <a:pt x="626" y="551"/>
                    </a:lnTo>
                    <a:lnTo>
                      <a:pt x="640" y="517"/>
                    </a:lnTo>
                    <a:lnTo>
                      <a:pt x="647" y="479"/>
                    </a:lnTo>
                    <a:lnTo>
                      <a:pt x="648" y="459"/>
                    </a:lnTo>
                    <a:lnTo>
                      <a:pt x="647" y="440"/>
                    </a:lnTo>
                    <a:lnTo>
                      <a:pt x="640" y="401"/>
                    </a:lnTo>
                    <a:lnTo>
                      <a:pt x="626" y="368"/>
                    </a:lnTo>
                    <a:lnTo>
                      <a:pt x="607" y="338"/>
                    </a:lnTo>
                    <a:lnTo>
                      <a:pt x="581" y="312"/>
                    </a:lnTo>
                    <a:lnTo>
                      <a:pt x="551" y="292"/>
                    </a:lnTo>
                    <a:lnTo>
                      <a:pt x="516" y="278"/>
                    </a:lnTo>
                    <a:lnTo>
                      <a:pt x="479" y="271"/>
                    </a:lnTo>
                    <a:lnTo>
                      <a:pt x="459" y="271"/>
                    </a:lnTo>
                    <a:close/>
                    <a:moveTo>
                      <a:pt x="459" y="919"/>
                    </a:moveTo>
                    <a:lnTo>
                      <a:pt x="411" y="917"/>
                    </a:lnTo>
                    <a:lnTo>
                      <a:pt x="321" y="899"/>
                    </a:lnTo>
                    <a:lnTo>
                      <a:pt x="239" y="865"/>
                    </a:lnTo>
                    <a:lnTo>
                      <a:pt x="165" y="816"/>
                    </a:lnTo>
                    <a:lnTo>
                      <a:pt x="103" y="753"/>
                    </a:lnTo>
                    <a:lnTo>
                      <a:pt x="55" y="680"/>
                    </a:lnTo>
                    <a:lnTo>
                      <a:pt x="19" y="598"/>
                    </a:lnTo>
                    <a:lnTo>
                      <a:pt x="2" y="507"/>
                    </a:lnTo>
                    <a:lnTo>
                      <a:pt x="0" y="459"/>
                    </a:lnTo>
                    <a:lnTo>
                      <a:pt x="2" y="412"/>
                    </a:lnTo>
                    <a:lnTo>
                      <a:pt x="19" y="321"/>
                    </a:lnTo>
                    <a:lnTo>
                      <a:pt x="55" y="239"/>
                    </a:lnTo>
                    <a:lnTo>
                      <a:pt x="103" y="165"/>
                    </a:lnTo>
                    <a:lnTo>
                      <a:pt x="165" y="103"/>
                    </a:lnTo>
                    <a:lnTo>
                      <a:pt x="239" y="55"/>
                    </a:lnTo>
                    <a:lnTo>
                      <a:pt x="321" y="19"/>
                    </a:lnTo>
                    <a:lnTo>
                      <a:pt x="411" y="2"/>
                    </a:lnTo>
                    <a:lnTo>
                      <a:pt x="459" y="0"/>
                    </a:lnTo>
                    <a:lnTo>
                      <a:pt x="506" y="2"/>
                    </a:lnTo>
                    <a:lnTo>
                      <a:pt x="597" y="19"/>
                    </a:lnTo>
                    <a:lnTo>
                      <a:pt x="679" y="55"/>
                    </a:lnTo>
                    <a:lnTo>
                      <a:pt x="752" y="103"/>
                    </a:lnTo>
                    <a:lnTo>
                      <a:pt x="815" y="165"/>
                    </a:lnTo>
                    <a:lnTo>
                      <a:pt x="864" y="239"/>
                    </a:lnTo>
                    <a:lnTo>
                      <a:pt x="898" y="321"/>
                    </a:lnTo>
                    <a:lnTo>
                      <a:pt x="916" y="412"/>
                    </a:lnTo>
                    <a:lnTo>
                      <a:pt x="918" y="459"/>
                    </a:lnTo>
                    <a:lnTo>
                      <a:pt x="916" y="507"/>
                    </a:lnTo>
                    <a:lnTo>
                      <a:pt x="898" y="598"/>
                    </a:lnTo>
                    <a:lnTo>
                      <a:pt x="864" y="680"/>
                    </a:lnTo>
                    <a:lnTo>
                      <a:pt x="815" y="753"/>
                    </a:lnTo>
                    <a:lnTo>
                      <a:pt x="752" y="816"/>
                    </a:lnTo>
                    <a:lnTo>
                      <a:pt x="679" y="865"/>
                    </a:lnTo>
                    <a:lnTo>
                      <a:pt x="597" y="899"/>
                    </a:lnTo>
                    <a:lnTo>
                      <a:pt x="506" y="917"/>
                    </a:lnTo>
                    <a:lnTo>
                      <a:pt x="459" y="919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Rectangle 92"/>
              <p:cNvSpPr>
                <a:spLocks noChangeArrowheads="1"/>
              </p:cNvSpPr>
              <p:nvPr/>
            </p:nvSpPr>
            <p:spPr bwMode="auto">
              <a:xfrm>
                <a:off x="6804" y="3509"/>
                <a:ext cx="34" cy="17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Freeform 93"/>
              <p:cNvSpPr>
                <a:spLocks noEditPoints="1"/>
              </p:cNvSpPr>
              <p:nvPr/>
            </p:nvSpPr>
            <p:spPr bwMode="auto">
              <a:xfrm>
                <a:off x="6804" y="3278"/>
                <a:ext cx="439" cy="198"/>
              </a:xfrm>
              <a:custGeom>
                <a:avLst/>
                <a:gdLst>
                  <a:gd name="T0" fmla="*/ 1351 w 3511"/>
                  <a:gd name="T1" fmla="*/ 270 h 1581"/>
                  <a:gd name="T2" fmla="*/ 1081 w 3511"/>
                  <a:gd name="T3" fmla="*/ 270 h 1581"/>
                  <a:gd name="T4" fmla="*/ 1081 w 3511"/>
                  <a:gd name="T5" fmla="*/ 0 h 1581"/>
                  <a:gd name="T6" fmla="*/ 1351 w 3511"/>
                  <a:gd name="T7" fmla="*/ 0 h 1581"/>
                  <a:gd name="T8" fmla="*/ 1351 w 3511"/>
                  <a:gd name="T9" fmla="*/ 270 h 1581"/>
                  <a:gd name="T10" fmla="*/ 1891 w 3511"/>
                  <a:gd name="T11" fmla="*/ 270 h 1581"/>
                  <a:gd name="T12" fmla="*/ 1621 w 3511"/>
                  <a:gd name="T13" fmla="*/ 270 h 1581"/>
                  <a:gd name="T14" fmla="*/ 1621 w 3511"/>
                  <a:gd name="T15" fmla="*/ 0 h 1581"/>
                  <a:gd name="T16" fmla="*/ 1891 w 3511"/>
                  <a:gd name="T17" fmla="*/ 0 h 1581"/>
                  <a:gd name="T18" fmla="*/ 1891 w 3511"/>
                  <a:gd name="T19" fmla="*/ 270 h 1581"/>
                  <a:gd name="T20" fmla="*/ 2431 w 3511"/>
                  <a:gd name="T21" fmla="*/ 270 h 1581"/>
                  <a:gd name="T22" fmla="*/ 2161 w 3511"/>
                  <a:gd name="T23" fmla="*/ 270 h 1581"/>
                  <a:gd name="T24" fmla="*/ 2161 w 3511"/>
                  <a:gd name="T25" fmla="*/ 0 h 1581"/>
                  <a:gd name="T26" fmla="*/ 2431 w 3511"/>
                  <a:gd name="T27" fmla="*/ 0 h 1581"/>
                  <a:gd name="T28" fmla="*/ 2431 w 3511"/>
                  <a:gd name="T29" fmla="*/ 270 h 1581"/>
                  <a:gd name="T30" fmla="*/ 2971 w 3511"/>
                  <a:gd name="T31" fmla="*/ 270 h 1581"/>
                  <a:gd name="T32" fmla="*/ 2701 w 3511"/>
                  <a:gd name="T33" fmla="*/ 270 h 1581"/>
                  <a:gd name="T34" fmla="*/ 2701 w 3511"/>
                  <a:gd name="T35" fmla="*/ 0 h 1581"/>
                  <a:gd name="T36" fmla="*/ 2971 w 3511"/>
                  <a:gd name="T37" fmla="*/ 0 h 1581"/>
                  <a:gd name="T38" fmla="*/ 2971 w 3511"/>
                  <a:gd name="T39" fmla="*/ 270 h 1581"/>
                  <a:gd name="T40" fmla="*/ 3511 w 3511"/>
                  <a:gd name="T41" fmla="*/ 270 h 1581"/>
                  <a:gd name="T42" fmla="*/ 3241 w 3511"/>
                  <a:gd name="T43" fmla="*/ 270 h 1581"/>
                  <a:gd name="T44" fmla="*/ 3241 w 3511"/>
                  <a:gd name="T45" fmla="*/ 0 h 1581"/>
                  <a:gd name="T46" fmla="*/ 3511 w 3511"/>
                  <a:gd name="T47" fmla="*/ 0 h 1581"/>
                  <a:gd name="T48" fmla="*/ 3511 w 3511"/>
                  <a:gd name="T49" fmla="*/ 270 h 1581"/>
                  <a:gd name="T50" fmla="*/ 567 w 3511"/>
                  <a:gd name="T51" fmla="*/ 284 h 1581"/>
                  <a:gd name="T52" fmla="*/ 501 w 3511"/>
                  <a:gd name="T53" fmla="*/ 27 h 1581"/>
                  <a:gd name="T54" fmla="*/ 541 w 3511"/>
                  <a:gd name="T55" fmla="*/ 18 h 1581"/>
                  <a:gd name="T56" fmla="*/ 622 w 3511"/>
                  <a:gd name="T57" fmla="*/ 13 h 1581"/>
                  <a:gd name="T58" fmla="*/ 663 w 3511"/>
                  <a:gd name="T59" fmla="*/ 13 h 1581"/>
                  <a:gd name="T60" fmla="*/ 797 w 3511"/>
                  <a:gd name="T61" fmla="*/ 13 h 1581"/>
                  <a:gd name="T62" fmla="*/ 797 w 3511"/>
                  <a:gd name="T63" fmla="*/ 284 h 1581"/>
                  <a:gd name="T64" fmla="*/ 663 w 3511"/>
                  <a:gd name="T65" fmla="*/ 284 h 1581"/>
                  <a:gd name="T66" fmla="*/ 652 w 3511"/>
                  <a:gd name="T67" fmla="*/ 279 h 1581"/>
                  <a:gd name="T68" fmla="*/ 631 w 3511"/>
                  <a:gd name="T69" fmla="*/ 274 h 1581"/>
                  <a:gd name="T70" fmla="*/ 597 w 3511"/>
                  <a:gd name="T71" fmla="*/ 275 h 1581"/>
                  <a:gd name="T72" fmla="*/ 567 w 3511"/>
                  <a:gd name="T73" fmla="*/ 284 h 1581"/>
                  <a:gd name="T74" fmla="*/ 298 w 3511"/>
                  <a:gd name="T75" fmla="*/ 554 h 1581"/>
                  <a:gd name="T76" fmla="*/ 41 w 3511"/>
                  <a:gd name="T77" fmla="*/ 473 h 1581"/>
                  <a:gd name="T78" fmla="*/ 53 w 3511"/>
                  <a:gd name="T79" fmla="*/ 433 h 1581"/>
                  <a:gd name="T80" fmla="*/ 86 w 3511"/>
                  <a:gd name="T81" fmla="*/ 357 h 1581"/>
                  <a:gd name="T82" fmla="*/ 132 w 3511"/>
                  <a:gd name="T83" fmla="*/ 286 h 1581"/>
                  <a:gd name="T84" fmla="*/ 187 w 3511"/>
                  <a:gd name="T85" fmla="*/ 220 h 1581"/>
                  <a:gd name="T86" fmla="*/ 217 w 3511"/>
                  <a:gd name="T87" fmla="*/ 189 h 1581"/>
                  <a:gd name="T88" fmla="*/ 405 w 3511"/>
                  <a:gd name="T89" fmla="*/ 391 h 1581"/>
                  <a:gd name="T90" fmla="*/ 386 w 3511"/>
                  <a:gd name="T91" fmla="*/ 404 h 1581"/>
                  <a:gd name="T92" fmla="*/ 351 w 3511"/>
                  <a:gd name="T93" fmla="*/ 437 h 1581"/>
                  <a:gd name="T94" fmla="*/ 323 w 3511"/>
                  <a:gd name="T95" fmla="*/ 480 h 1581"/>
                  <a:gd name="T96" fmla="*/ 303 w 3511"/>
                  <a:gd name="T97" fmla="*/ 528 h 1581"/>
                  <a:gd name="T98" fmla="*/ 298 w 3511"/>
                  <a:gd name="T99" fmla="*/ 554 h 1581"/>
                  <a:gd name="T100" fmla="*/ 271 w 3511"/>
                  <a:gd name="T101" fmla="*/ 1040 h 1581"/>
                  <a:gd name="T102" fmla="*/ 0 w 3511"/>
                  <a:gd name="T103" fmla="*/ 1040 h 1581"/>
                  <a:gd name="T104" fmla="*/ 0 w 3511"/>
                  <a:gd name="T105" fmla="*/ 771 h 1581"/>
                  <a:gd name="T106" fmla="*/ 271 w 3511"/>
                  <a:gd name="T107" fmla="*/ 771 h 1581"/>
                  <a:gd name="T108" fmla="*/ 271 w 3511"/>
                  <a:gd name="T109" fmla="*/ 1040 h 1581"/>
                  <a:gd name="T110" fmla="*/ 271 w 3511"/>
                  <a:gd name="T111" fmla="*/ 1581 h 1581"/>
                  <a:gd name="T112" fmla="*/ 0 w 3511"/>
                  <a:gd name="T113" fmla="*/ 1581 h 1581"/>
                  <a:gd name="T114" fmla="*/ 0 w 3511"/>
                  <a:gd name="T115" fmla="*/ 1311 h 1581"/>
                  <a:gd name="T116" fmla="*/ 271 w 3511"/>
                  <a:gd name="T117" fmla="*/ 1311 h 1581"/>
                  <a:gd name="T118" fmla="*/ 271 w 3511"/>
                  <a:gd name="T119" fmla="*/ 1581 h 1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511" h="1581">
                    <a:moveTo>
                      <a:pt x="1351" y="270"/>
                    </a:moveTo>
                    <a:lnTo>
                      <a:pt x="1081" y="270"/>
                    </a:lnTo>
                    <a:lnTo>
                      <a:pt x="1081" y="0"/>
                    </a:lnTo>
                    <a:lnTo>
                      <a:pt x="1351" y="0"/>
                    </a:lnTo>
                    <a:lnTo>
                      <a:pt x="1351" y="270"/>
                    </a:lnTo>
                    <a:close/>
                    <a:moveTo>
                      <a:pt x="1891" y="270"/>
                    </a:moveTo>
                    <a:lnTo>
                      <a:pt x="1621" y="270"/>
                    </a:lnTo>
                    <a:lnTo>
                      <a:pt x="1621" y="0"/>
                    </a:lnTo>
                    <a:lnTo>
                      <a:pt x="1891" y="0"/>
                    </a:lnTo>
                    <a:lnTo>
                      <a:pt x="1891" y="270"/>
                    </a:lnTo>
                    <a:close/>
                    <a:moveTo>
                      <a:pt x="2431" y="270"/>
                    </a:moveTo>
                    <a:lnTo>
                      <a:pt x="2161" y="270"/>
                    </a:lnTo>
                    <a:lnTo>
                      <a:pt x="2161" y="0"/>
                    </a:lnTo>
                    <a:lnTo>
                      <a:pt x="2431" y="0"/>
                    </a:lnTo>
                    <a:lnTo>
                      <a:pt x="2431" y="270"/>
                    </a:lnTo>
                    <a:close/>
                    <a:moveTo>
                      <a:pt x="2971" y="270"/>
                    </a:moveTo>
                    <a:lnTo>
                      <a:pt x="2701" y="270"/>
                    </a:lnTo>
                    <a:lnTo>
                      <a:pt x="2701" y="0"/>
                    </a:lnTo>
                    <a:lnTo>
                      <a:pt x="2971" y="0"/>
                    </a:lnTo>
                    <a:lnTo>
                      <a:pt x="2971" y="270"/>
                    </a:lnTo>
                    <a:close/>
                    <a:moveTo>
                      <a:pt x="3511" y="270"/>
                    </a:moveTo>
                    <a:lnTo>
                      <a:pt x="3241" y="270"/>
                    </a:lnTo>
                    <a:lnTo>
                      <a:pt x="3241" y="0"/>
                    </a:lnTo>
                    <a:lnTo>
                      <a:pt x="3511" y="0"/>
                    </a:lnTo>
                    <a:lnTo>
                      <a:pt x="3511" y="270"/>
                    </a:lnTo>
                    <a:close/>
                    <a:moveTo>
                      <a:pt x="567" y="284"/>
                    </a:moveTo>
                    <a:lnTo>
                      <a:pt x="501" y="27"/>
                    </a:lnTo>
                    <a:lnTo>
                      <a:pt x="541" y="18"/>
                    </a:lnTo>
                    <a:lnTo>
                      <a:pt x="622" y="13"/>
                    </a:lnTo>
                    <a:lnTo>
                      <a:pt x="663" y="13"/>
                    </a:lnTo>
                    <a:lnTo>
                      <a:pt x="797" y="13"/>
                    </a:lnTo>
                    <a:lnTo>
                      <a:pt x="797" y="284"/>
                    </a:lnTo>
                    <a:lnTo>
                      <a:pt x="663" y="284"/>
                    </a:lnTo>
                    <a:lnTo>
                      <a:pt x="652" y="279"/>
                    </a:lnTo>
                    <a:lnTo>
                      <a:pt x="631" y="274"/>
                    </a:lnTo>
                    <a:lnTo>
                      <a:pt x="597" y="275"/>
                    </a:lnTo>
                    <a:lnTo>
                      <a:pt x="567" y="284"/>
                    </a:lnTo>
                    <a:close/>
                    <a:moveTo>
                      <a:pt x="298" y="554"/>
                    </a:moveTo>
                    <a:lnTo>
                      <a:pt x="41" y="473"/>
                    </a:lnTo>
                    <a:lnTo>
                      <a:pt x="53" y="433"/>
                    </a:lnTo>
                    <a:lnTo>
                      <a:pt x="86" y="357"/>
                    </a:lnTo>
                    <a:lnTo>
                      <a:pt x="132" y="286"/>
                    </a:lnTo>
                    <a:lnTo>
                      <a:pt x="187" y="220"/>
                    </a:lnTo>
                    <a:lnTo>
                      <a:pt x="217" y="189"/>
                    </a:lnTo>
                    <a:lnTo>
                      <a:pt x="405" y="391"/>
                    </a:lnTo>
                    <a:lnTo>
                      <a:pt x="386" y="404"/>
                    </a:lnTo>
                    <a:lnTo>
                      <a:pt x="351" y="437"/>
                    </a:lnTo>
                    <a:lnTo>
                      <a:pt x="323" y="480"/>
                    </a:lnTo>
                    <a:lnTo>
                      <a:pt x="303" y="528"/>
                    </a:lnTo>
                    <a:lnTo>
                      <a:pt x="298" y="554"/>
                    </a:lnTo>
                    <a:close/>
                    <a:moveTo>
                      <a:pt x="271" y="1040"/>
                    </a:moveTo>
                    <a:lnTo>
                      <a:pt x="0" y="1040"/>
                    </a:lnTo>
                    <a:lnTo>
                      <a:pt x="0" y="771"/>
                    </a:lnTo>
                    <a:lnTo>
                      <a:pt x="271" y="771"/>
                    </a:lnTo>
                    <a:lnTo>
                      <a:pt x="271" y="1040"/>
                    </a:lnTo>
                    <a:close/>
                    <a:moveTo>
                      <a:pt x="271" y="1581"/>
                    </a:moveTo>
                    <a:lnTo>
                      <a:pt x="0" y="1581"/>
                    </a:lnTo>
                    <a:lnTo>
                      <a:pt x="0" y="1311"/>
                    </a:lnTo>
                    <a:lnTo>
                      <a:pt x="271" y="1311"/>
                    </a:lnTo>
                    <a:lnTo>
                      <a:pt x="271" y="158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Rectangle 94"/>
              <p:cNvSpPr>
                <a:spLocks noChangeArrowheads="1"/>
              </p:cNvSpPr>
              <p:nvPr/>
            </p:nvSpPr>
            <p:spPr bwMode="auto">
              <a:xfrm>
                <a:off x="7277" y="3278"/>
                <a:ext cx="17" cy="34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Freeform 95"/>
              <p:cNvSpPr>
                <a:spLocks/>
              </p:cNvSpPr>
              <p:nvPr/>
            </p:nvSpPr>
            <p:spPr bwMode="auto">
              <a:xfrm>
                <a:off x="7253" y="3256"/>
                <a:ext cx="81" cy="81"/>
              </a:xfrm>
              <a:custGeom>
                <a:avLst/>
                <a:gdLst>
                  <a:gd name="T0" fmla="*/ 324 w 648"/>
                  <a:gd name="T1" fmla="*/ 0 h 649"/>
                  <a:gd name="T2" fmla="*/ 358 w 648"/>
                  <a:gd name="T3" fmla="*/ 1 h 649"/>
                  <a:gd name="T4" fmla="*/ 420 w 648"/>
                  <a:gd name="T5" fmla="*/ 14 h 649"/>
                  <a:gd name="T6" fmla="*/ 479 w 648"/>
                  <a:gd name="T7" fmla="*/ 39 h 649"/>
                  <a:gd name="T8" fmla="*/ 531 w 648"/>
                  <a:gd name="T9" fmla="*/ 74 h 649"/>
                  <a:gd name="T10" fmla="*/ 574 w 648"/>
                  <a:gd name="T11" fmla="*/ 117 h 649"/>
                  <a:gd name="T12" fmla="*/ 610 w 648"/>
                  <a:gd name="T13" fmla="*/ 170 h 649"/>
                  <a:gd name="T14" fmla="*/ 634 w 648"/>
                  <a:gd name="T15" fmla="*/ 228 h 649"/>
                  <a:gd name="T16" fmla="*/ 647 w 648"/>
                  <a:gd name="T17" fmla="*/ 291 h 649"/>
                  <a:gd name="T18" fmla="*/ 648 w 648"/>
                  <a:gd name="T19" fmla="*/ 324 h 649"/>
                  <a:gd name="T20" fmla="*/ 647 w 648"/>
                  <a:gd name="T21" fmla="*/ 358 h 649"/>
                  <a:gd name="T22" fmla="*/ 634 w 648"/>
                  <a:gd name="T23" fmla="*/ 421 h 649"/>
                  <a:gd name="T24" fmla="*/ 610 w 648"/>
                  <a:gd name="T25" fmla="*/ 479 h 649"/>
                  <a:gd name="T26" fmla="*/ 574 w 648"/>
                  <a:gd name="T27" fmla="*/ 531 h 649"/>
                  <a:gd name="T28" fmla="*/ 531 w 648"/>
                  <a:gd name="T29" fmla="*/ 576 h 649"/>
                  <a:gd name="T30" fmla="*/ 479 w 648"/>
                  <a:gd name="T31" fmla="*/ 610 h 649"/>
                  <a:gd name="T32" fmla="*/ 420 w 648"/>
                  <a:gd name="T33" fmla="*/ 634 h 649"/>
                  <a:gd name="T34" fmla="*/ 358 w 648"/>
                  <a:gd name="T35" fmla="*/ 647 h 649"/>
                  <a:gd name="T36" fmla="*/ 324 w 648"/>
                  <a:gd name="T37" fmla="*/ 649 h 649"/>
                  <a:gd name="T38" fmla="*/ 291 w 648"/>
                  <a:gd name="T39" fmla="*/ 647 h 649"/>
                  <a:gd name="T40" fmla="*/ 228 w 648"/>
                  <a:gd name="T41" fmla="*/ 634 h 649"/>
                  <a:gd name="T42" fmla="*/ 169 w 648"/>
                  <a:gd name="T43" fmla="*/ 610 h 649"/>
                  <a:gd name="T44" fmla="*/ 118 w 648"/>
                  <a:gd name="T45" fmla="*/ 576 h 649"/>
                  <a:gd name="T46" fmla="*/ 74 w 648"/>
                  <a:gd name="T47" fmla="*/ 531 h 649"/>
                  <a:gd name="T48" fmla="*/ 39 w 648"/>
                  <a:gd name="T49" fmla="*/ 479 h 649"/>
                  <a:gd name="T50" fmla="*/ 14 w 648"/>
                  <a:gd name="T51" fmla="*/ 421 h 649"/>
                  <a:gd name="T52" fmla="*/ 1 w 648"/>
                  <a:gd name="T53" fmla="*/ 358 h 649"/>
                  <a:gd name="T54" fmla="*/ 0 w 648"/>
                  <a:gd name="T55" fmla="*/ 324 h 649"/>
                  <a:gd name="T56" fmla="*/ 1 w 648"/>
                  <a:gd name="T57" fmla="*/ 291 h 649"/>
                  <a:gd name="T58" fmla="*/ 14 w 648"/>
                  <a:gd name="T59" fmla="*/ 228 h 649"/>
                  <a:gd name="T60" fmla="*/ 39 w 648"/>
                  <a:gd name="T61" fmla="*/ 170 h 649"/>
                  <a:gd name="T62" fmla="*/ 74 w 648"/>
                  <a:gd name="T63" fmla="*/ 117 h 649"/>
                  <a:gd name="T64" fmla="*/ 118 w 648"/>
                  <a:gd name="T65" fmla="*/ 74 h 649"/>
                  <a:gd name="T66" fmla="*/ 169 w 648"/>
                  <a:gd name="T67" fmla="*/ 39 h 649"/>
                  <a:gd name="T68" fmla="*/ 228 w 648"/>
                  <a:gd name="T69" fmla="*/ 14 h 649"/>
                  <a:gd name="T70" fmla="*/ 291 w 648"/>
                  <a:gd name="T71" fmla="*/ 1 h 649"/>
                  <a:gd name="T72" fmla="*/ 324 w 648"/>
                  <a:gd name="T73" fmla="*/ 0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48" h="649">
                    <a:moveTo>
                      <a:pt x="324" y="0"/>
                    </a:moveTo>
                    <a:lnTo>
                      <a:pt x="358" y="1"/>
                    </a:lnTo>
                    <a:lnTo>
                      <a:pt x="420" y="14"/>
                    </a:lnTo>
                    <a:lnTo>
                      <a:pt x="479" y="39"/>
                    </a:lnTo>
                    <a:lnTo>
                      <a:pt x="531" y="74"/>
                    </a:lnTo>
                    <a:lnTo>
                      <a:pt x="574" y="117"/>
                    </a:lnTo>
                    <a:lnTo>
                      <a:pt x="610" y="170"/>
                    </a:lnTo>
                    <a:lnTo>
                      <a:pt x="634" y="228"/>
                    </a:lnTo>
                    <a:lnTo>
                      <a:pt x="647" y="291"/>
                    </a:lnTo>
                    <a:lnTo>
                      <a:pt x="648" y="324"/>
                    </a:lnTo>
                    <a:lnTo>
                      <a:pt x="647" y="358"/>
                    </a:lnTo>
                    <a:lnTo>
                      <a:pt x="634" y="421"/>
                    </a:lnTo>
                    <a:lnTo>
                      <a:pt x="610" y="479"/>
                    </a:lnTo>
                    <a:lnTo>
                      <a:pt x="574" y="531"/>
                    </a:lnTo>
                    <a:lnTo>
                      <a:pt x="531" y="576"/>
                    </a:lnTo>
                    <a:lnTo>
                      <a:pt x="479" y="610"/>
                    </a:lnTo>
                    <a:lnTo>
                      <a:pt x="420" y="634"/>
                    </a:lnTo>
                    <a:lnTo>
                      <a:pt x="358" y="647"/>
                    </a:lnTo>
                    <a:lnTo>
                      <a:pt x="324" y="649"/>
                    </a:lnTo>
                    <a:lnTo>
                      <a:pt x="291" y="647"/>
                    </a:lnTo>
                    <a:lnTo>
                      <a:pt x="228" y="634"/>
                    </a:lnTo>
                    <a:lnTo>
                      <a:pt x="169" y="610"/>
                    </a:lnTo>
                    <a:lnTo>
                      <a:pt x="118" y="576"/>
                    </a:lnTo>
                    <a:lnTo>
                      <a:pt x="74" y="531"/>
                    </a:lnTo>
                    <a:lnTo>
                      <a:pt x="39" y="479"/>
                    </a:lnTo>
                    <a:lnTo>
                      <a:pt x="14" y="421"/>
                    </a:lnTo>
                    <a:lnTo>
                      <a:pt x="1" y="358"/>
                    </a:lnTo>
                    <a:lnTo>
                      <a:pt x="0" y="324"/>
                    </a:lnTo>
                    <a:lnTo>
                      <a:pt x="1" y="291"/>
                    </a:lnTo>
                    <a:lnTo>
                      <a:pt x="14" y="228"/>
                    </a:lnTo>
                    <a:lnTo>
                      <a:pt x="39" y="170"/>
                    </a:lnTo>
                    <a:lnTo>
                      <a:pt x="74" y="117"/>
                    </a:lnTo>
                    <a:lnTo>
                      <a:pt x="118" y="74"/>
                    </a:lnTo>
                    <a:lnTo>
                      <a:pt x="169" y="39"/>
                    </a:lnTo>
                    <a:lnTo>
                      <a:pt x="228" y="14"/>
                    </a:lnTo>
                    <a:lnTo>
                      <a:pt x="291" y="1"/>
                    </a:lnTo>
                    <a:lnTo>
                      <a:pt x="3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Freeform 96"/>
              <p:cNvSpPr>
                <a:spLocks noEditPoints="1"/>
              </p:cNvSpPr>
              <p:nvPr/>
            </p:nvSpPr>
            <p:spPr bwMode="auto">
              <a:xfrm>
                <a:off x="7236" y="3239"/>
                <a:ext cx="115" cy="115"/>
              </a:xfrm>
              <a:custGeom>
                <a:avLst/>
                <a:gdLst>
                  <a:gd name="T0" fmla="*/ 438 w 917"/>
                  <a:gd name="T1" fmla="*/ 271 h 919"/>
                  <a:gd name="T2" fmla="*/ 366 w 917"/>
                  <a:gd name="T3" fmla="*/ 292 h 919"/>
                  <a:gd name="T4" fmla="*/ 311 w 917"/>
                  <a:gd name="T5" fmla="*/ 338 h 919"/>
                  <a:gd name="T6" fmla="*/ 277 w 917"/>
                  <a:gd name="T7" fmla="*/ 401 h 919"/>
                  <a:gd name="T8" fmla="*/ 269 w 917"/>
                  <a:gd name="T9" fmla="*/ 459 h 919"/>
                  <a:gd name="T10" fmla="*/ 277 w 917"/>
                  <a:gd name="T11" fmla="*/ 517 h 919"/>
                  <a:gd name="T12" fmla="*/ 311 w 917"/>
                  <a:gd name="T13" fmla="*/ 582 h 919"/>
                  <a:gd name="T14" fmla="*/ 366 w 917"/>
                  <a:gd name="T15" fmla="*/ 626 h 919"/>
                  <a:gd name="T16" fmla="*/ 438 w 917"/>
                  <a:gd name="T17" fmla="*/ 648 h 919"/>
                  <a:gd name="T18" fmla="*/ 479 w 917"/>
                  <a:gd name="T19" fmla="*/ 648 h 919"/>
                  <a:gd name="T20" fmla="*/ 550 w 917"/>
                  <a:gd name="T21" fmla="*/ 626 h 919"/>
                  <a:gd name="T22" fmla="*/ 605 w 917"/>
                  <a:gd name="T23" fmla="*/ 582 h 919"/>
                  <a:gd name="T24" fmla="*/ 640 w 917"/>
                  <a:gd name="T25" fmla="*/ 517 h 919"/>
                  <a:gd name="T26" fmla="*/ 648 w 917"/>
                  <a:gd name="T27" fmla="*/ 459 h 919"/>
                  <a:gd name="T28" fmla="*/ 640 w 917"/>
                  <a:gd name="T29" fmla="*/ 401 h 919"/>
                  <a:gd name="T30" fmla="*/ 605 w 917"/>
                  <a:gd name="T31" fmla="*/ 338 h 919"/>
                  <a:gd name="T32" fmla="*/ 550 w 917"/>
                  <a:gd name="T33" fmla="*/ 292 h 919"/>
                  <a:gd name="T34" fmla="*/ 479 w 917"/>
                  <a:gd name="T35" fmla="*/ 271 h 919"/>
                  <a:gd name="T36" fmla="*/ 458 w 917"/>
                  <a:gd name="T37" fmla="*/ 919 h 919"/>
                  <a:gd name="T38" fmla="*/ 321 w 917"/>
                  <a:gd name="T39" fmla="*/ 899 h 919"/>
                  <a:gd name="T40" fmla="*/ 165 w 917"/>
                  <a:gd name="T41" fmla="*/ 816 h 919"/>
                  <a:gd name="T42" fmla="*/ 53 w 917"/>
                  <a:gd name="T43" fmla="*/ 680 h 919"/>
                  <a:gd name="T44" fmla="*/ 1 w 917"/>
                  <a:gd name="T45" fmla="*/ 507 h 919"/>
                  <a:gd name="T46" fmla="*/ 1 w 917"/>
                  <a:gd name="T47" fmla="*/ 412 h 919"/>
                  <a:gd name="T48" fmla="*/ 53 w 917"/>
                  <a:gd name="T49" fmla="*/ 239 h 919"/>
                  <a:gd name="T50" fmla="*/ 165 w 917"/>
                  <a:gd name="T51" fmla="*/ 103 h 919"/>
                  <a:gd name="T52" fmla="*/ 321 w 917"/>
                  <a:gd name="T53" fmla="*/ 19 h 919"/>
                  <a:gd name="T54" fmla="*/ 458 w 917"/>
                  <a:gd name="T55" fmla="*/ 0 h 919"/>
                  <a:gd name="T56" fmla="*/ 596 w 917"/>
                  <a:gd name="T57" fmla="*/ 19 h 919"/>
                  <a:gd name="T58" fmla="*/ 752 w 917"/>
                  <a:gd name="T59" fmla="*/ 103 h 919"/>
                  <a:gd name="T60" fmla="*/ 863 w 917"/>
                  <a:gd name="T61" fmla="*/ 239 h 919"/>
                  <a:gd name="T62" fmla="*/ 916 w 917"/>
                  <a:gd name="T63" fmla="*/ 412 h 919"/>
                  <a:gd name="T64" fmla="*/ 916 w 917"/>
                  <a:gd name="T65" fmla="*/ 507 h 919"/>
                  <a:gd name="T66" fmla="*/ 863 w 917"/>
                  <a:gd name="T67" fmla="*/ 680 h 919"/>
                  <a:gd name="T68" fmla="*/ 752 w 917"/>
                  <a:gd name="T69" fmla="*/ 816 h 919"/>
                  <a:gd name="T70" fmla="*/ 596 w 917"/>
                  <a:gd name="T71" fmla="*/ 899 h 919"/>
                  <a:gd name="T72" fmla="*/ 458 w 917"/>
                  <a:gd name="T73" fmla="*/ 919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17" h="919">
                    <a:moveTo>
                      <a:pt x="458" y="271"/>
                    </a:moveTo>
                    <a:lnTo>
                      <a:pt x="438" y="271"/>
                    </a:lnTo>
                    <a:lnTo>
                      <a:pt x="401" y="278"/>
                    </a:lnTo>
                    <a:lnTo>
                      <a:pt x="366" y="292"/>
                    </a:lnTo>
                    <a:lnTo>
                      <a:pt x="337" y="312"/>
                    </a:lnTo>
                    <a:lnTo>
                      <a:pt x="311" y="338"/>
                    </a:lnTo>
                    <a:lnTo>
                      <a:pt x="291" y="368"/>
                    </a:lnTo>
                    <a:lnTo>
                      <a:pt x="277" y="401"/>
                    </a:lnTo>
                    <a:lnTo>
                      <a:pt x="270" y="440"/>
                    </a:lnTo>
                    <a:lnTo>
                      <a:pt x="269" y="459"/>
                    </a:lnTo>
                    <a:lnTo>
                      <a:pt x="270" y="479"/>
                    </a:lnTo>
                    <a:lnTo>
                      <a:pt x="277" y="517"/>
                    </a:lnTo>
                    <a:lnTo>
                      <a:pt x="291" y="551"/>
                    </a:lnTo>
                    <a:lnTo>
                      <a:pt x="311" y="582"/>
                    </a:lnTo>
                    <a:lnTo>
                      <a:pt x="337" y="607"/>
                    </a:lnTo>
                    <a:lnTo>
                      <a:pt x="366" y="626"/>
                    </a:lnTo>
                    <a:lnTo>
                      <a:pt x="401" y="641"/>
                    </a:lnTo>
                    <a:lnTo>
                      <a:pt x="438" y="648"/>
                    </a:lnTo>
                    <a:lnTo>
                      <a:pt x="458" y="649"/>
                    </a:lnTo>
                    <a:lnTo>
                      <a:pt x="479" y="648"/>
                    </a:lnTo>
                    <a:lnTo>
                      <a:pt x="516" y="641"/>
                    </a:lnTo>
                    <a:lnTo>
                      <a:pt x="550" y="626"/>
                    </a:lnTo>
                    <a:lnTo>
                      <a:pt x="580" y="607"/>
                    </a:lnTo>
                    <a:lnTo>
                      <a:pt x="605" y="582"/>
                    </a:lnTo>
                    <a:lnTo>
                      <a:pt x="625" y="551"/>
                    </a:lnTo>
                    <a:lnTo>
                      <a:pt x="640" y="517"/>
                    </a:lnTo>
                    <a:lnTo>
                      <a:pt x="647" y="479"/>
                    </a:lnTo>
                    <a:lnTo>
                      <a:pt x="648" y="459"/>
                    </a:lnTo>
                    <a:lnTo>
                      <a:pt x="647" y="440"/>
                    </a:lnTo>
                    <a:lnTo>
                      <a:pt x="640" y="401"/>
                    </a:lnTo>
                    <a:lnTo>
                      <a:pt x="625" y="368"/>
                    </a:lnTo>
                    <a:lnTo>
                      <a:pt x="605" y="338"/>
                    </a:lnTo>
                    <a:lnTo>
                      <a:pt x="580" y="312"/>
                    </a:lnTo>
                    <a:lnTo>
                      <a:pt x="550" y="292"/>
                    </a:lnTo>
                    <a:lnTo>
                      <a:pt x="516" y="278"/>
                    </a:lnTo>
                    <a:lnTo>
                      <a:pt x="479" y="271"/>
                    </a:lnTo>
                    <a:lnTo>
                      <a:pt x="458" y="271"/>
                    </a:lnTo>
                    <a:close/>
                    <a:moveTo>
                      <a:pt x="458" y="919"/>
                    </a:moveTo>
                    <a:lnTo>
                      <a:pt x="411" y="917"/>
                    </a:lnTo>
                    <a:lnTo>
                      <a:pt x="321" y="899"/>
                    </a:lnTo>
                    <a:lnTo>
                      <a:pt x="238" y="865"/>
                    </a:lnTo>
                    <a:lnTo>
                      <a:pt x="165" y="816"/>
                    </a:lnTo>
                    <a:lnTo>
                      <a:pt x="103" y="753"/>
                    </a:lnTo>
                    <a:lnTo>
                      <a:pt x="53" y="680"/>
                    </a:lnTo>
                    <a:lnTo>
                      <a:pt x="19" y="598"/>
                    </a:lnTo>
                    <a:lnTo>
                      <a:pt x="1" y="507"/>
                    </a:lnTo>
                    <a:lnTo>
                      <a:pt x="0" y="459"/>
                    </a:lnTo>
                    <a:lnTo>
                      <a:pt x="1" y="412"/>
                    </a:lnTo>
                    <a:lnTo>
                      <a:pt x="19" y="321"/>
                    </a:lnTo>
                    <a:lnTo>
                      <a:pt x="53" y="239"/>
                    </a:lnTo>
                    <a:lnTo>
                      <a:pt x="103" y="165"/>
                    </a:lnTo>
                    <a:lnTo>
                      <a:pt x="165" y="103"/>
                    </a:lnTo>
                    <a:lnTo>
                      <a:pt x="238" y="55"/>
                    </a:lnTo>
                    <a:lnTo>
                      <a:pt x="321" y="19"/>
                    </a:lnTo>
                    <a:lnTo>
                      <a:pt x="411" y="2"/>
                    </a:lnTo>
                    <a:lnTo>
                      <a:pt x="458" y="0"/>
                    </a:lnTo>
                    <a:lnTo>
                      <a:pt x="506" y="2"/>
                    </a:lnTo>
                    <a:lnTo>
                      <a:pt x="596" y="19"/>
                    </a:lnTo>
                    <a:lnTo>
                      <a:pt x="679" y="55"/>
                    </a:lnTo>
                    <a:lnTo>
                      <a:pt x="752" y="103"/>
                    </a:lnTo>
                    <a:lnTo>
                      <a:pt x="814" y="165"/>
                    </a:lnTo>
                    <a:lnTo>
                      <a:pt x="863" y="239"/>
                    </a:lnTo>
                    <a:lnTo>
                      <a:pt x="898" y="321"/>
                    </a:lnTo>
                    <a:lnTo>
                      <a:pt x="916" y="412"/>
                    </a:lnTo>
                    <a:lnTo>
                      <a:pt x="917" y="459"/>
                    </a:lnTo>
                    <a:lnTo>
                      <a:pt x="916" y="507"/>
                    </a:lnTo>
                    <a:lnTo>
                      <a:pt x="898" y="598"/>
                    </a:lnTo>
                    <a:lnTo>
                      <a:pt x="863" y="680"/>
                    </a:lnTo>
                    <a:lnTo>
                      <a:pt x="814" y="753"/>
                    </a:lnTo>
                    <a:lnTo>
                      <a:pt x="752" y="816"/>
                    </a:lnTo>
                    <a:lnTo>
                      <a:pt x="679" y="865"/>
                    </a:lnTo>
                    <a:lnTo>
                      <a:pt x="596" y="899"/>
                    </a:lnTo>
                    <a:lnTo>
                      <a:pt x="506" y="917"/>
                    </a:lnTo>
                    <a:lnTo>
                      <a:pt x="458" y="919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2" name="Rectangle 97"/>
              <p:cNvSpPr>
                <a:spLocks noChangeArrowheads="1"/>
              </p:cNvSpPr>
              <p:nvPr/>
            </p:nvSpPr>
            <p:spPr bwMode="auto">
              <a:xfrm>
                <a:off x="6389" y="3526"/>
                <a:ext cx="846" cy="50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Freeform 98"/>
              <p:cNvSpPr>
                <a:spLocks noEditPoints="1"/>
              </p:cNvSpPr>
              <p:nvPr/>
            </p:nvSpPr>
            <p:spPr bwMode="auto">
              <a:xfrm>
                <a:off x="6372" y="3509"/>
                <a:ext cx="880" cy="541"/>
              </a:xfrm>
              <a:custGeom>
                <a:avLst/>
                <a:gdLst>
                  <a:gd name="T0" fmla="*/ 271 w 7035"/>
                  <a:gd name="T1" fmla="*/ 4054 h 4325"/>
                  <a:gd name="T2" fmla="*/ 6765 w 7035"/>
                  <a:gd name="T3" fmla="*/ 4054 h 4325"/>
                  <a:gd name="T4" fmla="*/ 6765 w 7035"/>
                  <a:gd name="T5" fmla="*/ 271 h 4325"/>
                  <a:gd name="T6" fmla="*/ 271 w 7035"/>
                  <a:gd name="T7" fmla="*/ 271 h 4325"/>
                  <a:gd name="T8" fmla="*/ 271 w 7035"/>
                  <a:gd name="T9" fmla="*/ 4054 h 4325"/>
                  <a:gd name="T10" fmla="*/ 7035 w 7035"/>
                  <a:gd name="T11" fmla="*/ 4325 h 4325"/>
                  <a:gd name="T12" fmla="*/ 0 w 7035"/>
                  <a:gd name="T13" fmla="*/ 4325 h 4325"/>
                  <a:gd name="T14" fmla="*/ 0 w 7035"/>
                  <a:gd name="T15" fmla="*/ 0 h 4325"/>
                  <a:gd name="T16" fmla="*/ 7035 w 7035"/>
                  <a:gd name="T17" fmla="*/ 0 h 4325"/>
                  <a:gd name="T18" fmla="*/ 7035 w 7035"/>
                  <a:gd name="T19" fmla="*/ 4325 h 4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035" h="4325">
                    <a:moveTo>
                      <a:pt x="271" y="4054"/>
                    </a:moveTo>
                    <a:lnTo>
                      <a:pt x="6765" y="4054"/>
                    </a:lnTo>
                    <a:lnTo>
                      <a:pt x="6765" y="271"/>
                    </a:lnTo>
                    <a:lnTo>
                      <a:pt x="271" y="271"/>
                    </a:lnTo>
                    <a:lnTo>
                      <a:pt x="271" y="4054"/>
                    </a:lnTo>
                    <a:close/>
                    <a:moveTo>
                      <a:pt x="7035" y="4325"/>
                    </a:moveTo>
                    <a:lnTo>
                      <a:pt x="0" y="4325"/>
                    </a:lnTo>
                    <a:lnTo>
                      <a:pt x="0" y="0"/>
                    </a:lnTo>
                    <a:lnTo>
                      <a:pt x="7035" y="0"/>
                    </a:lnTo>
                    <a:lnTo>
                      <a:pt x="7035" y="432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Freeform 99"/>
              <p:cNvSpPr>
                <a:spLocks/>
              </p:cNvSpPr>
              <p:nvPr/>
            </p:nvSpPr>
            <p:spPr bwMode="auto">
              <a:xfrm>
                <a:off x="6457" y="3594"/>
                <a:ext cx="710" cy="371"/>
              </a:xfrm>
              <a:custGeom>
                <a:avLst/>
                <a:gdLst>
                  <a:gd name="T0" fmla="*/ 0 w 5684"/>
                  <a:gd name="T1" fmla="*/ 540 h 2973"/>
                  <a:gd name="T2" fmla="*/ 82 w 5684"/>
                  <a:gd name="T3" fmla="*/ 534 h 2973"/>
                  <a:gd name="T4" fmla="*/ 185 w 5684"/>
                  <a:gd name="T5" fmla="*/ 508 h 2973"/>
                  <a:gd name="T6" fmla="*/ 279 w 5684"/>
                  <a:gd name="T7" fmla="*/ 462 h 2973"/>
                  <a:gd name="T8" fmla="*/ 362 w 5684"/>
                  <a:gd name="T9" fmla="*/ 400 h 2973"/>
                  <a:gd name="T10" fmla="*/ 432 w 5684"/>
                  <a:gd name="T11" fmla="*/ 323 h 2973"/>
                  <a:gd name="T12" fmla="*/ 486 w 5684"/>
                  <a:gd name="T13" fmla="*/ 234 h 2973"/>
                  <a:gd name="T14" fmla="*/ 522 w 5684"/>
                  <a:gd name="T15" fmla="*/ 135 h 2973"/>
                  <a:gd name="T16" fmla="*/ 539 w 5684"/>
                  <a:gd name="T17" fmla="*/ 27 h 2973"/>
                  <a:gd name="T18" fmla="*/ 5144 w 5684"/>
                  <a:gd name="T19" fmla="*/ 0 h 2973"/>
                  <a:gd name="T20" fmla="*/ 5150 w 5684"/>
                  <a:gd name="T21" fmla="*/ 82 h 2973"/>
                  <a:gd name="T22" fmla="*/ 5176 w 5684"/>
                  <a:gd name="T23" fmla="*/ 186 h 2973"/>
                  <a:gd name="T24" fmla="*/ 5222 w 5684"/>
                  <a:gd name="T25" fmla="*/ 280 h 2973"/>
                  <a:gd name="T26" fmla="*/ 5284 w 5684"/>
                  <a:gd name="T27" fmla="*/ 363 h 2973"/>
                  <a:gd name="T28" fmla="*/ 5361 w 5684"/>
                  <a:gd name="T29" fmla="*/ 433 h 2973"/>
                  <a:gd name="T30" fmla="*/ 5450 w 5684"/>
                  <a:gd name="T31" fmla="*/ 488 h 2973"/>
                  <a:gd name="T32" fmla="*/ 5549 w 5684"/>
                  <a:gd name="T33" fmla="*/ 524 h 2973"/>
                  <a:gd name="T34" fmla="*/ 5656 w 5684"/>
                  <a:gd name="T35" fmla="*/ 540 h 2973"/>
                  <a:gd name="T36" fmla="*/ 5684 w 5684"/>
                  <a:gd name="T37" fmla="*/ 2433 h 2973"/>
                  <a:gd name="T38" fmla="*/ 5602 w 5684"/>
                  <a:gd name="T39" fmla="*/ 2439 h 2973"/>
                  <a:gd name="T40" fmla="*/ 5498 w 5684"/>
                  <a:gd name="T41" fmla="*/ 2465 h 2973"/>
                  <a:gd name="T42" fmla="*/ 5404 w 5684"/>
                  <a:gd name="T43" fmla="*/ 2511 h 2973"/>
                  <a:gd name="T44" fmla="*/ 5321 w 5684"/>
                  <a:gd name="T45" fmla="*/ 2574 h 2973"/>
                  <a:gd name="T46" fmla="*/ 5251 w 5684"/>
                  <a:gd name="T47" fmla="*/ 2651 h 2973"/>
                  <a:gd name="T48" fmla="*/ 5197 w 5684"/>
                  <a:gd name="T49" fmla="*/ 2740 h 2973"/>
                  <a:gd name="T50" fmla="*/ 5160 w 5684"/>
                  <a:gd name="T51" fmla="*/ 2838 h 2973"/>
                  <a:gd name="T52" fmla="*/ 5144 w 5684"/>
                  <a:gd name="T53" fmla="*/ 2946 h 2973"/>
                  <a:gd name="T54" fmla="*/ 539 w 5684"/>
                  <a:gd name="T55" fmla="*/ 2973 h 2973"/>
                  <a:gd name="T56" fmla="*/ 533 w 5684"/>
                  <a:gd name="T57" fmla="*/ 2888 h 2973"/>
                  <a:gd name="T58" fmla="*/ 507 w 5684"/>
                  <a:gd name="T59" fmla="*/ 2782 h 2973"/>
                  <a:gd name="T60" fmla="*/ 461 w 5684"/>
                  <a:gd name="T61" fmla="*/ 2687 h 2973"/>
                  <a:gd name="T62" fmla="*/ 399 w 5684"/>
                  <a:gd name="T63" fmla="*/ 2605 h 2973"/>
                  <a:gd name="T64" fmla="*/ 322 w 5684"/>
                  <a:gd name="T65" fmla="*/ 2536 h 2973"/>
                  <a:gd name="T66" fmla="*/ 232 w 5684"/>
                  <a:gd name="T67" fmla="*/ 2483 h 2973"/>
                  <a:gd name="T68" fmla="*/ 134 w 5684"/>
                  <a:gd name="T69" fmla="*/ 2449 h 2973"/>
                  <a:gd name="T70" fmla="*/ 27 w 5684"/>
                  <a:gd name="T71" fmla="*/ 2433 h 29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684" h="2973">
                    <a:moveTo>
                      <a:pt x="0" y="2433"/>
                    </a:moveTo>
                    <a:lnTo>
                      <a:pt x="0" y="540"/>
                    </a:lnTo>
                    <a:lnTo>
                      <a:pt x="27" y="540"/>
                    </a:lnTo>
                    <a:lnTo>
                      <a:pt x="82" y="534"/>
                    </a:lnTo>
                    <a:lnTo>
                      <a:pt x="134" y="524"/>
                    </a:lnTo>
                    <a:lnTo>
                      <a:pt x="185" y="508"/>
                    </a:lnTo>
                    <a:lnTo>
                      <a:pt x="232" y="488"/>
                    </a:lnTo>
                    <a:lnTo>
                      <a:pt x="279" y="462"/>
                    </a:lnTo>
                    <a:lnTo>
                      <a:pt x="322" y="433"/>
                    </a:lnTo>
                    <a:lnTo>
                      <a:pt x="362" y="400"/>
                    </a:lnTo>
                    <a:lnTo>
                      <a:pt x="399" y="363"/>
                    </a:lnTo>
                    <a:lnTo>
                      <a:pt x="432" y="323"/>
                    </a:lnTo>
                    <a:lnTo>
                      <a:pt x="461" y="280"/>
                    </a:lnTo>
                    <a:lnTo>
                      <a:pt x="486" y="234"/>
                    </a:lnTo>
                    <a:lnTo>
                      <a:pt x="507" y="186"/>
                    </a:lnTo>
                    <a:lnTo>
                      <a:pt x="522" y="135"/>
                    </a:lnTo>
                    <a:lnTo>
                      <a:pt x="533" y="82"/>
                    </a:lnTo>
                    <a:lnTo>
                      <a:pt x="539" y="27"/>
                    </a:lnTo>
                    <a:lnTo>
                      <a:pt x="539" y="0"/>
                    </a:lnTo>
                    <a:lnTo>
                      <a:pt x="5144" y="0"/>
                    </a:lnTo>
                    <a:lnTo>
                      <a:pt x="5144" y="27"/>
                    </a:lnTo>
                    <a:lnTo>
                      <a:pt x="5150" y="82"/>
                    </a:lnTo>
                    <a:lnTo>
                      <a:pt x="5160" y="135"/>
                    </a:lnTo>
                    <a:lnTo>
                      <a:pt x="5176" y="186"/>
                    </a:lnTo>
                    <a:lnTo>
                      <a:pt x="5197" y="234"/>
                    </a:lnTo>
                    <a:lnTo>
                      <a:pt x="5222" y="280"/>
                    </a:lnTo>
                    <a:lnTo>
                      <a:pt x="5251" y="323"/>
                    </a:lnTo>
                    <a:lnTo>
                      <a:pt x="5284" y="363"/>
                    </a:lnTo>
                    <a:lnTo>
                      <a:pt x="5321" y="400"/>
                    </a:lnTo>
                    <a:lnTo>
                      <a:pt x="5361" y="433"/>
                    </a:lnTo>
                    <a:lnTo>
                      <a:pt x="5404" y="462"/>
                    </a:lnTo>
                    <a:lnTo>
                      <a:pt x="5450" y="488"/>
                    </a:lnTo>
                    <a:lnTo>
                      <a:pt x="5498" y="508"/>
                    </a:lnTo>
                    <a:lnTo>
                      <a:pt x="5549" y="524"/>
                    </a:lnTo>
                    <a:lnTo>
                      <a:pt x="5602" y="534"/>
                    </a:lnTo>
                    <a:lnTo>
                      <a:pt x="5656" y="540"/>
                    </a:lnTo>
                    <a:lnTo>
                      <a:pt x="5684" y="540"/>
                    </a:lnTo>
                    <a:lnTo>
                      <a:pt x="5684" y="2433"/>
                    </a:lnTo>
                    <a:lnTo>
                      <a:pt x="5656" y="2433"/>
                    </a:lnTo>
                    <a:lnTo>
                      <a:pt x="5602" y="2439"/>
                    </a:lnTo>
                    <a:lnTo>
                      <a:pt x="5549" y="2450"/>
                    </a:lnTo>
                    <a:lnTo>
                      <a:pt x="5498" y="2465"/>
                    </a:lnTo>
                    <a:lnTo>
                      <a:pt x="5450" y="2486"/>
                    </a:lnTo>
                    <a:lnTo>
                      <a:pt x="5404" y="2511"/>
                    </a:lnTo>
                    <a:lnTo>
                      <a:pt x="5361" y="2540"/>
                    </a:lnTo>
                    <a:lnTo>
                      <a:pt x="5321" y="2574"/>
                    </a:lnTo>
                    <a:lnTo>
                      <a:pt x="5284" y="2610"/>
                    </a:lnTo>
                    <a:lnTo>
                      <a:pt x="5251" y="2651"/>
                    </a:lnTo>
                    <a:lnTo>
                      <a:pt x="5222" y="2693"/>
                    </a:lnTo>
                    <a:lnTo>
                      <a:pt x="5197" y="2740"/>
                    </a:lnTo>
                    <a:lnTo>
                      <a:pt x="5176" y="2787"/>
                    </a:lnTo>
                    <a:lnTo>
                      <a:pt x="5160" y="2838"/>
                    </a:lnTo>
                    <a:lnTo>
                      <a:pt x="5150" y="2891"/>
                    </a:lnTo>
                    <a:lnTo>
                      <a:pt x="5144" y="2946"/>
                    </a:lnTo>
                    <a:lnTo>
                      <a:pt x="5144" y="2973"/>
                    </a:lnTo>
                    <a:lnTo>
                      <a:pt x="539" y="2973"/>
                    </a:lnTo>
                    <a:lnTo>
                      <a:pt x="539" y="2945"/>
                    </a:lnTo>
                    <a:lnTo>
                      <a:pt x="533" y="2888"/>
                    </a:lnTo>
                    <a:lnTo>
                      <a:pt x="522" y="2834"/>
                    </a:lnTo>
                    <a:lnTo>
                      <a:pt x="507" y="2782"/>
                    </a:lnTo>
                    <a:lnTo>
                      <a:pt x="486" y="2734"/>
                    </a:lnTo>
                    <a:lnTo>
                      <a:pt x="461" y="2687"/>
                    </a:lnTo>
                    <a:lnTo>
                      <a:pt x="432" y="2645"/>
                    </a:lnTo>
                    <a:lnTo>
                      <a:pt x="399" y="2605"/>
                    </a:lnTo>
                    <a:lnTo>
                      <a:pt x="362" y="2569"/>
                    </a:lnTo>
                    <a:lnTo>
                      <a:pt x="322" y="2536"/>
                    </a:lnTo>
                    <a:lnTo>
                      <a:pt x="279" y="2508"/>
                    </a:lnTo>
                    <a:lnTo>
                      <a:pt x="232" y="2483"/>
                    </a:lnTo>
                    <a:lnTo>
                      <a:pt x="185" y="2464"/>
                    </a:lnTo>
                    <a:lnTo>
                      <a:pt x="134" y="2449"/>
                    </a:lnTo>
                    <a:lnTo>
                      <a:pt x="82" y="2439"/>
                    </a:lnTo>
                    <a:lnTo>
                      <a:pt x="27" y="2433"/>
                    </a:lnTo>
                    <a:lnTo>
                      <a:pt x="0" y="2433"/>
                    </a:lnTo>
                    <a:close/>
                  </a:path>
                </a:pathLst>
              </a:custGeom>
              <a:solidFill>
                <a:srgbClr val="EF2F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5" name="Freeform 100"/>
              <p:cNvSpPr>
                <a:spLocks/>
              </p:cNvSpPr>
              <p:nvPr/>
            </p:nvSpPr>
            <p:spPr bwMode="auto">
              <a:xfrm>
                <a:off x="6685" y="3653"/>
                <a:ext cx="253" cy="253"/>
              </a:xfrm>
              <a:custGeom>
                <a:avLst/>
                <a:gdLst>
                  <a:gd name="T0" fmla="*/ 1065 w 2026"/>
                  <a:gd name="T1" fmla="*/ 1 h 2028"/>
                  <a:gd name="T2" fmla="*/ 1266 w 2026"/>
                  <a:gd name="T3" fmla="*/ 32 h 2028"/>
                  <a:gd name="T4" fmla="*/ 1451 w 2026"/>
                  <a:gd name="T5" fmla="*/ 100 h 2028"/>
                  <a:gd name="T6" fmla="*/ 1619 w 2026"/>
                  <a:gd name="T7" fmla="*/ 201 h 2028"/>
                  <a:gd name="T8" fmla="*/ 1762 w 2026"/>
                  <a:gd name="T9" fmla="*/ 332 h 2028"/>
                  <a:gd name="T10" fmla="*/ 1879 w 2026"/>
                  <a:gd name="T11" fmla="*/ 488 h 2028"/>
                  <a:gd name="T12" fmla="*/ 1964 w 2026"/>
                  <a:gd name="T13" fmla="*/ 665 h 2028"/>
                  <a:gd name="T14" fmla="*/ 2015 w 2026"/>
                  <a:gd name="T15" fmla="*/ 859 h 2028"/>
                  <a:gd name="T16" fmla="*/ 2026 w 2026"/>
                  <a:gd name="T17" fmla="*/ 1014 h 2028"/>
                  <a:gd name="T18" fmla="*/ 2015 w 2026"/>
                  <a:gd name="T19" fmla="*/ 1168 h 2028"/>
                  <a:gd name="T20" fmla="*/ 1964 w 2026"/>
                  <a:gd name="T21" fmla="*/ 1363 h 2028"/>
                  <a:gd name="T22" fmla="*/ 1879 w 2026"/>
                  <a:gd name="T23" fmla="*/ 1539 h 2028"/>
                  <a:gd name="T24" fmla="*/ 1762 w 2026"/>
                  <a:gd name="T25" fmla="*/ 1695 h 2028"/>
                  <a:gd name="T26" fmla="*/ 1619 w 2026"/>
                  <a:gd name="T27" fmla="*/ 1826 h 2028"/>
                  <a:gd name="T28" fmla="*/ 1451 w 2026"/>
                  <a:gd name="T29" fmla="*/ 1927 h 2028"/>
                  <a:gd name="T30" fmla="*/ 1266 w 2026"/>
                  <a:gd name="T31" fmla="*/ 1996 h 2028"/>
                  <a:gd name="T32" fmla="*/ 1065 w 2026"/>
                  <a:gd name="T33" fmla="*/ 2027 h 2028"/>
                  <a:gd name="T34" fmla="*/ 960 w 2026"/>
                  <a:gd name="T35" fmla="*/ 2027 h 2028"/>
                  <a:gd name="T36" fmla="*/ 760 w 2026"/>
                  <a:gd name="T37" fmla="*/ 1996 h 2028"/>
                  <a:gd name="T38" fmla="*/ 574 w 2026"/>
                  <a:gd name="T39" fmla="*/ 1927 h 2028"/>
                  <a:gd name="T40" fmla="*/ 406 w 2026"/>
                  <a:gd name="T41" fmla="*/ 1826 h 2028"/>
                  <a:gd name="T42" fmla="*/ 263 w 2026"/>
                  <a:gd name="T43" fmla="*/ 1695 h 2028"/>
                  <a:gd name="T44" fmla="*/ 146 w 2026"/>
                  <a:gd name="T45" fmla="*/ 1539 h 2028"/>
                  <a:gd name="T46" fmla="*/ 61 w 2026"/>
                  <a:gd name="T47" fmla="*/ 1363 h 2028"/>
                  <a:gd name="T48" fmla="*/ 11 w 2026"/>
                  <a:gd name="T49" fmla="*/ 1168 h 2028"/>
                  <a:gd name="T50" fmla="*/ 0 w 2026"/>
                  <a:gd name="T51" fmla="*/ 1014 h 2028"/>
                  <a:gd name="T52" fmla="*/ 11 w 2026"/>
                  <a:gd name="T53" fmla="*/ 859 h 2028"/>
                  <a:gd name="T54" fmla="*/ 61 w 2026"/>
                  <a:gd name="T55" fmla="*/ 665 h 2028"/>
                  <a:gd name="T56" fmla="*/ 146 w 2026"/>
                  <a:gd name="T57" fmla="*/ 488 h 2028"/>
                  <a:gd name="T58" fmla="*/ 263 w 2026"/>
                  <a:gd name="T59" fmla="*/ 332 h 2028"/>
                  <a:gd name="T60" fmla="*/ 406 w 2026"/>
                  <a:gd name="T61" fmla="*/ 201 h 2028"/>
                  <a:gd name="T62" fmla="*/ 574 w 2026"/>
                  <a:gd name="T63" fmla="*/ 100 h 2028"/>
                  <a:gd name="T64" fmla="*/ 760 w 2026"/>
                  <a:gd name="T65" fmla="*/ 32 h 2028"/>
                  <a:gd name="T66" fmla="*/ 960 w 2026"/>
                  <a:gd name="T67" fmla="*/ 1 h 20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26" h="2028">
                    <a:moveTo>
                      <a:pt x="1013" y="0"/>
                    </a:moveTo>
                    <a:lnTo>
                      <a:pt x="1065" y="1"/>
                    </a:lnTo>
                    <a:lnTo>
                      <a:pt x="1167" y="12"/>
                    </a:lnTo>
                    <a:lnTo>
                      <a:pt x="1266" y="32"/>
                    </a:lnTo>
                    <a:lnTo>
                      <a:pt x="1361" y="61"/>
                    </a:lnTo>
                    <a:lnTo>
                      <a:pt x="1451" y="100"/>
                    </a:lnTo>
                    <a:lnTo>
                      <a:pt x="1538" y="146"/>
                    </a:lnTo>
                    <a:lnTo>
                      <a:pt x="1619" y="201"/>
                    </a:lnTo>
                    <a:lnTo>
                      <a:pt x="1694" y="263"/>
                    </a:lnTo>
                    <a:lnTo>
                      <a:pt x="1762" y="332"/>
                    </a:lnTo>
                    <a:lnTo>
                      <a:pt x="1824" y="407"/>
                    </a:lnTo>
                    <a:lnTo>
                      <a:pt x="1879" y="488"/>
                    </a:lnTo>
                    <a:lnTo>
                      <a:pt x="1925" y="574"/>
                    </a:lnTo>
                    <a:lnTo>
                      <a:pt x="1964" y="665"/>
                    </a:lnTo>
                    <a:lnTo>
                      <a:pt x="1994" y="761"/>
                    </a:lnTo>
                    <a:lnTo>
                      <a:pt x="2015" y="859"/>
                    </a:lnTo>
                    <a:lnTo>
                      <a:pt x="2025" y="961"/>
                    </a:lnTo>
                    <a:lnTo>
                      <a:pt x="2026" y="1014"/>
                    </a:lnTo>
                    <a:lnTo>
                      <a:pt x="2025" y="1066"/>
                    </a:lnTo>
                    <a:lnTo>
                      <a:pt x="2015" y="1168"/>
                    </a:lnTo>
                    <a:lnTo>
                      <a:pt x="1994" y="1267"/>
                    </a:lnTo>
                    <a:lnTo>
                      <a:pt x="1964" y="1363"/>
                    </a:lnTo>
                    <a:lnTo>
                      <a:pt x="1925" y="1453"/>
                    </a:lnTo>
                    <a:lnTo>
                      <a:pt x="1879" y="1539"/>
                    </a:lnTo>
                    <a:lnTo>
                      <a:pt x="1824" y="1620"/>
                    </a:lnTo>
                    <a:lnTo>
                      <a:pt x="1762" y="1695"/>
                    </a:lnTo>
                    <a:lnTo>
                      <a:pt x="1694" y="1764"/>
                    </a:lnTo>
                    <a:lnTo>
                      <a:pt x="1619" y="1826"/>
                    </a:lnTo>
                    <a:lnTo>
                      <a:pt x="1538" y="1881"/>
                    </a:lnTo>
                    <a:lnTo>
                      <a:pt x="1451" y="1927"/>
                    </a:lnTo>
                    <a:lnTo>
                      <a:pt x="1361" y="1966"/>
                    </a:lnTo>
                    <a:lnTo>
                      <a:pt x="1266" y="1996"/>
                    </a:lnTo>
                    <a:lnTo>
                      <a:pt x="1167" y="2016"/>
                    </a:lnTo>
                    <a:lnTo>
                      <a:pt x="1065" y="2027"/>
                    </a:lnTo>
                    <a:lnTo>
                      <a:pt x="1013" y="2028"/>
                    </a:lnTo>
                    <a:lnTo>
                      <a:pt x="960" y="2027"/>
                    </a:lnTo>
                    <a:lnTo>
                      <a:pt x="858" y="2016"/>
                    </a:lnTo>
                    <a:lnTo>
                      <a:pt x="760" y="1996"/>
                    </a:lnTo>
                    <a:lnTo>
                      <a:pt x="665" y="1966"/>
                    </a:lnTo>
                    <a:lnTo>
                      <a:pt x="574" y="1927"/>
                    </a:lnTo>
                    <a:lnTo>
                      <a:pt x="487" y="1881"/>
                    </a:lnTo>
                    <a:lnTo>
                      <a:pt x="406" y="1826"/>
                    </a:lnTo>
                    <a:lnTo>
                      <a:pt x="331" y="1764"/>
                    </a:lnTo>
                    <a:lnTo>
                      <a:pt x="263" y="1695"/>
                    </a:lnTo>
                    <a:lnTo>
                      <a:pt x="201" y="1620"/>
                    </a:lnTo>
                    <a:lnTo>
                      <a:pt x="146" y="1539"/>
                    </a:lnTo>
                    <a:lnTo>
                      <a:pt x="100" y="1453"/>
                    </a:lnTo>
                    <a:lnTo>
                      <a:pt x="61" y="1363"/>
                    </a:lnTo>
                    <a:lnTo>
                      <a:pt x="32" y="1267"/>
                    </a:lnTo>
                    <a:lnTo>
                      <a:pt x="11" y="1168"/>
                    </a:lnTo>
                    <a:lnTo>
                      <a:pt x="1" y="1066"/>
                    </a:lnTo>
                    <a:lnTo>
                      <a:pt x="0" y="1014"/>
                    </a:lnTo>
                    <a:lnTo>
                      <a:pt x="1" y="961"/>
                    </a:lnTo>
                    <a:lnTo>
                      <a:pt x="11" y="859"/>
                    </a:lnTo>
                    <a:lnTo>
                      <a:pt x="32" y="761"/>
                    </a:lnTo>
                    <a:lnTo>
                      <a:pt x="61" y="665"/>
                    </a:lnTo>
                    <a:lnTo>
                      <a:pt x="100" y="574"/>
                    </a:lnTo>
                    <a:lnTo>
                      <a:pt x="146" y="488"/>
                    </a:lnTo>
                    <a:lnTo>
                      <a:pt x="201" y="407"/>
                    </a:lnTo>
                    <a:lnTo>
                      <a:pt x="263" y="332"/>
                    </a:lnTo>
                    <a:lnTo>
                      <a:pt x="331" y="263"/>
                    </a:lnTo>
                    <a:lnTo>
                      <a:pt x="406" y="201"/>
                    </a:lnTo>
                    <a:lnTo>
                      <a:pt x="487" y="146"/>
                    </a:lnTo>
                    <a:lnTo>
                      <a:pt x="574" y="100"/>
                    </a:lnTo>
                    <a:lnTo>
                      <a:pt x="665" y="61"/>
                    </a:lnTo>
                    <a:lnTo>
                      <a:pt x="760" y="32"/>
                    </a:lnTo>
                    <a:lnTo>
                      <a:pt x="858" y="12"/>
                    </a:lnTo>
                    <a:lnTo>
                      <a:pt x="960" y="1"/>
                    </a:lnTo>
                    <a:lnTo>
                      <a:pt x="10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6" name="Freeform 101"/>
              <p:cNvSpPr>
                <a:spLocks/>
              </p:cNvSpPr>
              <p:nvPr/>
            </p:nvSpPr>
            <p:spPr bwMode="auto">
              <a:xfrm>
                <a:off x="7036" y="3756"/>
                <a:ext cx="47" cy="47"/>
              </a:xfrm>
              <a:custGeom>
                <a:avLst/>
                <a:gdLst>
                  <a:gd name="T0" fmla="*/ 190 w 378"/>
                  <a:gd name="T1" fmla="*/ 0 h 379"/>
                  <a:gd name="T2" fmla="*/ 209 w 378"/>
                  <a:gd name="T3" fmla="*/ 1 h 379"/>
                  <a:gd name="T4" fmla="*/ 246 w 378"/>
                  <a:gd name="T5" fmla="*/ 9 h 379"/>
                  <a:gd name="T6" fmla="*/ 280 w 378"/>
                  <a:gd name="T7" fmla="*/ 23 h 379"/>
                  <a:gd name="T8" fmla="*/ 310 w 378"/>
                  <a:gd name="T9" fmla="*/ 43 h 379"/>
                  <a:gd name="T10" fmla="*/ 336 w 378"/>
                  <a:gd name="T11" fmla="*/ 69 h 379"/>
                  <a:gd name="T12" fmla="*/ 356 w 378"/>
                  <a:gd name="T13" fmla="*/ 100 h 379"/>
                  <a:gd name="T14" fmla="*/ 370 w 378"/>
                  <a:gd name="T15" fmla="*/ 133 h 379"/>
                  <a:gd name="T16" fmla="*/ 378 w 378"/>
                  <a:gd name="T17" fmla="*/ 170 h 379"/>
                  <a:gd name="T18" fmla="*/ 378 w 378"/>
                  <a:gd name="T19" fmla="*/ 190 h 379"/>
                  <a:gd name="T20" fmla="*/ 378 w 378"/>
                  <a:gd name="T21" fmla="*/ 209 h 379"/>
                  <a:gd name="T22" fmla="*/ 370 w 378"/>
                  <a:gd name="T23" fmla="*/ 246 h 379"/>
                  <a:gd name="T24" fmla="*/ 356 w 378"/>
                  <a:gd name="T25" fmla="*/ 280 h 379"/>
                  <a:gd name="T26" fmla="*/ 336 w 378"/>
                  <a:gd name="T27" fmla="*/ 311 h 379"/>
                  <a:gd name="T28" fmla="*/ 310 w 378"/>
                  <a:gd name="T29" fmla="*/ 336 h 379"/>
                  <a:gd name="T30" fmla="*/ 280 w 378"/>
                  <a:gd name="T31" fmla="*/ 356 h 379"/>
                  <a:gd name="T32" fmla="*/ 246 w 378"/>
                  <a:gd name="T33" fmla="*/ 370 h 379"/>
                  <a:gd name="T34" fmla="*/ 209 w 378"/>
                  <a:gd name="T35" fmla="*/ 379 h 379"/>
                  <a:gd name="T36" fmla="*/ 190 w 378"/>
                  <a:gd name="T37" fmla="*/ 379 h 379"/>
                  <a:gd name="T38" fmla="*/ 170 w 378"/>
                  <a:gd name="T39" fmla="*/ 379 h 379"/>
                  <a:gd name="T40" fmla="*/ 133 w 378"/>
                  <a:gd name="T41" fmla="*/ 370 h 379"/>
                  <a:gd name="T42" fmla="*/ 100 w 378"/>
                  <a:gd name="T43" fmla="*/ 356 h 379"/>
                  <a:gd name="T44" fmla="*/ 69 w 378"/>
                  <a:gd name="T45" fmla="*/ 336 h 379"/>
                  <a:gd name="T46" fmla="*/ 43 w 378"/>
                  <a:gd name="T47" fmla="*/ 311 h 379"/>
                  <a:gd name="T48" fmla="*/ 23 w 378"/>
                  <a:gd name="T49" fmla="*/ 280 h 379"/>
                  <a:gd name="T50" fmla="*/ 9 w 378"/>
                  <a:gd name="T51" fmla="*/ 246 h 379"/>
                  <a:gd name="T52" fmla="*/ 1 w 378"/>
                  <a:gd name="T53" fmla="*/ 209 h 379"/>
                  <a:gd name="T54" fmla="*/ 0 w 378"/>
                  <a:gd name="T55" fmla="*/ 190 h 379"/>
                  <a:gd name="T56" fmla="*/ 1 w 378"/>
                  <a:gd name="T57" fmla="*/ 170 h 379"/>
                  <a:gd name="T58" fmla="*/ 9 w 378"/>
                  <a:gd name="T59" fmla="*/ 133 h 379"/>
                  <a:gd name="T60" fmla="*/ 23 w 378"/>
                  <a:gd name="T61" fmla="*/ 100 h 379"/>
                  <a:gd name="T62" fmla="*/ 43 w 378"/>
                  <a:gd name="T63" fmla="*/ 69 h 379"/>
                  <a:gd name="T64" fmla="*/ 69 w 378"/>
                  <a:gd name="T65" fmla="*/ 43 h 379"/>
                  <a:gd name="T66" fmla="*/ 100 w 378"/>
                  <a:gd name="T67" fmla="*/ 23 h 379"/>
                  <a:gd name="T68" fmla="*/ 133 w 378"/>
                  <a:gd name="T69" fmla="*/ 9 h 379"/>
                  <a:gd name="T70" fmla="*/ 170 w 378"/>
                  <a:gd name="T71" fmla="*/ 1 h 379"/>
                  <a:gd name="T72" fmla="*/ 190 w 378"/>
                  <a:gd name="T73" fmla="*/ 0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78" h="379">
                    <a:moveTo>
                      <a:pt x="190" y="0"/>
                    </a:moveTo>
                    <a:lnTo>
                      <a:pt x="209" y="1"/>
                    </a:lnTo>
                    <a:lnTo>
                      <a:pt x="246" y="9"/>
                    </a:lnTo>
                    <a:lnTo>
                      <a:pt x="280" y="23"/>
                    </a:lnTo>
                    <a:lnTo>
                      <a:pt x="310" y="43"/>
                    </a:lnTo>
                    <a:lnTo>
                      <a:pt x="336" y="69"/>
                    </a:lnTo>
                    <a:lnTo>
                      <a:pt x="356" y="100"/>
                    </a:lnTo>
                    <a:lnTo>
                      <a:pt x="370" y="133"/>
                    </a:lnTo>
                    <a:lnTo>
                      <a:pt x="378" y="170"/>
                    </a:lnTo>
                    <a:lnTo>
                      <a:pt x="378" y="190"/>
                    </a:lnTo>
                    <a:lnTo>
                      <a:pt x="378" y="209"/>
                    </a:lnTo>
                    <a:lnTo>
                      <a:pt x="370" y="246"/>
                    </a:lnTo>
                    <a:lnTo>
                      <a:pt x="356" y="280"/>
                    </a:lnTo>
                    <a:lnTo>
                      <a:pt x="336" y="311"/>
                    </a:lnTo>
                    <a:lnTo>
                      <a:pt x="310" y="336"/>
                    </a:lnTo>
                    <a:lnTo>
                      <a:pt x="280" y="356"/>
                    </a:lnTo>
                    <a:lnTo>
                      <a:pt x="246" y="370"/>
                    </a:lnTo>
                    <a:lnTo>
                      <a:pt x="209" y="379"/>
                    </a:lnTo>
                    <a:lnTo>
                      <a:pt x="190" y="379"/>
                    </a:lnTo>
                    <a:lnTo>
                      <a:pt x="170" y="379"/>
                    </a:lnTo>
                    <a:lnTo>
                      <a:pt x="133" y="370"/>
                    </a:lnTo>
                    <a:lnTo>
                      <a:pt x="100" y="356"/>
                    </a:lnTo>
                    <a:lnTo>
                      <a:pt x="69" y="336"/>
                    </a:lnTo>
                    <a:lnTo>
                      <a:pt x="43" y="311"/>
                    </a:lnTo>
                    <a:lnTo>
                      <a:pt x="23" y="280"/>
                    </a:lnTo>
                    <a:lnTo>
                      <a:pt x="9" y="246"/>
                    </a:lnTo>
                    <a:lnTo>
                      <a:pt x="1" y="209"/>
                    </a:lnTo>
                    <a:lnTo>
                      <a:pt x="0" y="190"/>
                    </a:lnTo>
                    <a:lnTo>
                      <a:pt x="1" y="170"/>
                    </a:lnTo>
                    <a:lnTo>
                      <a:pt x="9" y="133"/>
                    </a:lnTo>
                    <a:lnTo>
                      <a:pt x="23" y="100"/>
                    </a:lnTo>
                    <a:lnTo>
                      <a:pt x="43" y="69"/>
                    </a:lnTo>
                    <a:lnTo>
                      <a:pt x="69" y="43"/>
                    </a:lnTo>
                    <a:lnTo>
                      <a:pt x="100" y="23"/>
                    </a:lnTo>
                    <a:lnTo>
                      <a:pt x="133" y="9"/>
                    </a:lnTo>
                    <a:lnTo>
                      <a:pt x="170" y="1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Freeform 102"/>
              <p:cNvSpPr>
                <a:spLocks/>
              </p:cNvSpPr>
              <p:nvPr/>
            </p:nvSpPr>
            <p:spPr bwMode="auto">
              <a:xfrm>
                <a:off x="6539" y="3756"/>
                <a:ext cx="48" cy="47"/>
              </a:xfrm>
              <a:custGeom>
                <a:avLst/>
                <a:gdLst>
                  <a:gd name="T0" fmla="*/ 189 w 378"/>
                  <a:gd name="T1" fmla="*/ 0 h 379"/>
                  <a:gd name="T2" fmla="*/ 208 w 378"/>
                  <a:gd name="T3" fmla="*/ 1 h 379"/>
                  <a:gd name="T4" fmla="*/ 245 w 378"/>
                  <a:gd name="T5" fmla="*/ 9 h 379"/>
                  <a:gd name="T6" fmla="*/ 279 w 378"/>
                  <a:gd name="T7" fmla="*/ 23 h 379"/>
                  <a:gd name="T8" fmla="*/ 310 w 378"/>
                  <a:gd name="T9" fmla="*/ 43 h 379"/>
                  <a:gd name="T10" fmla="*/ 335 w 378"/>
                  <a:gd name="T11" fmla="*/ 69 h 379"/>
                  <a:gd name="T12" fmla="*/ 355 w 378"/>
                  <a:gd name="T13" fmla="*/ 100 h 379"/>
                  <a:gd name="T14" fmla="*/ 369 w 378"/>
                  <a:gd name="T15" fmla="*/ 133 h 379"/>
                  <a:gd name="T16" fmla="*/ 378 w 378"/>
                  <a:gd name="T17" fmla="*/ 170 h 379"/>
                  <a:gd name="T18" fmla="*/ 378 w 378"/>
                  <a:gd name="T19" fmla="*/ 190 h 379"/>
                  <a:gd name="T20" fmla="*/ 378 w 378"/>
                  <a:gd name="T21" fmla="*/ 209 h 379"/>
                  <a:gd name="T22" fmla="*/ 369 w 378"/>
                  <a:gd name="T23" fmla="*/ 246 h 379"/>
                  <a:gd name="T24" fmla="*/ 355 w 378"/>
                  <a:gd name="T25" fmla="*/ 280 h 379"/>
                  <a:gd name="T26" fmla="*/ 335 w 378"/>
                  <a:gd name="T27" fmla="*/ 311 h 379"/>
                  <a:gd name="T28" fmla="*/ 310 w 378"/>
                  <a:gd name="T29" fmla="*/ 336 h 379"/>
                  <a:gd name="T30" fmla="*/ 279 w 378"/>
                  <a:gd name="T31" fmla="*/ 356 h 379"/>
                  <a:gd name="T32" fmla="*/ 245 w 378"/>
                  <a:gd name="T33" fmla="*/ 370 h 379"/>
                  <a:gd name="T34" fmla="*/ 208 w 378"/>
                  <a:gd name="T35" fmla="*/ 379 h 379"/>
                  <a:gd name="T36" fmla="*/ 189 w 378"/>
                  <a:gd name="T37" fmla="*/ 379 h 379"/>
                  <a:gd name="T38" fmla="*/ 169 w 378"/>
                  <a:gd name="T39" fmla="*/ 379 h 379"/>
                  <a:gd name="T40" fmla="*/ 132 w 378"/>
                  <a:gd name="T41" fmla="*/ 370 h 379"/>
                  <a:gd name="T42" fmla="*/ 99 w 378"/>
                  <a:gd name="T43" fmla="*/ 356 h 379"/>
                  <a:gd name="T44" fmla="*/ 69 w 378"/>
                  <a:gd name="T45" fmla="*/ 336 h 379"/>
                  <a:gd name="T46" fmla="*/ 42 w 378"/>
                  <a:gd name="T47" fmla="*/ 311 h 379"/>
                  <a:gd name="T48" fmla="*/ 22 w 378"/>
                  <a:gd name="T49" fmla="*/ 280 h 379"/>
                  <a:gd name="T50" fmla="*/ 8 w 378"/>
                  <a:gd name="T51" fmla="*/ 246 h 379"/>
                  <a:gd name="T52" fmla="*/ 1 w 378"/>
                  <a:gd name="T53" fmla="*/ 209 h 379"/>
                  <a:gd name="T54" fmla="*/ 0 w 378"/>
                  <a:gd name="T55" fmla="*/ 190 h 379"/>
                  <a:gd name="T56" fmla="*/ 1 w 378"/>
                  <a:gd name="T57" fmla="*/ 170 h 379"/>
                  <a:gd name="T58" fmla="*/ 8 w 378"/>
                  <a:gd name="T59" fmla="*/ 133 h 379"/>
                  <a:gd name="T60" fmla="*/ 22 w 378"/>
                  <a:gd name="T61" fmla="*/ 100 h 379"/>
                  <a:gd name="T62" fmla="*/ 42 w 378"/>
                  <a:gd name="T63" fmla="*/ 69 h 379"/>
                  <a:gd name="T64" fmla="*/ 69 w 378"/>
                  <a:gd name="T65" fmla="*/ 43 h 379"/>
                  <a:gd name="T66" fmla="*/ 99 w 378"/>
                  <a:gd name="T67" fmla="*/ 23 h 379"/>
                  <a:gd name="T68" fmla="*/ 132 w 378"/>
                  <a:gd name="T69" fmla="*/ 9 h 379"/>
                  <a:gd name="T70" fmla="*/ 169 w 378"/>
                  <a:gd name="T71" fmla="*/ 1 h 379"/>
                  <a:gd name="T72" fmla="*/ 189 w 378"/>
                  <a:gd name="T73" fmla="*/ 0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78" h="379">
                    <a:moveTo>
                      <a:pt x="189" y="0"/>
                    </a:moveTo>
                    <a:lnTo>
                      <a:pt x="208" y="1"/>
                    </a:lnTo>
                    <a:lnTo>
                      <a:pt x="245" y="9"/>
                    </a:lnTo>
                    <a:lnTo>
                      <a:pt x="279" y="23"/>
                    </a:lnTo>
                    <a:lnTo>
                      <a:pt x="310" y="43"/>
                    </a:lnTo>
                    <a:lnTo>
                      <a:pt x="335" y="69"/>
                    </a:lnTo>
                    <a:lnTo>
                      <a:pt x="355" y="100"/>
                    </a:lnTo>
                    <a:lnTo>
                      <a:pt x="369" y="133"/>
                    </a:lnTo>
                    <a:lnTo>
                      <a:pt x="378" y="170"/>
                    </a:lnTo>
                    <a:lnTo>
                      <a:pt x="378" y="190"/>
                    </a:lnTo>
                    <a:lnTo>
                      <a:pt x="378" y="209"/>
                    </a:lnTo>
                    <a:lnTo>
                      <a:pt x="369" y="246"/>
                    </a:lnTo>
                    <a:lnTo>
                      <a:pt x="355" y="280"/>
                    </a:lnTo>
                    <a:lnTo>
                      <a:pt x="335" y="311"/>
                    </a:lnTo>
                    <a:lnTo>
                      <a:pt x="310" y="336"/>
                    </a:lnTo>
                    <a:lnTo>
                      <a:pt x="279" y="356"/>
                    </a:lnTo>
                    <a:lnTo>
                      <a:pt x="245" y="370"/>
                    </a:lnTo>
                    <a:lnTo>
                      <a:pt x="208" y="379"/>
                    </a:lnTo>
                    <a:lnTo>
                      <a:pt x="189" y="379"/>
                    </a:lnTo>
                    <a:lnTo>
                      <a:pt x="169" y="379"/>
                    </a:lnTo>
                    <a:lnTo>
                      <a:pt x="132" y="370"/>
                    </a:lnTo>
                    <a:lnTo>
                      <a:pt x="99" y="356"/>
                    </a:lnTo>
                    <a:lnTo>
                      <a:pt x="69" y="336"/>
                    </a:lnTo>
                    <a:lnTo>
                      <a:pt x="42" y="311"/>
                    </a:lnTo>
                    <a:lnTo>
                      <a:pt x="22" y="280"/>
                    </a:lnTo>
                    <a:lnTo>
                      <a:pt x="8" y="246"/>
                    </a:lnTo>
                    <a:lnTo>
                      <a:pt x="1" y="209"/>
                    </a:lnTo>
                    <a:lnTo>
                      <a:pt x="0" y="190"/>
                    </a:lnTo>
                    <a:lnTo>
                      <a:pt x="1" y="170"/>
                    </a:lnTo>
                    <a:lnTo>
                      <a:pt x="8" y="133"/>
                    </a:lnTo>
                    <a:lnTo>
                      <a:pt x="22" y="100"/>
                    </a:lnTo>
                    <a:lnTo>
                      <a:pt x="42" y="69"/>
                    </a:lnTo>
                    <a:lnTo>
                      <a:pt x="69" y="43"/>
                    </a:lnTo>
                    <a:lnTo>
                      <a:pt x="99" y="23"/>
                    </a:lnTo>
                    <a:lnTo>
                      <a:pt x="132" y="9"/>
                    </a:lnTo>
                    <a:lnTo>
                      <a:pt x="169" y="1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8" name="Freeform 103"/>
              <p:cNvSpPr>
                <a:spLocks/>
              </p:cNvSpPr>
              <p:nvPr/>
            </p:nvSpPr>
            <p:spPr bwMode="auto">
              <a:xfrm>
                <a:off x="6769" y="3707"/>
                <a:ext cx="84" cy="147"/>
              </a:xfrm>
              <a:custGeom>
                <a:avLst/>
                <a:gdLst>
                  <a:gd name="T0" fmla="*/ 303 w 675"/>
                  <a:gd name="T1" fmla="*/ 1175 h 1176"/>
                  <a:gd name="T2" fmla="*/ 175 w 675"/>
                  <a:gd name="T3" fmla="*/ 1136 h 1176"/>
                  <a:gd name="T4" fmla="*/ 76 w 675"/>
                  <a:gd name="T5" fmla="*/ 1054 h 1176"/>
                  <a:gd name="T6" fmla="*/ 15 w 675"/>
                  <a:gd name="T7" fmla="*/ 940 h 1176"/>
                  <a:gd name="T8" fmla="*/ 0 w 675"/>
                  <a:gd name="T9" fmla="*/ 838 h 1176"/>
                  <a:gd name="T10" fmla="*/ 176 w 675"/>
                  <a:gd name="T11" fmla="*/ 856 h 1176"/>
                  <a:gd name="T12" fmla="*/ 194 w 675"/>
                  <a:gd name="T13" fmla="*/ 919 h 1176"/>
                  <a:gd name="T14" fmla="*/ 233 w 675"/>
                  <a:gd name="T15" fmla="*/ 965 h 1176"/>
                  <a:gd name="T16" fmla="*/ 287 w 675"/>
                  <a:gd name="T17" fmla="*/ 994 h 1176"/>
                  <a:gd name="T18" fmla="*/ 338 w 675"/>
                  <a:gd name="T19" fmla="*/ 1001 h 1176"/>
                  <a:gd name="T20" fmla="*/ 388 w 675"/>
                  <a:gd name="T21" fmla="*/ 994 h 1176"/>
                  <a:gd name="T22" fmla="*/ 443 w 675"/>
                  <a:gd name="T23" fmla="*/ 965 h 1176"/>
                  <a:gd name="T24" fmla="*/ 482 w 675"/>
                  <a:gd name="T25" fmla="*/ 919 h 1176"/>
                  <a:gd name="T26" fmla="*/ 499 w 675"/>
                  <a:gd name="T27" fmla="*/ 856 h 1176"/>
                  <a:gd name="T28" fmla="*/ 499 w 675"/>
                  <a:gd name="T29" fmla="*/ 821 h 1176"/>
                  <a:gd name="T30" fmla="*/ 482 w 675"/>
                  <a:gd name="T31" fmla="*/ 758 h 1176"/>
                  <a:gd name="T32" fmla="*/ 443 w 675"/>
                  <a:gd name="T33" fmla="*/ 712 h 1176"/>
                  <a:gd name="T34" fmla="*/ 388 w 675"/>
                  <a:gd name="T35" fmla="*/ 683 h 1176"/>
                  <a:gd name="T36" fmla="*/ 338 w 675"/>
                  <a:gd name="T37" fmla="*/ 676 h 1176"/>
                  <a:gd name="T38" fmla="*/ 236 w 675"/>
                  <a:gd name="T39" fmla="*/ 662 h 1176"/>
                  <a:gd name="T40" fmla="*/ 121 w 675"/>
                  <a:gd name="T41" fmla="*/ 600 h 1176"/>
                  <a:gd name="T42" fmla="*/ 40 w 675"/>
                  <a:gd name="T43" fmla="*/ 501 h 1176"/>
                  <a:gd name="T44" fmla="*/ 1 w 675"/>
                  <a:gd name="T45" fmla="*/ 373 h 1176"/>
                  <a:gd name="T46" fmla="*/ 1 w 675"/>
                  <a:gd name="T47" fmla="*/ 303 h 1176"/>
                  <a:gd name="T48" fmla="*/ 40 w 675"/>
                  <a:gd name="T49" fmla="*/ 176 h 1176"/>
                  <a:gd name="T50" fmla="*/ 121 w 675"/>
                  <a:gd name="T51" fmla="*/ 76 h 1176"/>
                  <a:gd name="T52" fmla="*/ 236 w 675"/>
                  <a:gd name="T53" fmla="*/ 15 h 1176"/>
                  <a:gd name="T54" fmla="*/ 338 w 675"/>
                  <a:gd name="T55" fmla="*/ 0 h 1176"/>
                  <a:gd name="T56" fmla="*/ 439 w 675"/>
                  <a:gd name="T57" fmla="*/ 15 h 1176"/>
                  <a:gd name="T58" fmla="*/ 554 w 675"/>
                  <a:gd name="T59" fmla="*/ 76 h 1176"/>
                  <a:gd name="T60" fmla="*/ 636 w 675"/>
                  <a:gd name="T61" fmla="*/ 176 h 1176"/>
                  <a:gd name="T62" fmla="*/ 674 w 675"/>
                  <a:gd name="T63" fmla="*/ 303 h 1176"/>
                  <a:gd name="T64" fmla="*/ 500 w 675"/>
                  <a:gd name="T65" fmla="*/ 339 h 1176"/>
                  <a:gd name="T66" fmla="*/ 493 w 675"/>
                  <a:gd name="T67" fmla="*/ 288 h 1176"/>
                  <a:gd name="T68" fmla="*/ 465 w 675"/>
                  <a:gd name="T69" fmla="*/ 233 h 1176"/>
                  <a:gd name="T70" fmla="*/ 417 w 675"/>
                  <a:gd name="T71" fmla="*/ 195 h 1176"/>
                  <a:gd name="T72" fmla="*/ 355 w 675"/>
                  <a:gd name="T73" fmla="*/ 177 h 1176"/>
                  <a:gd name="T74" fmla="*/ 320 w 675"/>
                  <a:gd name="T75" fmla="*/ 177 h 1176"/>
                  <a:gd name="T76" fmla="*/ 258 w 675"/>
                  <a:gd name="T77" fmla="*/ 195 h 1176"/>
                  <a:gd name="T78" fmla="*/ 210 w 675"/>
                  <a:gd name="T79" fmla="*/ 233 h 1176"/>
                  <a:gd name="T80" fmla="*/ 182 w 675"/>
                  <a:gd name="T81" fmla="*/ 288 h 1176"/>
                  <a:gd name="T82" fmla="*/ 176 w 675"/>
                  <a:gd name="T83" fmla="*/ 339 h 1176"/>
                  <a:gd name="T84" fmla="*/ 182 w 675"/>
                  <a:gd name="T85" fmla="*/ 388 h 1176"/>
                  <a:gd name="T86" fmla="*/ 210 w 675"/>
                  <a:gd name="T87" fmla="*/ 444 h 1176"/>
                  <a:gd name="T88" fmla="*/ 258 w 675"/>
                  <a:gd name="T89" fmla="*/ 483 h 1176"/>
                  <a:gd name="T90" fmla="*/ 320 w 675"/>
                  <a:gd name="T91" fmla="*/ 500 h 1176"/>
                  <a:gd name="T92" fmla="*/ 372 w 675"/>
                  <a:gd name="T93" fmla="*/ 502 h 1176"/>
                  <a:gd name="T94" fmla="*/ 500 w 675"/>
                  <a:gd name="T95" fmla="*/ 540 h 1176"/>
                  <a:gd name="T96" fmla="*/ 599 w 675"/>
                  <a:gd name="T97" fmla="*/ 623 h 1176"/>
                  <a:gd name="T98" fmla="*/ 661 w 675"/>
                  <a:gd name="T99" fmla="*/ 737 h 1176"/>
                  <a:gd name="T100" fmla="*/ 675 w 675"/>
                  <a:gd name="T101" fmla="*/ 838 h 1176"/>
                  <a:gd name="T102" fmla="*/ 661 w 675"/>
                  <a:gd name="T103" fmla="*/ 935 h 1176"/>
                  <a:gd name="T104" fmla="*/ 599 w 675"/>
                  <a:gd name="T105" fmla="*/ 1049 h 1176"/>
                  <a:gd name="T106" fmla="*/ 500 w 675"/>
                  <a:gd name="T107" fmla="*/ 1133 h 1176"/>
                  <a:gd name="T108" fmla="*/ 372 w 675"/>
                  <a:gd name="T109" fmla="*/ 1175 h 1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75" h="1176">
                    <a:moveTo>
                      <a:pt x="338" y="1176"/>
                    </a:moveTo>
                    <a:lnTo>
                      <a:pt x="303" y="1175"/>
                    </a:lnTo>
                    <a:lnTo>
                      <a:pt x="236" y="1162"/>
                    </a:lnTo>
                    <a:lnTo>
                      <a:pt x="175" y="1136"/>
                    </a:lnTo>
                    <a:lnTo>
                      <a:pt x="121" y="1100"/>
                    </a:lnTo>
                    <a:lnTo>
                      <a:pt x="76" y="1054"/>
                    </a:lnTo>
                    <a:lnTo>
                      <a:pt x="40" y="1001"/>
                    </a:lnTo>
                    <a:lnTo>
                      <a:pt x="15" y="940"/>
                    </a:lnTo>
                    <a:lnTo>
                      <a:pt x="1" y="874"/>
                    </a:lnTo>
                    <a:lnTo>
                      <a:pt x="0" y="838"/>
                    </a:lnTo>
                    <a:lnTo>
                      <a:pt x="176" y="838"/>
                    </a:lnTo>
                    <a:lnTo>
                      <a:pt x="176" y="856"/>
                    </a:lnTo>
                    <a:lnTo>
                      <a:pt x="182" y="889"/>
                    </a:lnTo>
                    <a:lnTo>
                      <a:pt x="194" y="919"/>
                    </a:lnTo>
                    <a:lnTo>
                      <a:pt x="210" y="944"/>
                    </a:lnTo>
                    <a:lnTo>
                      <a:pt x="233" y="965"/>
                    </a:lnTo>
                    <a:lnTo>
                      <a:pt x="258" y="982"/>
                    </a:lnTo>
                    <a:lnTo>
                      <a:pt x="287" y="994"/>
                    </a:lnTo>
                    <a:lnTo>
                      <a:pt x="320" y="1000"/>
                    </a:lnTo>
                    <a:lnTo>
                      <a:pt x="338" y="1001"/>
                    </a:lnTo>
                    <a:lnTo>
                      <a:pt x="355" y="1000"/>
                    </a:lnTo>
                    <a:lnTo>
                      <a:pt x="388" y="994"/>
                    </a:lnTo>
                    <a:lnTo>
                      <a:pt x="417" y="982"/>
                    </a:lnTo>
                    <a:lnTo>
                      <a:pt x="443" y="965"/>
                    </a:lnTo>
                    <a:lnTo>
                      <a:pt x="465" y="944"/>
                    </a:lnTo>
                    <a:lnTo>
                      <a:pt x="482" y="919"/>
                    </a:lnTo>
                    <a:lnTo>
                      <a:pt x="493" y="889"/>
                    </a:lnTo>
                    <a:lnTo>
                      <a:pt x="499" y="856"/>
                    </a:lnTo>
                    <a:lnTo>
                      <a:pt x="500" y="838"/>
                    </a:lnTo>
                    <a:lnTo>
                      <a:pt x="499" y="821"/>
                    </a:lnTo>
                    <a:lnTo>
                      <a:pt x="493" y="788"/>
                    </a:lnTo>
                    <a:lnTo>
                      <a:pt x="482" y="758"/>
                    </a:lnTo>
                    <a:lnTo>
                      <a:pt x="465" y="733"/>
                    </a:lnTo>
                    <a:lnTo>
                      <a:pt x="443" y="712"/>
                    </a:lnTo>
                    <a:lnTo>
                      <a:pt x="417" y="695"/>
                    </a:lnTo>
                    <a:lnTo>
                      <a:pt x="388" y="683"/>
                    </a:lnTo>
                    <a:lnTo>
                      <a:pt x="355" y="677"/>
                    </a:lnTo>
                    <a:lnTo>
                      <a:pt x="338" y="676"/>
                    </a:lnTo>
                    <a:lnTo>
                      <a:pt x="303" y="675"/>
                    </a:lnTo>
                    <a:lnTo>
                      <a:pt x="236" y="662"/>
                    </a:lnTo>
                    <a:lnTo>
                      <a:pt x="175" y="637"/>
                    </a:lnTo>
                    <a:lnTo>
                      <a:pt x="121" y="600"/>
                    </a:lnTo>
                    <a:lnTo>
                      <a:pt x="76" y="555"/>
                    </a:lnTo>
                    <a:lnTo>
                      <a:pt x="40" y="501"/>
                    </a:lnTo>
                    <a:lnTo>
                      <a:pt x="15" y="440"/>
                    </a:lnTo>
                    <a:lnTo>
                      <a:pt x="1" y="373"/>
                    </a:lnTo>
                    <a:lnTo>
                      <a:pt x="0" y="339"/>
                    </a:lnTo>
                    <a:lnTo>
                      <a:pt x="1" y="303"/>
                    </a:lnTo>
                    <a:lnTo>
                      <a:pt x="15" y="236"/>
                    </a:lnTo>
                    <a:lnTo>
                      <a:pt x="40" y="176"/>
                    </a:lnTo>
                    <a:lnTo>
                      <a:pt x="76" y="122"/>
                    </a:lnTo>
                    <a:lnTo>
                      <a:pt x="121" y="76"/>
                    </a:lnTo>
                    <a:lnTo>
                      <a:pt x="175" y="41"/>
                    </a:lnTo>
                    <a:lnTo>
                      <a:pt x="236" y="15"/>
                    </a:lnTo>
                    <a:lnTo>
                      <a:pt x="303" y="1"/>
                    </a:lnTo>
                    <a:lnTo>
                      <a:pt x="338" y="0"/>
                    </a:lnTo>
                    <a:lnTo>
                      <a:pt x="372" y="1"/>
                    </a:lnTo>
                    <a:lnTo>
                      <a:pt x="439" y="15"/>
                    </a:lnTo>
                    <a:lnTo>
                      <a:pt x="500" y="41"/>
                    </a:lnTo>
                    <a:lnTo>
                      <a:pt x="554" y="76"/>
                    </a:lnTo>
                    <a:lnTo>
                      <a:pt x="599" y="122"/>
                    </a:lnTo>
                    <a:lnTo>
                      <a:pt x="636" y="176"/>
                    </a:lnTo>
                    <a:lnTo>
                      <a:pt x="661" y="236"/>
                    </a:lnTo>
                    <a:lnTo>
                      <a:pt x="674" y="303"/>
                    </a:lnTo>
                    <a:lnTo>
                      <a:pt x="675" y="339"/>
                    </a:lnTo>
                    <a:lnTo>
                      <a:pt x="500" y="339"/>
                    </a:lnTo>
                    <a:lnTo>
                      <a:pt x="499" y="321"/>
                    </a:lnTo>
                    <a:lnTo>
                      <a:pt x="493" y="288"/>
                    </a:lnTo>
                    <a:lnTo>
                      <a:pt x="482" y="259"/>
                    </a:lnTo>
                    <a:lnTo>
                      <a:pt x="465" y="233"/>
                    </a:lnTo>
                    <a:lnTo>
                      <a:pt x="443" y="211"/>
                    </a:lnTo>
                    <a:lnTo>
                      <a:pt x="417" y="195"/>
                    </a:lnTo>
                    <a:lnTo>
                      <a:pt x="388" y="183"/>
                    </a:lnTo>
                    <a:lnTo>
                      <a:pt x="355" y="177"/>
                    </a:lnTo>
                    <a:lnTo>
                      <a:pt x="338" y="177"/>
                    </a:lnTo>
                    <a:lnTo>
                      <a:pt x="320" y="177"/>
                    </a:lnTo>
                    <a:lnTo>
                      <a:pt x="287" y="183"/>
                    </a:lnTo>
                    <a:lnTo>
                      <a:pt x="258" y="195"/>
                    </a:lnTo>
                    <a:lnTo>
                      <a:pt x="233" y="211"/>
                    </a:lnTo>
                    <a:lnTo>
                      <a:pt x="210" y="233"/>
                    </a:lnTo>
                    <a:lnTo>
                      <a:pt x="194" y="259"/>
                    </a:lnTo>
                    <a:lnTo>
                      <a:pt x="182" y="288"/>
                    </a:lnTo>
                    <a:lnTo>
                      <a:pt x="176" y="321"/>
                    </a:lnTo>
                    <a:lnTo>
                      <a:pt x="176" y="339"/>
                    </a:lnTo>
                    <a:lnTo>
                      <a:pt x="176" y="356"/>
                    </a:lnTo>
                    <a:lnTo>
                      <a:pt x="182" y="388"/>
                    </a:lnTo>
                    <a:lnTo>
                      <a:pt x="194" y="418"/>
                    </a:lnTo>
                    <a:lnTo>
                      <a:pt x="210" y="444"/>
                    </a:lnTo>
                    <a:lnTo>
                      <a:pt x="233" y="465"/>
                    </a:lnTo>
                    <a:lnTo>
                      <a:pt x="258" y="483"/>
                    </a:lnTo>
                    <a:lnTo>
                      <a:pt x="287" y="494"/>
                    </a:lnTo>
                    <a:lnTo>
                      <a:pt x="320" y="500"/>
                    </a:lnTo>
                    <a:lnTo>
                      <a:pt x="338" y="501"/>
                    </a:lnTo>
                    <a:lnTo>
                      <a:pt x="372" y="502"/>
                    </a:lnTo>
                    <a:lnTo>
                      <a:pt x="439" y="515"/>
                    </a:lnTo>
                    <a:lnTo>
                      <a:pt x="500" y="540"/>
                    </a:lnTo>
                    <a:lnTo>
                      <a:pt x="554" y="577"/>
                    </a:lnTo>
                    <a:lnTo>
                      <a:pt x="599" y="623"/>
                    </a:lnTo>
                    <a:lnTo>
                      <a:pt x="636" y="676"/>
                    </a:lnTo>
                    <a:lnTo>
                      <a:pt x="661" y="737"/>
                    </a:lnTo>
                    <a:lnTo>
                      <a:pt x="674" y="803"/>
                    </a:lnTo>
                    <a:lnTo>
                      <a:pt x="675" y="838"/>
                    </a:lnTo>
                    <a:lnTo>
                      <a:pt x="674" y="871"/>
                    </a:lnTo>
                    <a:lnTo>
                      <a:pt x="661" y="935"/>
                    </a:lnTo>
                    <a:lnTo>
                      <a:pt x="636" y="995"/>
                    </a:lnTo>
                    <a:lnTo>
                      <a:pt x="599" y="1049"/>
                    </a:lnTo>
                    <a:lnTo>
                      <a:pt x="554" y="1096"/>
                    </a:lnTo>
                    <a:lnTo>
                      <a:pt x="500" y="1133"/>
                    </a:lnTo>
                    <a:lnTo>
                      <a:pt x="439" y="1161"/>
                    </a:lnTo>
                    <a:lnTo>
                      <a:pt x="372" y="1175"/>
                    </a:lnTo>
                    <a:lnTo>
                      <a:pt x="338" y="1176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9" name="Rectangle 104"/>
              <p:cNvSpPr>
                <a:spLocks noChangeArrowheads="1"/>
              </p:cNvSpPr>
              <p:nvPr/>
            </p:nvSpPr>
            <p:spPr bwMode="auto">
              <a:xfrm>
                <a:off x="6801" y="3692"/>
                <a:ext cx="22" cy="17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0" name="Rectangle 105"/>
              <p:cNvSpPr>
                <a:spLocks noChangeArrowheads="1"/>
              </p:cNvSpPr>
              <p:nvPr/>
            </p:nvSpPr>
            <p:spPr bwMode="auto">
              <a:xfrm>
                <a:off x="6801" y="3851"/>
                <a:ext cx="22" cy="16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21" name="직사각형 120"/>
          <p:cNvSpPr/>
          <p:nvPr/>
        </p:nvSpPr>
        <p:spPr>
          <a:xfrm>
            <a:off x="8025846" y="1861004"/>
            <a:ext cx="3138186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2.</a:t>
            </a: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분석</a:t>
            </a:r>
            <a:endParaRPr lang="en-US" altLang="ko-KR" sz="2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22" name="직선 연결선 121"/>
          <p:cNvCxnSpPr/>
          <p:nvPr/>
        </p:nvCxnSpPr>
        <p:spPr>
          <a:xfrm>
            <a:off x="8176824" y="3306969"/>
            <a:ext cx="2772000" cy="0"/>
          </a:xfrm>
          <a:prstGeom prst="line">
            <a:avLst/>
          </a:prstGeom>
          <a:ln>
            <a:solidFill>
              <a:srgbClr val="BFB2B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/>
          <p:cNvSpPr/>
          <p:nvPr/>
        </p:nvSpPr>
        <p:spPr>
          <a:xfrm>
            <a:off x="8069102" y="3988440"/>
            <a:ext cx="3138186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4.</a:t>
            </a: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미래 예측</a:t>
            </a:r>
            <a:endParaRPr lang="en-US" altLang="ko-KR" sz="2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24" name="직선 연결선 123"/>
          <p:cNvCxnSpPr/>
          <p:nvPr/>
        </p:nvCxnSpPr>
        <p:spPr>
          <a:xfrm>
            <a:off x="8220080" y="5434405"/>
            <a:ext cx="2772000" cy="0"/>
          </a:xfrm>
          <a:prstGeom prst="line">
            <a:avLst/>
          </a:prstGeom>
          <a:ln>
            <a:solidFill>
              <a:srgbClr val="BFB2B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/>
          <p:cNvSpPr/>
          <p:nvPr/>
        </p:nvSpPr>
        <p:spPr>
          <a:xfrm>
            <a:off x="1016581" y="1940517"/>
            <a:ext cx="3138186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1.</a:t>
            </a: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선정 배경</a:t>
            </a:r>
            <a:endParaRPr lang="en-US" altLang="ko-KR" sz="2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26" name="직선 연결선 125"/>
          <p:cNvCxnSpPr/>
          <p:nvPr/>
        </p:nvCxnSpPr>
        <p:spPr>
          <a:xfrm>
            <a:off x="1167559" y="3386482"/>
            <a:ext cx="2772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/>
          <p:cNvSpPr/>
          <p:nvPr/>
        </p:nvSpPr>
        <p:spPr>
          <a:xfrm>
            <a:off x="1059837" y="4067953"/>
            <a:ext cx="3138186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3.</a:t>
            </a: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결과</a:t>
            </a:r>
            <a:endParaRPr lang="en-US" altLang="ko-KR" sz="2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28" name="직선 연결선 127"/>
          <p:cNvCxnSpPr/>
          <p:nvPr/>
        </p:nvCxnSpPr>
        <p:spPr>
          <a:xfrm>
            <a:off x="1210815" y="5513918"/>
            <a:ext cx="2772000" cy="0"/>
          </a:xfrm>
          <a:prstGeom prst="line">
            <a:avLst/>
          </a:prstGeom>
          <a:ln>
            <a:solidFill>
              <a:srgbClr val="EF305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584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그림 37">
            <a:extLst>
              <a:ext uri="{FF2B5EF4-FFF2-40B4-BE49-F238E27FC236}">
                <a16:creationId xmlns:a16="http://schemas.microsoft.com/office/drawing/2014/main" id="{92B4F99F-7A16-49AD-8F6A-CE45FA207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615" y="1881063"/>
            <a:ext cx="3850986" cy="4100055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3D58F82A-0BE3-4A9F-B381-3D8410BC1287}"/>
              </a:ext>
            </a:extLst>
          </p:cNvPr>
          <p:cNvGrpSpPr/>
          <p:nvPr/>
        </p:nvGrpSpPr>
        <p:grpSpPr>
          <a:xfrm>
            <a:off x="177800" y="172214"/>
            <a:ext cx="11836400" cy="619122"/>
            <a:chOff x="0" y="0"/>
            <a:chExt cx="12192000" cy="61912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4BB5AB67-392C-41CD-9375-45A9AEE5CCFF}"/>
                </a:ext>
              </a:extLst>
            </p:cNvPr>
            <p:cNvSpPr/>
            <p:nvPr/>
          </p:nvSpPr>
          <p:spPr>
            <a:xfrm>
              <a:off x="0" y="0"/>
              <a:ext cx="12192000" cy="1428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3A2B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8D3EBC7-4957-443E-8EE5-21E636778975}"/>
                </a:ext>
              </a:extLst>
            </p:cNvPr>
            <p:cNvSpPr/>
            <p:nvPr/>
          </p:nvSpPr>
          <p:spPr>
            <a:xfrm>
              <a:off x="0" y="142875"/>
              <a:ext cx="12192000" cy="142875"/>
            </a:xfrm>
            <a:prstGeom prst="rect">
              <a:avLst/>
            </a:prstGeom>
            <a:solidFill>
              <a:srgbClr val="4929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3CF0203-EBF7-4211-A33E-A722083F8FD4}"/>
                </a:ext>
              </a:extLst>
            </p:cNvPr>
            <p:cNvSpPr/>
            <p:nvPr/>
          </p:nvSpPr>
          <p:spPr>
            <a:xfrm>
              <a:off x="0" y="285750"/>
              <a:ext cx="12192000" cy="142875"/>
            </a:xfrm>
            <a:prstGeom prst="rect">
              <a:avLst/>
            </a:prstGeom>
            <a:solidFill>
              <a:srgbClr val="562A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187BDF7-18E2-48A9-B5E5-01790BF0C75E}"/>
                </a:ext>
              </a:extLst>
            </p:cNvPr>
            <p:cNvSpPr/>
            <p:nvPr/>
          </p:nvSpPr>
          <p:spPr>
            <a:xfrm>
              <a:off x="0" y="428625"/>
              <a:ext cx="12192000" cy="190497"/>
            </a:xfrm>
            <a:prstGeom prst="rect">
              <a:avLst/>
            </a:prstGeom>
            <a:solidFill>
              <a:srgbClr val="602A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0D32602-4C2D-40B4-A49A-796BBAA5EE86}"/>
              </a:ext>
            </a:extLst>
          </p:cNvPr>
          <p:cNvSpPr/>
          <p:nvPr/>
        </p:nvSpPr>
        <p:spPr>
          <a:xfrm>
            <a:off x="479425" y="344736"/>
            <a:ext cx="908050" cy="2648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B7C09E9-3C3A-4427-96CC-008B6034A9C0}"/>
              </a:ext>
            </a:extLst>
          </p:cNvPr>
          <p:cNvSpPr/>
          <p:nvPr/>
        </p:nvSpPr>
        <p:spPr>
          <a:xfrm>
            <a:off x="1146175" y="387871"/>
            <a:ext cx="180000" cy="180000"/>
          </a:xfrm>
          <a:prstGeom prst="ellipse">
            <a:avLst/>
          </a:prstGeom>
          <a:solidFill>
            <a:srgbClr val="EF2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7A0EA2-015F-43B5-9E60-E74A283687F1}"/>
              </a:ext>
            </a:extLst>
          </p:cNvPr>
          <p:cNvSpPr txBox="1"/>
          <p:nvPr/>
        </p:nvSpPr>
        <p:spPr>
          <a:xfrm>
            <a:off x="1625600" y="292047"/>
            <a:ext cx="477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b="1" i="1" kern="0">
                <a:solidFill>
                  <a:prstClr val="white"/>
                </a:solidFill>
              </a:rPr>
              <a:t>데이터 분석 결과 </a:t>
            </a:r>
            <a:endParaRPr lang="ko-KR" altLang="en-US" sz="3200" kern="0" dirty="0">
              <a:solidFill>
                <a:prstClr val="white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153C42E-2C3A-43EA-AEDB-F31425AE504E}"/>
              </a:ext>
            </a:extLst>
          </p:cNvPr>
          <p:cNvCxnSpPr>
            <a:cxnSpLocks/>
          </p:cNvCxnSpPr>
          <p:nvPr/>
        </p:nvCxnSpPr>
        <p:spPr>
          <a:xfrm>
            <a:off x="582706" y="1180082"/>
            <a:ext cx="0" cy="260791"/>
          </a:xfrm>
          <a:prstGeom prst="line">
            <a:avLst/>
          </a:prstGeom>
          <a:ln w="47625">
            <a:solidFill>
              <a:srgbClr val="EF30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DC12971-0742-418A-9317-2B87E37A2BBA}"/>
              </a:ext>
            </a:extLst>
          </p:cNvPr>
          <p:cNvSpPr txBox="1"/>
          <p:nvPr/>
        </p:nvSpPr>
        <p:spPr>
          <a:xfrm>
            <a:off x="702615" y="1129127"/>
            <a:ext cx="326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일본의 데이터 분석 결과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42DDC96-E1CA-45EB-BD11-8E3A79B2C1ED}"/>
              </a:ext>
            </a:extLst>
          </p:cNvPr>
          <p:cNvGrpSpPr/>
          <p:nvPr/>
        </p:nvGrpSpPr>
        <p:grpSpPr>
          <a:xfrm>
            <a:off x="5642768" y="1307962"/>
            <a:ext cx="5153891" cy="3000821"/>
            <a:chOff x="5938982" y="1307962"/>
            <a:chExt cx="5153891" cy="300082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2D7AC36-5BD4-479E-B940-531557A05E24}"/>
                </a:ext>
              </a:extLst>
            </p:cNvPr>
            <p:cNvSpPr txBox="1"/>
            <p:nvPr/>
          </p:nvSpPr>
          <p:spPr>
            <a:xfrm>
              <a:off x="5938982" y="1307962"/>
              <a:ext cx="5153891" cy="30008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     </a:t>
              </a:r>
              <a:r>
                <a:rPr lang="ko-KR" altLang="en-US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연령층</a:t>
              </a:r>
              <a:r>
                <a:rPr lang="en-US" altLang="ko-KR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, </a:t>
              </a:r>
              <a:r>
                <a:rPr lang="ko-KR" altLang="en-US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성별</a:t>
              </a:r>
              <a:endParaRPr lang="en-US" altLang="ko-KR" sz="1400" b="1" dirty="0"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  <a:p>
              <a:pPr marL="742950" lvl="1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일본의 </a:t>
              </a:r>
              <a:r>
                <a:rPr lang="ko-KR" altLang="en-US" sz="1400" b="1" dirty="0" err="1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캐글러</a:t>
              </a:r>
              <a:r>
                <a:rPr lang="ko-KR" altLang="en-US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 수가 약 </a:t>
              </a:r>
              <a:r>
                <a:rPr lang="en-US" altLang="ko-KR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37% </a:t>
              </a:r>
              <a:r>
                <a:rPr lang="ko-KR" altLang="en-US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증가</a:t>
              </a:r>
              <a:endParaRPr lang="en-US" altLang="ko-KR" sz="1400" b="1" dirty="0"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  <a:p>
              <a:pPr marL="742950" lvl="1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모든 연령층에서 </a:t>
              </a:r>
              <a:r>
                <a:rPr lang="ko-KR" altLang="en-US" sz="1400" b="1" dirty="0" err="1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캐글러의</a:t>
              </a:r>
              <a:r>
                <a:rPr lang="ko-KR" altLang="en-US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 수가 증가</a:t>
              </a:r>
              <a:endParaRPr lang="en-US" altLang="ko-KR" sz="1400" b="1" dirty="0"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  <a:p>
              <a:pPr marL="742950" lvl="1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고른 나이별 </a:t>
              </a:r>
              <a:r>
                <a:rPr lang="ko-KR" altLang="en-US" sz="1400" b="1" dirty="0" err="1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캐글러</a:t>
              </a:r>
              <a:r>
                <a:rPr lang="ko-KR" altLang="en-US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 분포</a:t>
              </a:r>
              <a:endParaRPr lang="en-US" altLang="ko-KR" sz="1400" b="1" dirty="0"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  <a:p>
              <a:pPr marL="742950" lvl="1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매우 높은 </a:t>
              </a:r>
              <a:r>
                <a:rPr lang="ko-KR" altLang="en-US" sz="1400" b="1" dirty="0" err="1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남성비</a:t>
              </a:r>
              <a:r>
                <a:rPr lang="ko-KR" altLang="en-US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 </a:t>
              </a:r>
              <a:r>
                <a:rPr lang="en-US" altLang="ko-KR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(</a:t>
              </a:r>
              <a:r>
                <a:rPr lang="ko-KR" altLang="en-US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약 </a:t>
              </a:r>
              <a:r>
                <a:rPr lang="en-US" altLang="ko-KR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90%)</a:t>
              </a: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400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dirty="0"/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EB18ED76-3360-4211-9C54-9792EECA1DE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10477"/>
              <a:ext cx="0" cy="260791"/>
            </a:xfrm>
            <a:prstGeom prst="line">
              <a:avLst/>
            </a:prstGeom>
            <a:ln w="47625">
              <a:solidFill>
                <a:srgbClr val="EF305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954BE9A5-DD2E-46D2-B1FD-3A99C41B9B4F}"/>
              </a:ext>
            </a:extLst>
          </p:cNvPr>
          <p:cNvGrpSpPr/>
          <p:nvPr/>
        </p:nvGrpSpPr>
        <p:grpSpPr>
          <a:xfrm>
            <a:off x="5642768" y="3931091"/>
            <a:ext cx="6280291" cy="3108543"/>
            <a:chOff x="5938982" y="1307962"/>
            <a:chExt cx="5153891" cy="3794467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8973FD3-501B-41D4-A54B-888B75A570B2}"/>
                </a:ext>
              </a:extLst>
            </p:cNvPr>
            <p:cNvSpPr txBox="1"/>
            <p:nvPr/>
          </p:nvSpPr>
          <p:spPr>
            <a:xfrm>
              <a:off x="5938982" y="1307962"/>
              <a:ext cx="5153891" cy="3794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     </a:t>
              </a:r>
              <a:r>
                <a:rPr lang="ko-KR" altLang="en-US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사용 언어</a:t>
              </a:r>
              <a:r>
                <a:rPr lang="en-US" altLang="ko-KR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, </a:t>
              </a:r>
              <a:r>
                <a:rPr lang="ko-KR" altLang="en-US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라이브러리</a:t>
              </a:r>
              <a:r>
                <a:rPr lang="en-US" altLang="ko-KR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, </a:t>
              </a:r>
              <a:r>
                <a:rPr lang="ko-KR" altLang="en-US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툴</a:t>
              </a:r>
              <a:endParaRPr lang="en-US" altLang="ko-KR" sz="1400" b="1" dirty="0"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  <a:p>
              <a:pPr marL="742950" lvl="1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주요 사용 라이브러리</a:t>
              </a:r>
              <a:r>
                <a:rPr lang="en-US" altLang="ko-KR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(</a:t>
              </a:r>
              <a:r>
                <a:rPr lang="ko-KR" altLang="en-US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상위 </a:t>
              </a:r>
              <a:r>
                <a:rPr lang="en-US" altLang="ko-KR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4</a:t>
              </a:r>
              <a:r>
                <a:rPr lang="ko-KR" altLang="en-US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개</a:t>
              </a:r>
              <a:r>
                <a:rPr lang="en-US" altLang="ko-KR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)</a:t>
              </a:r>
              <a:r>
                <a:rPr lang="ko-KR" altLang="en-US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 중 </a:t>
              </a:r>
              <a:r>
                <a:rPr lang="en-US" altLang="ko-KR" sz="1400" b="1" dirty="0" err="1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ggplot</a:t>
              </a:r>
              <a:r>
                <a:rPr lang="en-US" altLang="ko-KR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 </a:t>
              </a:r>
              <a:r>
                <a:rPr lang="ko-KR" altLang="en-US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제외 모두 증가 </a:t>
              </a:r>
              <a:endParaRPr lang="en-US" altLang="ko-KR" sz="1400" b="1" dirty="0"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  <a:p>
              <a:pPr marL="742950" lvl="1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라이브러리 및 툴을 사용하지 않는 </a:t>
              </a:r>
              <a:r>
                <a:rPr lang="ko-KR" altLang="en-US" sz="1400" b="1" dirty="0" err="1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캐글러</a:t>
              </a:r>
              <a:r>
                <a:rPr lang="ko-KR" altLang="en-US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 증가</a:t>
              </a:r>
              <a:endParaRPr lang="en-US" altLang="ko-KR" sz="1400" b="1" dirty="0"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  <a:p>
              <a:pPr marL="742950" lvl="1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모든 언어 항목에서의 증가세</a:t>
              </a:r>
              <a:endParaRPr lang="en-US" altLang="ko-KR" sz="1400" b="1" dirty="0"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  <a:p>
              <a:pPr marL="742950" lvl="1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JAVA</a:t>
              </a:r>
              <a:r>
                <a:rPr lang="ko-KR" altLang="en-US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의 가장 큰 증가율</a:t>
              </a:r>
              <a:r>
                <a:rPr lang="en-US" altLang="ko-KR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(144%)</a:t>
              </a:r>
            </a:p>
            <a:p>
              <a:pPr marL="742950" lvl="1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Python</a:t>
              </a:r>
              <a:r>
                <a:rPr lang="ko-KR" altLang="en-US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의 가장 큰 </a:t>
              </a:r>
              <a:r>
                <a:rPr lang="ko-KR" altLang="en-US" sz="1400" b="1" dirty="0" err="1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증가값</a:t>
              </a:r>
              <a:r>
                <a:rPr lang="en-US" altLang="ko-KR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(344</a:t>
              </a:r>
              <a:r>
                <a:rPr lang="ko-KR" altLang="en-US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명</a:t>
              </a:r>
              <a:r>
                <a:rPr lang="en-US" altLang="ko-KR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)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altLang="ko-KR" sz="1400" b="1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dirty="0"/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6B1B57D8-BA91-4098-A090-239D36ECA361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10477"/>
              <a:ext cx="0" cy="260791"/>
            </a:xfrm>
            <a:prstGeom prst="line">
              <a:avLst/>
            </a:prstGeom>
            <a:ln w="47625">
              <a:solidFill>
                <a:srgbClr val="EF305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74939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그림 37">
            <a:extLst>
              <a:ext uri="{FF2B5EF4-FFF2-40B4-BE49-F238E27FC236}">
                <a16:creationId xmlns:a16="http://schemas.microsoft.com/office/drawing/2014/main" id="{92B4F99F-7A16-49AD-8F6A-CE45FA207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615" y="1881063"/>
            <a:ext cx="3850986" cy="4100055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3D58F82A-0BE3-4A9F-B381-3D8410BC1287}"/>
              </a:ext>
            </a:extLst>
          </p:cNvPr>
          <p:cNvGrpSpPr/>
          <p:nvPr/>
        </p:nvGrpSpPr>
        <p:grpSpPr>
          <a:xfrm>
            <a:off x="177800" y="172214"/>
            <a:ext cx="11836400" cy="619122"/>
            <a:chOff x="0" y="0"/>
            <a:chExt cx="12192000" cy="61912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4BB5AB67-392C-41CD-9375-45A9AEE5CCFF}"/>
                </a:ext>
              </a:extLst>
            </p:cNvPr>
            <p:cNvSpPr/>
            <p:nvPr/>
          </p:nvSpPr>
          <p:spPr>
            <a:xfrm>
              <a:off x="0" y="0"/>
              <a:ext cx="12192000" cy="1428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3A2B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8D3EBC7-4957-443E-8EE5-21E636778975}"/>
                </a:ext>
              </a:extLst>
            </p:cNvPr>
            <p:cNvSpPr/>
            <p:nvPr/>
          </p:nvSpPr>
          <p:spPr>
            <a:xfrm>
              <a:off x="0" y="142875"/>
              <a:ext cx="12192000" cy="142875"/>
            </a:xfrm>
            <a:prstGeom prst="rect">
              <a:avLst/>
            </a:prstGeom>
            <a:solidFill>
              <a:srgbClr val="4929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3CF0203-EBF7-4211-A33E-A722083F8FD4}"/>
                </a:ext>
              </a:extLst>
            </p:cNvPr>
            <p:cNvSpPr/>
            <p:nvPr/>
          </p:nvSpPr>
          <p:spPr>
            <a:xfrm>
              <a:off x="0" y="285750"/>
              <a:ext cx="12192000" cy="142875"/>
            </a:xfrm>
            <a:prstGeom prst="rect">
              <a:avLst/>
            </a:prstGeom>
            <a:solidFill>
              <a:srgbClr val="562A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187BDF7-18E2-48A9-B5E5-01790BF0C75E}"/>
                </a:ext>
              </a:extLst>
            </p:cNvPr>
            <p:cNvSpPr/>
            <p:nvPr/>
          </p:nvSpPr>
          <p:spPr>
            <a:xfrm>
              <a:off x="0" y="428625"/>
              <a:ext cx="12192000" cy="190497"/>
            </a:xfrm>
            <a:prstGeom prst="rect">
              <a:avLst/>
            </a:prstGeom>
            <a:solidFill>
              <a:srgbClr val="602A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0D32602-4C2D-40B4-A49A-796BBAA5EE86}"/>
              </a:ext>
            </a:extLst>
          </p:cNvPr>
          <p:cNvSpPr/>
          <p:nvPr/>
        </p:nvSpPr>
        <p:spPr>
          <a:xfrm>
            <a:off x="479425" y="344736"/>
            <a:ext cx="908050" cy="2648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B7C09E9-3C3A-4427-96CC-008B6034A9C0}"/>
              </a:ext>
            </a:extLst>
          </p:cNvPr>
          <p:cNvSpPr/>
          <p:nvPr/>
        </p:nvSpPr>
        <p:spPr>
          <a:xfrm>
            <a:off x="1146175" y="387871"/>
            <a:ext cx="180000" cy="180000"/>
          </a:xfrm>
          <a:prstGeom prst="ellipse">
            <a:avLst/>
          </a:prstGeom>
          <a:solidFill>
            <a:srgbClr val="EF2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7A0EA2-015F-43B5-9E60-E74A283687F1}"/>
              </a:ext>
            </a:extLst>
          </p:cNvPr>
          <p:cNvSpPr txBox="1"/>
          <p:nvPr/>
        </p:nvSpPr>
        <p:spPr>
          <a:xfrm>
            <a:off x="1625600" y="292047"/>
            <a:ext cx="477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b="1" i="1" kern="0">
                <a:solidFill>
                  <a:prstClr val="white"/>
                </a:solidFill>
              </a:rPr>
              <a:t>데이터 분석 결과 </a:t>
            </a:r>
            <a:endParaRPr lang="ko-KR" altLang="en-US" sz="3200" kern="0" dirty="0">
              <a:solidFill>
                <a:prstClr val="white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153C42E-2C3A-43EA-AEDB-F31425AE504E}"/>
              </a:ext>
            </a:extLst>
          </p:cNvPr>
          <p:cNvCxnSpPr>
            <a:cxnSpLocks/>
          </p:cNvCxnSpPr>
          <p:nvPr/>
        </p:nvCxnSpPr>
        <p:spPr>
          <a:xfrm>
            <a:off x="582706" y="1180082"/>
            <a:ext cx="0" cy="260791"/>
          </a:xfrm>
          <a:prstGeom prst="line">
            <a:avLst/>
          </a:prstGeom>
          <a:ln w="47625">
            <a:solidFill>
              <a:srgbClr val="EF30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DC12971-0742-418A-9317-2B87E37A2BBA}"/>
              </a:ext>
            </a:extLst>
          </p:cNvPr>
          <p:cNvSpPr txBox="1"/>
          <p:nvPr/>
        </p:nvSpPr>
        <p:spPr>
          <a:xfrm>
            <a:off x="702615" y="1129127"/>
            <a:ext cx="326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일본의 데이터 분석 결과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42DDC96-E1CA-45EB-BD11-8E3A79B2C1ED}"/>
              </a:ext>
            </a:extLst>
          </p:cNvPr>
          <p:cNvGrpSpPr/>
          <p:nvPr/>
        </p:nvGrpSpPr>
        <p:grpSpPr>
          <a:xfrm>
            <a:off x="5642768" y="1307962"/>
            <a:ext cx="5966526" cy="2677656"/>
            <a:chOff x="5938982" y="1307962"/>
            <a:chExt cx="5153891" cy="267765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2D7AC36-5BD4-479E-B940-531557A05E24}"/>
                </a:ext>
              </a:extLst>
            </p:cNvPr>
            <p:cNvSpPr txBox="1"/>
            <p:nvPr/>
          </p:nvSpPr>
          <p:spPr>
            <a:xfrm>
              <a:off x="5938982" y="1307962"/>
              <a:ext cx="5153891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     </a:t>
              </a:r>
              <a:r>
                <a:rPr lang="ko-KR" altLang="en-US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사용 </a:t>
              </a:r>
              <a:r>
                <a:rPr lang="en-US" altLang="ko-KR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IDE</a:t>
              </a:r>
            </a:p>
            <a:p>
              <a:pPr marL="742950" lvl="1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b="1" dirty="0" err="1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Jupyter</a:t>
              </a:r>
              <a:r>
                <a:rPr lang="ko-KR" altLang="en-US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 </a:t>
              </a:r>
              <a:r>
                <a:rPr lang="en-US" altLang="ko-KR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Notebook</a:t>
              </a:r>
              <a:r>
                <a:rPr lang="ko-KR" altLang="en-US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와 </a:t>
              </a:r>
              <a:r>
                <a:rPr lang="en-US" altLang="ko-KR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Visual Studio</a:t>
              </a:r>
              <a:r>
                <a:rPr lang="ko-KR" altLang="en-US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의 사용자 급증</a:t>
              </a:r>
              <a:endParaRPr lang="en-US" altLang="ko-KR" sz="1400" b="1" dirty="0"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  <a:p>
              <a:pPr marL="742950" lvl="1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PyCharm, </a:t>
              </a:r>
              <a:r>
                <a:rPr lang="en-US" altLang="ko-KR" sz="1400" b="1" dirty="0" err="1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Jupyter</a:t>
              </a:r>
              <a:r>
                <a:rPr lang="ko-KR" altLang="en-US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의 사용자 감소</a:t>
              </a:r>
              <a:endParaRPr lang="en-US" altLang="ko-KR" sz="1400" b="1" dirty="0"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  <a:p>
              <a:pPr marL="742950" lvl="1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감소세가 보이던 </a:t>
              </a:r>
              <a:r>
                <a:rPr lang="en-US" altLang="ko-KR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IDE</a:t>
              </a:r>
              <a:r>
                <a:rPr lang="ko-KR" altLang="en-US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의 사용자와 신규 유입 사용자가 </a:t>
              </a:r>
              <a:r>
                <a:rPr lang="en-US" altLang="ko-KR" sz="1400" b="1" dirty="0" err="1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Jupyter</a:t>
              </a:r>
              <a:r>
                <a:rPr lang="en-US" altLang="ko-KR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 Notebook</a:t>
              </a:r>
              <a:r>
                <a:rPr lang="ko-KR" altLang="en-US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과 </a:t>
              </a:r>
              <a:r>
                <a:rPr lang="en-US" altLang="ko-KR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Visual Studio</a:t>
              </a:r>
              <a:r>
                <a:rPr lang="ko-KR" altLang="en-US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로 이동한 것으로 추측</a:t>
              </a:r>
              <a:endParaRPr lang="en-US" altLang="ko-KR" sz="1400" b="1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altLang="ko-KR" sz="1400" b="1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b="1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dirty="0"/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EB18ED76-3360-4211-9C54-9792EECA1DE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10477"/>
              <a:ext cx="0" cy="260791"/>
            </a:xfrm>
            <a:prstGeom prst="line">
              <a:avLst/>
            </a:prstGeom>
            <a:ln w="47625">
              <a:solidFill>
                <a:srgbClr val="EF305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954BE9A5-DD2E-46D2-B1FD-3A99C41B9B4F}"/>
              </a:ext>
            </a:extLst>
          </p:cNvPr>
          <p:cNvGrpSpPr/>
          <p:nvPr/>
        </p:nvGrpSpPr>
        <p:grpSpPr>
          <a:xfrm>
            <a:off x="5642768" y="3931091"/>
            <a:ext cx="5153891" cy="2677656"/>
            <a:chOff x="5938982" y="1307962"/>
            <a:chExt cx="5153891" cy="326850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8973FD3-501B-41D4-A54B-888B75A570B2}"/>
                </a:ext>
              </a:extLst>
            </p:cNvPr>
            <p:cNvSpPr txBox="1"/>
            <p:nvPr/>
          </p:nvSpPr>
          <p:spPr>
            <a:xfrm>
              <a:off x="5938982" y="1307962"/>
              <a:ext cx="5153891" cy="32685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     </a:t>
              </a:r>
              <a:r>
                <a:rPr lang="ko-KR" altLang="en-US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사용 </a:t>
              </a:r>
              <a:r>
                <a:rPr lang="ko-KR" altLang="en-US" sz="1400" b="1" dirty="0" err="1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머신러닝</a:t>
              </a:r>
              <a:r>
                <a:rPr lang="ko-KR" altLang="en-US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 프레임워크</a:t>
              </a:r>
              <a:endParaRPr lang="en-US" altLang="ko-KR" sz="1400" b="1" dirty="0"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  <a:p>
              <a:pPr marL="742950" lvl="1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프레임워크 항목이 늘어남</a:t>
              </a:r>
              <a:endParaRPr lang="en-US" altLang="ko-KR" sz="1400" b="1" dirty="0"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  <a:p>
              <a:pPr marL="742950" lvl="1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Scikit-learn</a:t>
              </a:r>
              <a:r>
                <a:rPr lang="ko-KR" altLang="en-US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사용자의 비약적 증가</a:t>
              </a:r>
              <a:endParaRPr lang="en-US" altLang="ko-KR" sz="1400" b="1" dirty="0"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  <a:p>
              <a:pPr marL="742950" lvl="1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Fast.ai, </a:t>
              </a:r>
              <a:r>
                <a:rPr lang="en-US" altLang="ko-KR" sz="1400" b="1" dirty="0" err="1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MXNet</a:t>
              </a:r>
              <a:r>
                <a:rPr lang="ko-KR" altLang="en-US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의 높은 점유율 증가</a:t>
              </a:r>
              <a:endParaRPr lang="en-US" altLang="ko-KR" sz="1400" b="1" dirty="0"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  <a:p>
              <a:pPr marL="742950" lvl="1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b="1" dirty="0" err="1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Xgboost</a:t>
              </a:r>
              <a:r>
                <a:rPr lang="ko-KR" altLang="en-US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와 </a:t>
              </a:r>
              <a:r>
                <a:rPr lang="en-US" altLang="ko-KR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Caret</a:t>
              </a:r>
              <a:r>
                <a:rPr lang="ko-KR" altLang="en-US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의 점유율이 급감</a:t>
              </a:r>
              <a:endParaRPr lang="en-US" altLang="ko-KR" sz="1400" b="1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altLang="ko-KR" sz="1400" b="1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b="1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dirty="0"/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6B1B57D8-BA91-4098-A090-239D36ECA361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10477"/>
              <a:ext cx="0" cy="260791"/>
            </a:xfrm>
            <a:prstGeom prst="line">
              <a:avLst/>
            </a:prstGeom>
            <a:ln w="47625">
              <a:solidFill>
                <a:srgbClr val="EF305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28246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3D58F82A-0BE3-4A9F-B381-3D8410BC1287}"/>
              </a:ext>
            </a:extLst>
          </p:cNvPr>
          <p:cNvGrpSpPr/>
          <p:nvPr/>
        </p:nvGrpSpPr>
        <p:grpSpPr>
          <a:xfrm>
            <a:off x="177800" y="172214"/>
            <a:ext cx="11836400" cy="619122"/>
            <a:chOff x="0" y="0"/>
            <a:chExt cx="12192000" cy="61912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4BB5AB67-392C-41CD-9375-45A9AEE5CCFF}"/>
                </a:ext>
              </a:extLst>
            </p:cNvPr>
            <p:cNvSpPr/>
            <p:nvPr/>
          </p:nvSpPr>
          <p:spPr>
            <a:xfrm>
              <a:off x="0" y="0"/>
              <a:ext cx="12192000" cy="1428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3A2B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8D3EBC7-4957-443E-8EE5-21E636778975}"/>
                </a:ext>
              </a:extLst>
            </p:cNvPr>
            <p:cNvSpPr/>
            <p:nvPr/>
          </p:nvSpPr>
          <p:spPr>
            <a:xfrm>
              <a:off x="0" y="142875"/>
              <a:ext cx="12192000" cy="142875"/>
            </a:xfrm>
            <a:prstGeom prst="rect">
              <a:avLst/>
            </a:prstGeom>
            <a:solidFill>
              <a:srgbClr val="4929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3CF0203-EBF7-4211-A33E-A722083F8FD4}"/>
                </a:ext>
              </a:extLst>
            </p:cNvPr>
            <p:cNvSpPr/>
            <p:nvPr/>
          </p:nvSpPr>
          <p:spPr>
            <a:xfrm>
              <a:off x="0" y="285750"/>
              <a:ext cx="12192000" cy="142875"/>
            </a:xfrm>
            <a:prstGeom prst="rect">
              <a:avLst/>
            </a:prstGeom>
            <a:solidFill>
              <a:srgbClr val="562A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187BDF7-18E2-48A9-B5E5-01790BF0C75E}"/>
                </a:ext>
              </a:extLst>
            </p:cNvPr>
            <p:cNvSpPr/>
            <p:nvPr/>
          </p:nvSpPr>
          <p:spPr>
            <a:xfrm>
              <a:off x="0" y="428625"/>
              <a:ext cx="12192000" cy="190497"/>
            </a:xfrm>
            <a:prstGeom prst="rect">
              <a:avLst/>
            </a:prstGeom>
            <a:solidFill>
              <a:srgbClr val="602A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0D32602-4C2D-40B4-A49A-796BBAA5EE86}"/>
              </a:ext>
            </a:extLst>
          </p:cNvPr>
          <p:cNvSpPr/>
          <p:nvPr/>
        </p:nvSpPr>
        <p:spPr>
          <a:xfrm>
            <a:off x="479425" y="344736"/>
            <a:ext cx="908050" cy="2648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B7C09E9-3C3A-4427-96CC-008B6034A9C0}"/>
              </a:ext>
            </a:extLst>
          </p:cNvPr>
          <p:cNvSpPr/>
          <p:nvPr/>
        </p:nvSpPr>
        <p:spPr>
          <a:xfrm>
            <a:off x="1146175" y="387871"/>
            <a:ext cx="180000" cy="180000"/>
          </a:xfrm>
          <a:prstGeom prst="ellipse">
            <a:avLst/>
          </a:prstGeom>
          <a:solidFill>
            <a:srgbClr val="FFAB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7A0EA2-015F-43B5-9E60-E74A283687F1}"/>
              </a:ext>
            </a:extLst>
          </p:cNvPr>
          <p:cNvSpPr txBox="1"/>
          <p:nvPr/>
        </p:nvSpPr>
        <p:spPr>
          <a:xfrm>
            <a:off x="1625600" y="292047"/>
            <a:ext cx="477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b="1" i="1" kern="0">
                <a:solidFill>
                  <a:prstClr val="white"/>
                </a:solidFill>
              </a:rPr>
              <a:t>데이터 분석 </a:t>
            </a:r>
            <a:r>
              <a:rPr lang="ko-KR" altLang="en-US" b="1" i="1" kern="0" dirty="0">
                <a:solidFill>
                  <a:prstClr val="white"/>
                </a:solidFill>
              </a:rPr>
              <a:t>결과 </a:t>
            </a:r>
            <a:endParaRPr lang="ko-KR" altLang="en-US" sz="3200" kern="0" dirty="0">
              <a:solidFill>
                <a:prstClr val="white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153C42E-2C3A-43EA-AEDB-F31425AE504E}"/>
              </a:ext>
            </a:extLst>
          </p:cNvPr>
          <p:cNvCxnSpPr>
            <a:cxnSpLocks/>
          </p:cNvCxnSpPr>
          <p:nvPr/>
        </p:nvCxnSpPr>
        <p:spPr>
          <a:xfrm>
            <a:off x="582706" y="1180082"/>
            <a:ext cx="0" cy="260791"/>
          </a:xfrm>
          <a:prstGeom prst="line">
            <a:avLst/>
          </a:prstGeom>
          <a:ln w="47625">
            <a:solidFill>
              <a:srgbClr val="FFAB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DC12971-0742-418A-9317-2B87E37A2BBA}"/>
              </a:ext>
            </a:extLst>
          </p:cNvPr>
          <p:cNvSpPr txBox="1"/>
          <p:nvPr/>
        </p:nvSpPr>
        <p:spPr>
          <a:xfrm>
            <a:off x="702615" y="1129127"/>
            <a:ext cx="326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중국의 데이터 분석 결과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42DDC96-E1CA-45EB-BD11-8E3A79B2C1ED}"/>
              </a:ext>
            </a:extLst>
          </p:cNvPr>
          <p:cNvGrpSpPr/>
          <p:nvPr/>
        </p:nvGrpSpPr>
        <p:grpSpPr>
          <a:xfrm>
            <a:off x="5642766" y="1310477"/>
            <a:ext cx="6271327" cy="3000821"/>
            <a:chOff x="5938982" y="1307962"/>
            <a:chExt cx="5153891" cy="300082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2D7AC36-5BD4-479E-B940-531557A05E24}"/>
                </a:ext>
              </a:extLst>
            </p:cNvPr>
            <p:cNvSpPr txBox="1"/>
            <p:nvPr/>
          </p:nvSpPr>
          <p:spPr>
            <a:xfrm>
              <a:off x="5938982" y="1307962"/>
              <a:ext cx="5153891" cy="30008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     </a:t>
              </a:r>
              <a:r>
                <a:rPr lang="ko-KR" altLang="en-US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연령층</a:t>
              </a:r>
              <a:r>
                <a:rPr lang="en-US" altLang="ko-KR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, </a:t>
              </a:r>
              <a:r>
                <a:rPr lang="ko-KR" altLang="en-US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성별</a:t>
              </a:r>
              <a:endParaRPr lang="en-US" altLang="ko-KR" sz="1400" b="1" dirty="0"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  <a:p>
              <a:pPr marL="742950" lvl="1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중국의 </a:t>
              </a:r>
              <a:r>
                <a:rPr lang="ko-KR" altLang="en-US" sz="1400" b="1" dirty="0" err="1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캐글러</a:t>
              </a:r>
              <a:r>
                <a:rPr lang="ko-KR" altLang="en-US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 수 약 </a:t>
              </a:r>
              <a:r>
                <a:rPr lang="en-US" altLang="ko-KR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42% </a:t>
              </a:r>
              <a:r>
                <a:rPr lang="ko-KR" altLang="en-US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증가</a:t>
              </a:r>
              <a:endParaRPr lang="en-US" altLang="ko-KR" sz="1400" b="1" dirty="0"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  <a:p>
              <a:pPr marL="742950" lvl="1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전체적인  증가세 속에 감소세를 띄는 연령층도 있음</a:t>
              </a:r>
              <a:r>
                <a:rPr lang="en-US" altLang="ko-KR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(25-29, 40-44)</a:t>
              </a:r>
            </a:p>
            <a:p>
              <a:pPr marL="742950" lvl="1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b="1" dirty="0" err="1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젊은층</a:t>
              </a:r>
              <a:r>
                <a:rPr lang="en-US" altLang="ko-KR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(18-34)</a:t>
              </a:r>
              <a:r>
                <a:rPr lang="ko-KR" altLang="en-US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의 매우 높은 점유율</a:t>
              </a:r>
              <a:r>
                <a:rPr lang="en-US" altLang="ko-KR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(90%, 92%)</a:t>
              </a:r>
            </a:p>
            <a:p>
              <a:pPr marL="742950" lvl="1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높은 </a:t>
              </a:r>
              <a:r>
                <a:rPr lang="ko-KR" altLang="en-US" sz="1400" b="1" dirty="0" err="1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남성비</a:t>
              </a:r>
              <a:r>
                <a:rPr lang="ko-KR" altLang="en-US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 </a:t>
              </a:r>
              <a:r>
                <a:rPr lang="en-US" altLang="ko-KR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(</a:t>
              </a:r>
              <a:r>
                <a:rPr lang="ko-KR" altLang="en-US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약 </a:t>
              </a:r>
              <a:r>
                <a:rPr lang="en-US" altLang="ko-KR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82%)</a:t>
              </a: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400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dirty="0"/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EB18ED76-3360-4211-9C54-9792EECA1DE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10477"/>
              <a:ext cx="0" cy="260791"/>
            </a:xfrm>
            <a:prstGeom prst="line">
              <a:avLst/>
            </a:prstGeom>
            <a:ln w="47625">
              <a:solidFill>
                <a:srgbClr val="FFAB0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954BE9A5-DD2E-46D2-B1FD-3A99C41B9B4F}"/>
              </a:ext>
            </a:extLst>
          </p:cNvPr>
          <p:cNvGrpSpPr/>
          <p:nvPr/>
        </p:nvGrpSpPr>
        <p:grpSpPr>
          <a:xfrm>
            <a:off x="5642768" y="3931091"/>
            <a:ext cx="6271323" cy="3108543"/>
            <a:chOff x="5938982" y="1307962"/>
            <a:chExt cx="5153891" cy="3794467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8973FD3-501B-41D4-A54B-888B75A570B2}"/>
                </a:ext>
              </a:extLst>
            </p:cNvPr>
            <p:cNvSpPr txBox="1"/>
            <p:nvPr/>
          </p:nvSpPr>
          <p:spPr>
            <a:xfrm>
              <a:off x="5938982" y="1307962"/>
              <a:ext cx="5153891" cy="3794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     </a:t>
              </a:r>
              <a:r>
                <a:rPr lang="ko-KR" altLang="en-US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사용 언어</a:t>
              </a:r>
              <a:r>
                <a:rPr lang="en-US" altLang="ko-KR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, </a:t>
              </a:r>
              <a:r>
                <a:rPr lang="ko-KR" altLang="en-US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라이브러리</a:t>
              </a:r>
              <a:r>
                <a:rPr lang="en-US" altLang="ko-KR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, </a:t>
              </a:r>
              <a:r>
                <a:rPr lang="ko-KR" altLang="en-US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툴</a:t>
              </a:r>
              <a:endParaRPr lang="en-US" altLang="ko-KR" sz="1400" b="1" dirty="0"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  <a:p>
              <a:pPr marL="742950" lvl="1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주요 사용 라이브러리</a:t>
              </a:r>
              <a:r>
                <a:rPr lang="en-US" altLang="ko-KR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(</a:t>
              </a:r>
              <a:r>
                <a:rPr lang="ko-KR" altLang="en-US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상위 </a:t>
              </a:r>
              <a:r>
                <a:rPr lang="en-US" altLang="ko-KR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4</a:t>
              </a:r>
              <a:r>
                <a:rPr lang="ko-KR" altLang="en-US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개</a:t>
              </a:r>
              <a:r>
                <a:rPr lang="en-US" altLang="ko-KR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) </a:t>
              </a:r>
              <a:r>
                <a:rPr lang="ko-KR" altLang="en-US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모두 증가세</a:t>
              </a:r>
              <a:endParaRPr lang="en-US" altLang="ko-KR" sz="1400" b="1" dirty="0"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  <a:p>
              <a:pPr marL="742950" lvl="1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라이브러리를 사용하지않는 </a:t>
              </a:r>
              <a:r>
                <a:rPr lang="ko-KR" altLang="en-US" sz="1400" b="1" dirty="0" err="1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캐글러</a:t>
              </a:r>
              <a:r>
                <a:rPr lang="ko-KR" altLang="en-US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 급증 </a:t>
              </a:r>
              <a:r>
                <a:rPr lang="en-US" altLang="ko-KR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(</a:t>
              </a:r>
              <a:r>
                <a:rPr lang="ko-KR" altLang="en-US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약 </a:t>
              </a:r>
              <a:r>
                <a:rPr lang="en-US" altLang="ko-KR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600% </a:t>
              </a:r>
              <a:r>
                <a:rPr lang="ko-KR" altLang="en-US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증가</a:t>
              </a:r>
              <a:r>
                <a:rPr lang="en-US" altLang="ko-KR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) </a:t>
              </a:r>
            </a:p>
            <a:p>
              <a:pPr marL="742950" lvl="1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모든 언어 항목에서의 증가세 </a:t>
              </a:r>
              <a:endParaRPr lang="en-US" altLang="ko-KR" sz="1400" b="1" dirty="0"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  <a:p>
              <a:pPr marL="742950" lvl="1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C</a:t>
              </a:r>
              <a:r>
                <a:rPr lang="ko-KR" altLang="en-US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 의 가장 큰 증가율</a:t>
              </a:r>
              <a:r>
                <a:rPr lang="en-US" altLang="ko-KR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(240%)</a:t>
              </a:r>
            </a:p>
            <a:p>
              <a:pPr marL="742950" lvl="1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Python</a:t>
              </a:r>
              <a:r>
                <a:rPr lang="ko-KR" altLang="en-US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의 가장 큰 </a:t>
              </a:r>
              <a:r>
                <a:rPr lang="ko-KR" altLang="en-US" sz="1400" b="1" dirty="0" err="1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증가값</a:t>
              </a:r>
              <a:r>
                <a:rPr lang="en-US" altLang="ko-KR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(362</a:t>
              </a:r>
              <a:r>
                <a:rPr lang="ko-KR" altLang="en-US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명</a:t>
              </a:r>
              <a:r>
                <a:rPr lang="en-US" altLang="ko-KR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)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altLang="ko-KR" sz="1400" b="1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dirty="0"/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6B1B57D8-BA91-4098-A090-239D36ECA361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10477"/>
              <a:ext cx="0" cy="260791"/>
            </a:xfrm>
            <a:prstGeom prst="line">
              <a:avLst/>
            </a:prstGeom>
            <a:ln w="47625">
              <a:solidFill>
                <a:srgbClr val="FFAB0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02CEE286-7944-4210-B891-1682107FC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06" y="2467636"/>
            <a:ext cx="4302556" cy="292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0263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2CEE286-7944-4210-B891-1682107FC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06" y="2467636"/>
            <a:ext cx="4302556" cy="2926909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3D58F82A-0BE3-4A9F-B381-3D8410BC1287}"/>
              </a:ext>
            </a:extLst>
          </p:cNvPr>
          <p:cNvGrpSpPr/>
          <p:nvPr/>
        </p:nvGrpSpPr>
        <p:grpSpPr>
          <a:xfrm>
            <a:off x="177800" y="172214"/>
            <a:ext cx="11836400" cy="619122"/>
            <a:chOff x="0" y="0"/>
            <a:chExt cx="12192000" cy="61912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4BB5AB67-392C-41CD-9375-45A9AEE5CCFF}"/>
                </a:ext>
              </a:extLst>
            </p:cNvPr>
            <p:cNvSpPr/>
            <p:nvPr/>
          </p:nvSpPr>
          <p:spPr>
            <a:xfrm>
              <a:off x="0" y="0"/>
              <a:ext cx="12192000" cy="1428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3A2B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8D3EBC7-4957-443E-8EE5-21E636778975}"/>
                </a:ext>
              </a:extLst>
            </p:cNvPr>
            <p:cNvSpPr/>
            <p:nvPr/>
          </p:nvSpPr>
          <p:spPr>
            <a:xfrm>
              <a:off x="0" y="142875"/>
              <a:ext cx="12192000" cy="142875"/>
            </a:xfrm>
            <a:prstGeom prst="rect">
              <a:avLst/>
            </a:prstGeom>
            <a:solidFill>
              <a:srgbClr val="4929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3CF0203-EBF7-4211-A33E-A722083F8FD4}"/>
                </a:ext>
              </a:extLst>
            </p:cNvPr>
            <p:cNvSpPr/>
            <p:nvPr/>
          </p:nvSpPr>
          <p:spPr>
            <a:xfrm>
              <a:off x="0" y="285750"/>
              <a:ext cx="12192000" cy="142875"/>
            </a:xfrm>
            <a:prstGeom prst="rect">
              <a:avLst/>
            </a:prstGeom>
            <a:solidFill>
              <a:srgbClr val="562A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187BDF7-18E2-48A9-B5E5-01790BF0C75E}"/>
                </a:ext>
              </a:extLst>
            </p:cNvPr>
            <p:cNvSpPr/>
            <p:nvPr/>
          </p:nvSpPr>
          <p:spPr>
            <a:xfrm>
              <a:off x="0" y="428625"/>
              <a:ext cx="12192000" cy="190497"/>
            </a:xfrm>
            <a:prstGeom prst="rect">
              <a:avLst/>
            </a:prstGeom>
            <a:solidFill>
              <a:srgbClr val="602A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0D32602-4C2D-40B4-A49A-796BBAA5EE86}"/>
              </a:ext>
            </a:extLst>
          </p:cNvPr>
          <p:cNvSpPr/>
          <p:nvPr/>
        </p:nvSpPr>
        <p:spPr>
          <a:xfrm>
            <a:off x="479425" y="344736"/>
            <a:ext cx="908050" cy="2648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B7C09E9-3C3A-4427-96CC-008B6034A9C0}"/>
              </a:ext>
            </a:extLst>
          </p:cNvPr>
          <p:cNvSpPr/>
          <p:nvPr/>
        </p:nvSpPr>
        <p:spPr>
          <a:xfrm>
            <a:off x="1146175" y="387871"/>
            <a:ext cx="180000" cy="180000"/>
          </a:xfrm>
          <a:prstGeom prst="ellipse">
            <a:avLst/>
          </a:prstGeom>
          <a:solidFill>
            <a:srgbClr val="FFAB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7A0EA2-015F-43B5-9E60-E74A283687F1}"/>
              </a:ext>
            </a:extLst>
          </p:cNvPr>
          <p:cNvSpPr txBox="1"/>
          <p:nvPr/>
        </p:nvSpPr>
        <p:spPr>
          <a:xfrm>
            <a:off x="1625600" y="292047"/>
            <a:ext cx="477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b="1" i="1" kern="0">
                <a:solidFill>
                  <a:prstClr val="white"/>
                </a:solidFill>
              </a:rPr>
              <a:t>데이터 분석 </a:t>
            </a:r>
            <a:r>
              <a:rPr lang="ko-KR" altLang="en-US" b="1" i="1" kern="0" dirty="0">
                <a:solidFill>
                  <a:prstClr val="white"/>
                </a:solidFill>
              </a:rPr>
              <a:t>결과 </a:t>
            </a:r>
            <a:endParaRPr lang="ko-KR" altLang="en-US" sz="3200" kern="0" dirty="0">
              <a:solidFill>
                <a:prstClr val="white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153C42E-2C3A-43EA-AEDB-F31425AE504E}"/>
              </a:ext>
            </a:extLst>
          </p:cNvPr>
          <p:cNvCxnSpPr>
            <a:cxnSpLocks/>
          </p:cNvCxnSpPr>
          <p:nvPr/>
        </p:nvCxnSpPr>
        <p:spPr>
          <a:xfrm>
            <a:off x="582706" y="1180082"/>
            <a:ext cx="0" cy="260791"/>
          </a:xfrm>
          <a:prstGeom prst="line">
            <a:avLst/>
          </a:prstGeom>
          <a:ln w="47625">
            <a:solidFill>
              <a:srgbClr val="FFAB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DC12971-0742-418A-9317-2B87E37A2BBA}"/>
              </a:ext>
            </a:extLst>
          </p:cNvPr>
          <p:cNvSpPr txBox="1"/>
          <p:nvPr/>
        </p:nvSpPr>
        <p:spPr>
          <a:xfrm>
            <a:off x="702615" y="1129127"/>
            <a:ext cx="326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중국의 데이터 분석 결과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42DDC96-E1CA-45EB-BD11-8E3A79B2C1ED}"/>
              </a:ext>
            </a:extLst>
          </p:cNvPr>
          <p:cNvGrpSpPr/>
          <p:nvPr/>
        </p:nvGrpSpPr>
        <p:grpSpPr>
          <a:xfrm>
            <a:off x="5642768" y="1310477"/>
            <a:ext cx="6216723" cy="2246769"/>
            <a:chOff x="5938982" y="1307962"/>
            <a:chExt cx="5153891" cy="224676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2D7AC36-5BD4-479E-B940-531557A05E24}"/>
                </a:ext>
              </a:extLst>
            </p:cNvPr>
            <p:cNvSpPr txBox="1"/>
            <p:nvPr/>
          </p:nvSpPr>
          <p:spPr>
            <a:xfrm>
              <a:off x="5938982" y="1307962"/>
              <a:ext cx="5153891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     </a:t>
              </a:r>
              <a:r>
                <a:rPr lang="ko-KR" altLang="en-US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사용 </a:t>
              </a:r>
              <a:r>
                <a:rPr lang="en-US" altLang="ko-KR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IDE</a:t>
              </a:r>
            </a:p>
            <a:p>
              <a:endPara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  <a:p>
              <a:pPr marL="742950" lvl="1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b="1" dirty="0" err="1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Jupyter</a:t>
              </a:r>
              <a:r>
                <a:rPr lang="en-US" altLang="ko-KR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 Notebook</a:t>
              </a:r>
              <a:r>
                <a:rPr lang="ko-KR" altLang="en-US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과 </a:t>
              </a:r>
              <a:r>
                <a:rPr lang="en-US" altLang="ko-KR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PyCharm, MATLAB </a:t>
              </a:r>
              <a:r>
                <a:rPr lang="ko-KR" altLang="en-US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의 비약적 증가</a:t>
              </a:r>
              <a:endParaRPr lang="en-US" altLang="ko-KR" sz="1400" b="1" dirty="0"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  <a:p>
              <a:pPr marL="742950" lvl="1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b="1" dirty="0" err="1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Jupyter</a:t>
              </a:r>
              <a:r>
                <a:rPr lang="en-US" altLang="ko-KR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,</a:t>
              </a:r>
              <a:r>
                <a:rPr lang="ko-KR" altLang="en-US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 </a:t>
              </a:r>
              <a:r>
                <a:rPr lang="en-US" altLang="ko-KR" sz="1400" b="1" dirty="0" err="1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Rstudio</a:t>
              </a:r>
              <a:r>
                <a:rPr lang="en-US" altLang="ko-KR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,</a:t>
              </a:r>
              <a:r>
                <a:rPr lang="ko-KR" altLang="en-US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 </a:t>
              </a:r>
              <a:r>
                <a:rPr lang="en-US" altLang="ko-KR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Vim</a:t>
              </a:r>
              <a:r>
                <a:rPr lang="ko-KR" altLang="en-US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의 사용자 감소</a:t>
              </a:r>
              <a:endParaRPr lang="en-US" altLang="ko-KR" sz="1400" b="1" dirty="0"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  <a:p>
              <a:pPr marL="742950" lvl="1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PyCharm</a:t>
              </a:r>
              <a:r>
                <a:rPr lang="ko-KR" altLang="en-US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의 가장 높은 점유율</a:t>
              </a:r>
              <a:r>
                <a:rPr lang="en-US" altLang="ko-KR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 (26.4%)</a:t>
              </a:r>
              <a:endParaRPr lang="en-US" altLang="ko-KR" sz="1400" b="1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dirty="0"/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EB18ED76-3360-4211-9C54-9792EECA1DE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10477"/>
              <a:ext cx="0" cy="260791"/>
            </a:xfrm>
            <a:prstGeom prst="line">
              <a:avLst/>
            </a:prstGeom>
            <a:ln w="47625">
              <a:solidFill>
                <a:srgbClr val="FFAB0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954BE9A5-DD2E-46D2-B1FD-3A99C41B9B4F}"/>
              </a:ext>
            </a:extLst>
          </p:cNvPr>
          <p:cNvGrpSpPr/>
          <p:nvPr/>
        </p:nvGrpSpPr>
        <p:grpSpPr>
          <a:xfrm>
            <a:off x="5642767" y="3931091"/>
            <a:ext cx="5823091" cy="3323987"/>
            <a:chOff x="5938982" y="1307962"/>
            <a:chExt cx="5153891" cy="4057449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8973FD3-501B-41D4-A54B-888B75A570B2}"/>
                </a:ext>
              </a:extLst>
            </p:cNvPr>
            <p:cNvSpPr txBox="1"/>
            <p:nvPr/>
          </p:nvSpPr>
          <p:spPr>
            <a:xfrm>
              <a:off x="5938982" y="1307962"/>
              <a:ext cx="5153891" cy="40574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/>
                <a:t>     </a:t>
              </a:r>
              <a:r>
                <a:rPr lang="ko-KR" altLang="en-US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사용 </a:t>
              </a:r>
              <a:r>
                <a:rPr lang="ko-KR" altLang="en-US" sz="1400" b="1" dirty="0" err="1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머신러닝</a:t>
              </a:r>
              <a:r>
                <a:rPr lang="ko-KR" altLang="en-US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 프레임워크</a:t>
              </a:r>
              <a:endParaRPr lang="en-US" altLang="ko-KR" sz="1400" b="1" dirty="0"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  <a:p>
              <a:endPara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  <a:p>
              <a:pPr marL="742950" lvl="1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Scikit-learn</a:t>
              </a:r>
              <a:r>
                <a:rPr lang="ko-KR" altLang="en-US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의 가장 높은 점유율</a:t>
              </a:r>
              <a:endParaRPr lang="en-US" altLang="ko-KR" sz="1400" b="1" dirty="0"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  <a:p>
              <a:pPr marL="742950" lvl="1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21</a:t>
              </a:r>
              <a:r>
                <a:rPr lang="ko-KR" altLang="en-US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년 상위 </a:t>
              </a:r>
              <a:r>
                <a:rPr lang="en-US" altLang="ko-KR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4</a:t>
              </a:r>
              <a:r>
                <a:rPr lang="ko-KR" altLang="en-US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개의 프레임워크가 </a:t>
              </a:r>
              <a:r>
                <a:rPr lang="en-US" altLang="ko-KR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75</a:t>
              </a:r>
              <a:r>
                <a:rPr lang="ko-KR" altLang="en-US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의 점유율을 가짐</a:t>
              </a:r>
              <a:endParaRPr lang="en-US" altLang="ko-KR" sz="1400" b="1" dirty="0"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  <a:p>
              <a:pPr marL="742950" lvl="1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Fast.ai</a:t>
              </a:r>
              <a:r>
                <a:rPr lang="ko-KR" altLang="en-US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와 </a:t>
              </a:r>
              <a:r>
                <a:rPr lang="en-US" altLang="ko-KR" sz="1400" b="1" dirty="0" err="1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MXNet</a:t>
              </a:r>
              <a:r>
                <a:rPr lang="ko-KR" altLang="en-US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의 점유율이 </a:t>
              </a:r>
              <a:r>
                <a:rPr lang="ko-KR" altLang="en-US" sz="1400" b="1" dirty="0" err="1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큰폭으로</a:t>
              </a:r>
              <a:r>
                <a:rPr lang="ko-KR" altLang="en-US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 증가</a:t>
              </a:r>
              <a:endParaRPr lang="en-US" altLang="ko-KR" sz="1400" b="1" dirty="0"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  <a:p>
              <a:pPr marL="742950" lvl="1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b="1" dirty="0" err="1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Xgboost</a:t>
              </a:r>
              <a:r>
                <a:rPr lang="ko-KR" altLang="en-US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와 </a:t>
              </a:r>
              <a:r>
                <a:rPr lang="en-US" altLang="ko-KR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Caret</a:t>
              </a:r>
              <a:r>
                <a:rPr lang="ko-KR" altLang="en-US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의 점유율이 각각 </a:t>
              </a:r>
              <a:r>
                <a:rPr lang="en-US" altLang="ko-KR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-68%</a:t>
              </a:r>
              <a:r>
                <a:rPr lang="ko-KR" altLang="en-US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와 </a:t>
              </a:r>
              <a:r>
                <a:rPr lang="en-US" altLang="ko-KR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-84</a:t>
              </a:r>
              <a:r>
                <a:rPr lang="ko-KR" altLang="en-US" sz="1400" b="1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로 급감</a:t>
              </a:r>
              <a:endParaRPr lang="en-US" altLang="ko-KR" sz="1400" b="1" dirty="0"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  <a:p>
              <a:pPr marL="742950" lvl="1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endParaRPr lang="en-US" altLang="ko-KR" sz="1400" b="1" dirty="0"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dirty="0"/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6B1B57D8-BA91-4098-A090-239D36ECA361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10477"/>
              <a:ext cx="0" cy="260791"/>
            </a:xfrm>
            <a:prstGeom prst="line">
              <a:avLst/>
            </a:prstGeom>
            <a:ln w="47625">
              <a:solidFill>
                <a:srgbClr val="FFAB0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56032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3A0B8C66-5BD8-4C47-9DB0-C9A8E295366E}"/>
              </a:ext>
            </a:extLst>
          </p:cNvPr>
          <p:cNvSpPr/>
          <p:nvPr/>
        </p:nvSpPr>
        <p:spPr>
          <a:xfrm>
            <a:off x="5899210" y="6317673"/>
            <a:ext cx="175266" cy="1902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59C756D-55E4-4F84-81B2-005A3D9A299D}"/>
              </a:ext>
            </a:extLst>
          </p:cNvPr>
          <p:cNvSpPr/>
          <p:nvPr/>
        </p:nvSpPr>
        <p:spPr>
          <a:xfrm>
            <a:off x="6095996" y="6317673"/>
            <a:ext cx="175266" cy="19020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F41364BF-6360-4A4A-9DC5-F82434A8AD3E}"/>
              </a:ext>
            </a:extLst>
          </p:cNvPr>
          <p:cNvSpPr/>
          <p:nvPr/>
        </p:nvSpPr>
        <p:spPr>
          <a:xfrm>
            <a:off x="6095996" y="628424"/>
            <a:ext cx="5918200" cy="5879457"/>
          </a:xfrm>
          <a:prstGeom prst="roundRect">
            <a:avLst>
              <a:gd name="adj" fmla="val 2686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C669908-5C08-4816-B2BE-6FE3386CAE60}"/>
              </a:ext>
            </a:extLst>
          </p:cNvPr>
          <p:cNvSpPr/>
          <p:nvPr/>
        </p:nvSpPr>
        <p:spPr>
          <a:xfrm>
            <a:off x="177800" y="633807"/>
            <a:ext cx="5918200" cy="5879457"/>
          </a:xfrm>
          <a:prstGeom prst="roundRect">
            <a:avLst>
              <a:gd name="adj" fmla="val 2686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1325290-81C5-4D09-BD28-0FD34E71C98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6095998" y="791336"/>
            <a:ext cx="0" cy="5716545"/>
          </a:xfrm>
          <a:prstGeom prst="line">
            <a:avLst/>
          </a:prstGeom>
          <a:ln w="57150">
            <a:solidFill>
              <a:srgbClr val="EF30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D58F82A-0BE3-4A9F-B381-3D8410BC1287}"/>
              </a:ext>
            </a:extLst>
          </p:cNvPr>
          <p:cNvGrpSpPr/>
          <p:nvPr/>
        </p:nvGrpSpPr>
        <p:grpSpPr>
          <a:xfrm>
            <a:off x="177800" y="172214"/>
            <a:ext cx="11836396" cy="619122"/>
            <a:chOff x="0" y="0"/>
            <a:chExt cx="12192000" cy="61912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4BB5AB67-392C-41CD-9375-45A9AEE5CCFF}"/>
                </a:ext>
              </a:extLst>
            </p:cNvPr>
            <p:cNvSpPr/>
            <p:nvPr/>
          </p:nvSpPr>
          <p:spPr>
            <a:xfrm>
              <a:off x="0" y="0"/>
              <a:ext cx="12192000" cy="1428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3A2B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8D3EBC7-4957-443E-8EE5-21E636778975}"/>
                </a:ext>
              </a:extLst>
            </p:cNvPr>
            <p:cNvSpPr/>
            <p:nvPr/>
          </p:nvSpPr>
          <p:spPr>
            <a:xfrm>
              <a:off x="0" y="142875"/>
              <a:ext cx="12192000" cy="142875"/>
            </a:xfrm>
            <a:prstGeom prst="rect">
              <a:avLst/>
            </a:prstGeom>
            <a:solidFill>
              <a:srgbClr val="4929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3CF0203-EBF7-4211-A33E-A722083F8FD4}"/>
                </a:ext>
              </a:extLst>
            </p:cNvPr>
            <p:cNvSpPr/>
            <p:nvPr/>
          </p:nvSpPr>
          <p:spPr>
            <a:xfrm>
              <a:off x="0" y="285750"/>
              <a:ext cx="12192000" cy="142875"/>
            </a:xfrm>
            <a:prstGeom prst="rect">
              <a:avLst/>
            </a:prstGeom>
            <a:solidFill>
              <a:srgbClr val="562A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187BDF7-18E2-48A9-B5E5-01790BF0C75E}"/>
                </a:ext>
              </a:extLst>
            </p:cNvPr>
            <p:cNvSpPr/>
            <p:nvPr/>
          </p:nvSpPr>
          <p:spPr>
            <a:xfrm>
              <a:off x="0" y="428625"/>
              <a:ext cx="12192000" cy="190497"/>
            </a:xfrm>
            <a:prstGeom prst="rect">
              <a:avLst/>
            </a:prstGeom>
            <a:solidFill>
              <a:srgbClr val="602A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0D32602-4C2D-40B4-A49A-796BBAA5EE86}"/>
              </a:ext>
            </a:extLst>
          </p:cNvPr>
          <p:cNvSpPr/>
          <p:nvPr/>
        </p:nvSpPr>
        <p:spPr>
          <a:xfrm>
            <a:off x="479425" y="344736"/>
            <a:ext cx="908050" cy="2648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B7C09E9-3C3A-4427-96CC-008B6034A9C0}"/>
              </a:ext>
            </a:extLst>
          </p:cNvPr>
          <p:cNvSpPr/>
          <p:nvPr/>
        </p:nvSpPr>
        <p:spPr>
          <a:xfrm>
            <a:off x="1146175" y="387871"/>
            <a:ext cx="180000" cy="180000"/>
          </a:xfrm>
          <a:prstGeom prst="ellipse">
            <a:avLst/>
          </a:prstGeom>
          <a:solidFill>
            <a:srgbClr val="FFAB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7A0EA2-015F-43B5-9E60-E74A283687F1}"/>
              </a:ext>
            </a:extLst>
          </p:cNvPr>
          <p:cNvSpPr txBox="1"/>
          <p:nvPr/>
        </p:nvSpPr>
        <p:spPr>
          <a:xfrm>
            <a:off x="1625600" y="292047"/>
            <a:ext cx="477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b="1" i="1" kern="0">
                <a:solidFill>
                  <a:prstClr val="white"/>
                </a:solidFill>
              </a:rPr>
              <a:t>양국의 공통점 및 차이점</a:t>
            </a:r>
            <a:endParaRPr lang="ko-KR" altLang="en-US" sz="3200" kern="0" dirty="0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7C421F3-7CF9-41A6-9773-5A28584D4368}"/>
              </a:ext>
            </a:extLst>
          </p:cNvPr>
          <p:cNvGrpSpPr/>
          <p:nvPr/>
        </p:nvGrpSpPr>
        <p:grpSpPr>
          <a:xfrm>
            <a:off x="5225048" y="2484582"/>
            <a:ext cx="1741903" cy="1741903"/>
            <a:chOff x="5572893" y="2346036"/>
            <a:chExt cx="1741903" cy="1741903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694B7D8D-C7D6-437C-BA07-1EA48B8687AF}"/>
                </a:ext>
              </a:extLst>
            </p:cNvPr>
            <p:cNvSpPr/>
            <p:nvPr/>
          </p:nvSpPr>
          <p:spPr>
            <a:xfrm>
              <a:off x="5572893" y="2346036"/>
              <a:ext cx="1741903" cy="1741903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EF30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2CEE286-7944-4210-B891-1682107FC7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 amt="7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572893" y="2939441"/>
              <a:ext cx="1046214" cy="71171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156A12AD-3D97-4CC5-AB8B-18A0A1DB2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 amt="75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400800" y="2838979"/>
              <a:ext cx="857192" cy="912633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96B696A3-3DEC-43B4-BCF6-64DBAF83E4BC}"/>
              </a:ext>
            </a:extLst>
          </p:cNvPr>
          <p:cNvGrpSpPr/>
          <p:nvPr/>
        </p:nvGrpSpPr>
        <p:grpSpPr>
          <a:xfrm>
            <a:off x="582706" y="1129127"/>
            <a:ext cx="3389582" cy="369332"/>
            <a:chOff x="582706" y="1129127"/>
            <a:chExt cx="3389582" cy="369332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7153C42E-2C3A-43EA-AEDB-F31425AE504E}"/>
                </a:ext>
              </a:extLst>
            </p:cNvPr>
            <p:cNvCxnSpPr>
              <a:cxnSpLocks/>
            </p:cNvCxnSpPr>
            <p:nvPr/>
          </p:nvCxnSpPr>
          <p:spPr>
            <a:xfrm>
              <a:off x="582706" y="1180082"/>
              <a:ext cx="0" cy="260791"/>
            </a:xfrm>
            <a:prstGeom prst="line">
              <a:avLst/>
            </a:prstGeom>
            <a:ln w="47625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DC12971-0742-418A-9317-2B87E37A2BBA}"/>
                </a:ext>
              </a:extLst>
            </p:cNvPr>
            <p:cNvSpPr txBox="1"/>
            <p:nvPr/>
          </p:nvSpPr>
          <p:spPr>
            <a:xfrm>
              <a:off x="702615" y="1129127"/>
              <a:ext cx="3269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공통점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C9D56ABD-BC7B-4DE8-B401-68E77FF22802}"/>
              </a:ext>
            </a:extLst>
          </p:cNvPr>
          <p:cNvGrpSpPr/>
          <p:nvPr/>
        </p:nvGrpSpPr>
        <p:grpSpPr>
          <a:xfrm>
            <a:off x="6481551" y="1129127"/>
            <a:ext cx="3389582" cy="369332"/>
            <a:chOff x="582706" y="1129127"/>
            <a:chExt cx="3389582" cy="369332"/>
          </a:xfrm>
        </p:grpSpPr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50E9F07D-BCF1-404C-B095-6EA06650DA19}"/>
                </a:ext>
              </a:extLst>
            </p:cNvPr>
            <p:cNvCxnSpPr>
              <a:cxnSpLocks/>
            </p:cNvCxnSpPr>
            <p:nvPr/>
          </p:nvCxnSpPr>
          <p:spPr>
            <a:xfrm>
              <a:off x="582706" y="1180082"/>
              <a:ext cx="0" cy="260791"/>
            </a:xfrm>
            <a:prstGeom prst="line">
              <a:avLst/>
            </a:prstGeom>
            <a:ln w="47625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C6B1A83-CB85-4543-8DAC-5419A8236916}"/>
                </a:ext>
              </a:extLst>
            </p:cNvPr>
            <p:cNvSpPr txBox="1"/>
            <p:nvPr/>
          </p:nvSpPr>
          <p:spPr>
            <a:xfrm>
              <a:off x="702615" y="1129127"/>
              <a:ext cx="3269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차이점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65F375C8-3DD0-4A54-927F-55AE38CC5EB3}"/>
              </a:ext>
            </a:extLst>
          </p:cNvPr>
          <p:cNvSpPr txBox="1"/>
          <p:nvPr/>
        </p:nvSpPr>
        <p:spPr>
          <a:xfrm>
            <a:off x="479425" y="1819726"/>
            <a:ext cx="4802424" cy="4332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err="1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캐글러의</a:t>
            </a:r>
            <a:r>
              <a:rPr lang="ko-KR" altLang="en-US" sz="1400" b="1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수가 증가했으며 </a:t>
            </a:r>
            <a:r>
              <a:rPr lang="ko-KR" altLang="en-US" sz="1400" b="1" dirty="0" err="1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젊은층의</a:t>
            </a:r>
            <a:r>
              <a:rPr lang="ko-KR" altLang="en-US" sz="1400" b="1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비율이  높음</a:t>
            </a:r>
            <a:endParaRPr lang="en-US" altLang="ko-KR" sz="1400" b="1" dirty="0"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대부분의 연령층에서 </a:t>
            </a:r>
            <a:r>
              <a:rPr lang="ko-KR" altLang="en-US" sz="1400" b="1" dirty="0" err="1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캐글러의</a:t>
            </a:r>
            <a:r>
              <a:rPr lang="ko-KR" altLang="en-US" sz="1400" b="1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수가 증가함</a:t>
            </a:r>
            <a:endParaRPr lang="en-US" altLang="ko-KR" sz="1400" b="1" dirty="0"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각각 일본 </a:t>
            </a:r>
            <a:r>
              <a:rPr lang="en-US" altLang="ko-KR" sz="1400" b="1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90%  </a:t>
            </a:r>
            <a:r>
              <a:rPr lang="ko-KR" altLang="en-US" sz="1400" b="1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중국 </a:t>
            </a:r>
            <a:r>
              <a:rPr lang="en-US" altLang="ko-KR" sz="1400" b="1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82%</a:t>
            </a:r>
            <a:r>
              <a:rPr lang="ko-KR" altLang="en-US" sz="1400" b="1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로 남성의 비율이 매우 높음</a:t>
            </a:r>
            <a:endParaRPr lang="en-US" altLang="ko-KR" sz="1400" b="1" dirty="0"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라이브러리 및 툴을 사용하지 않는 </a:t>
            </a:r>
            <a:r>
              <a:rPr lang="ko-KR" altLang="en-US" sz="1400" b="1" dirty="0" err="1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캐글러의</a:t>
            </a:r>
            <a:r>
              <a:rPr lang="ko-KR" altLang="en-US" sz="1400" b="1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수가 급증</a:t>
            </a:r>
            <a:endParaRPr lang="en-US" altLang="ko-KR" sz="1400" b="1" dirty="0"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모든 언어 항목에서 증가세가 보임</a:t>
            </a:r>
            <a:endParaRPr lang="en-US" altLang="ko-KR" sz="1400" b="1" dirty="0"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400" b="1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Python</a:t>
            </a:r>
            <a:r>
              <a:rPr lang="ko-KR" altLang="en-US" sz="1400" b="1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사용자의 </a:t>
            </a:r>
            <a:r>
              <a:rPr lang="ko-KR" altLang="en-US" sz="1400" b="1" dirty="0" err="1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증가값이</a:t>
            </a:r>
            <a:r>
              <a:rPr lang="ko-KR" altLang="en-US" sz="1400" b="1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가장 높음</a:t>
            </a:r>
            <a:endParaRPr lang="en-US" altLang="ko-KR" sz="1400" b="1" dirty="0"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err="1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Jupyter</a:t>
            </a:r>
            <a:r>
              <a:rPr lang="en-US" altLang="ko-KR" sz="1400" b="1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Notebook</a:t>
            </a:r>
            <a:r>
              <a:rPr lang="ko-KR" altLang="en-US" sz="1400" b="1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의 사용자 급증</a:t>
            </a:r>
            <a:endParaRPr lang="en-US" altLang="ko-KR" sz="1400" b="1" dirty="0"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Scikit-learn</a:t>
            </a:r>
            <a:r>
              <a:rPr lang="ko-KR" altLang="en-US" sz="1400" b="1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의 점유율이 가장 높음</a:t>
            </a:r>
            <a:endParaRPr lang="en-US" altLang="ko-KR" sz="1400" b="1" dirty="0"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Fast.ai</a:t>
            </a:r>
            <a:r>
              <a:rPr lang="ko-KR" altLang="en-US" sz="1400" b="1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와 </a:t>
            </a:r>
            <a:r>
              <a:rPr lang="en-US" altLang="ko-KR" sz="1400" b="1" dirty="0" err="1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MXNet</a:t>
            </a:r>
            <a:r>
              <a:rPr lang="ko-KR" altLang="en-US" sz="1400" b="1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의 점유율이 증가함</a:t>
            </a:r>
            <a:endParaRPr lang="en-US" altLang="ko-KR" sz="1400" b="1" dirty="0"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반면</a:t>
            </a:r>
            <a:r>
              <a:rPr lang="en-US" altLang="ko-KR" sz="1400" b="1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</a:t>
            </a:r>
            <a:r>
              <a:rPr lang="en-US" altLang="ko-KR" sz="1400" b="1" dirty="0" err="1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Xgboost</a:t>
            </a:r>
            <a:r>
              <a:rPr lang="ko-KR" altLang="en-US" sz="1400" b="1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와 </a:t>
            </a:r>
            <a:r>
              <a:rPr lang="en-US" altLang="ko-KR" sz="1400" b="1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Caret</a:t>
            </a:r>
            <a:r>
              <a:rPr lang="ko-KR" altLang="en-US" sz="1400" b="1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의 점유율은 크게 하락함</a:t>
            </a:r>
            <a:endParaRPr lang="en-US" altLang="ko-KR" sz="1400" b="1" dirty="0"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B7994F-A517-470B-938E-1BD3627E254F}"/>
              </a:ext>
            </a:extLst>
          </p:cNvPr>
          <p:cNvSpPr txBox="1"/>
          <p:nvPr/>
        </p:nvSpPr>
        <p:spPr>
          <a:xfrm>
            <a:off x="7048995" y="1819725"/>
            <a:ext cx="4907380" cy="4332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2021</a:t>
            </a:r>
            <a:r>
              <a:rPr lang="ko-KR" altLang="en-US" sz="1400" b="1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년 기준</a:t>
            </a:r>
            <a:r>
              <a:rPr lang="en-US" altLang="ko-KR" sz="1400" b="1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</a:t>
            </a:r>
            <a:r>
              <a:rPr lang="ko-KR" altLang="en-US" sz="1400" b="1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중국</a:t>
            </a:r>
            <a:r>
              <a:rPr lang="en-US" altLang="ko-KR" sz="1400" b="1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(92%)</a:t>
            </a:r>
            <a:r>
              <a:rPr lang="ko-KR" altLang="en-US" sz="1400" b="1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의 </a:t>
            </a:r>
            <a:r>
              <a:rPr lang="ko-KR" altLang="en-US" sz="1400" b="1" dirty="0" err="1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젊은층</a:t>
            </a:r>
            <a:r>
              <a:rPr lang="ko-KR" altLang="en-US" sz="1400" b="1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비율이 일본</a:t>
            </a:r>
            <a:r>
              <a:rPr lang="en-US" altLang="ko-KR" sz="1400" b="1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(50%)</a:t>
            </a:r>
            <a:r>
              <a:rPr lang="ko-KR" altLang="en-US" sz="1400" b="1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과 비교해 매우 높음</a:t>
            </a:r>
            <a:endParaRPr lang="en-US" altLang="ko-KR" sz="1400" b="1" dirty="0"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일본은 모든 연령층에서 </a:t>
            </a:r>
            <a:r>
              <a:rPr lang="ko-KR" altLang="en-US" sz="1400" b="1" dirty="0" err="1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캐글러의</a:t>
            </a:r>
            <a:r>
              <a:rPr lang="ko-KR" altLang="en-US" sz="1400" b="1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수가 증가했으나</a:t>
            </a:r>
            <a:r>
              <a:rPr lang="en-US" altLang="ko-KR" sz="1400" b="1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</a:t>
            </a:r>
            <a:r>
              <a:rPr lang="ko-KR" altLang="en-US" sz="1400" b="1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중국은 그 수가 감소한 연령층도 있었다</a:t>
            </a:r>
            <a:r>
              <a:rPr lang="en-US" altLang="ko-KR" sz="1400" b="1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  <a:r>
              <a:rPr lang="ko-KR" altLang="en-US" sz="1400" b="1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endParaRPr lang="en-US" altLang="ko-KR" sz="1400" b="1" dirty="0"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일본에서는 </a:t>
            </a:r>
            <a:r>
              <a:rPr lang="en-US" altLang="ko-KR" sz="1400" b="1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JAVA(+144%)</a:t>
            </a:r>
            <a:r>
              <a:rPr lang="ko-KR" altLang="en-US" sz="1400" b="1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가</a:t>
            </a:r>
            <a:r>
              <a:rPr lang="en-US" altLang="ko-KR" sz="1400" b="1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</a:t>
            </a:r>
            <a:r>
              <a:rPr lang="ko-KR" altLang="en-US" sz="1400" b="1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중국에서는 </a:t>
            </a:r>
            <a:r>
              <a:rPr lang="en-US" altLang="ko-KR" sz="1400" b="1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C(+240%)</a:t>
            </a:r>
            <a:r>
              <a:rPr lang="ko-KR" altLang="en-US" sz="1400" b="1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의 사용자 증가율이 두드러짐</a:t>
            </a:r>
            <a:endParaRPr lang="en-US" altLang="ko-KR" sz="1400" b="1" dirty="0"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일본에서는 </a:t>
            </a:r>
            <a:r>
              <a:rPr lang="en-US" altLang="ko-KR" sz="1400" b="1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VS,</a:t>
            </a:r>
            <a:r>
              <a:rPr lang="ko-KR" altLang="en-US" sz="1400" b="1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중국에서는 </a:t>
            </a:r>
            <a:r>
              <a:rPr lang="en-US" altLang="ko-KR" sz="1400" b="1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PyCharm</a:t>
            </a:r>
            <a:r>
              <a:rPr lang="ko-KR" altLang="en-US" sz="1400" b="1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과 </a:t>
            </a:r>
            <a:r>
              <a:rPr lang="en-US" altLang="ko-KR" sz="1400" b="1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MATLAB </a:t>
            </a:r>
            <a:r>
              <a:rPr lang="ko-KR" altLang="en-US" sz="1400" b="1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사용자의 증가율이 높았음</a:t>
            </a:r>
            <a:endParaRPr lang="en-US" altLang="ko-KR" sz="1400" b="1" dirty="0"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일본에서는 </a:t>
            </a:r>
            <a:r>
              <a:rPr lang="en-US" altLang="ko-KR" sz="1400" b="1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Scikit-learn</a:t>
            </a:r>
            <a:r>
              <a:rPr lang="ko-KR" altLang="en-US" sz="1400" b="1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의 점유율과 증가율이 매우 높음</a:t>
            </a:r>
            <a:endParaRPr lang="en-US" altLang="ko-KR" sz="1400" b="1" dirty="0"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일본의 </a:t>
            </a:r>
            <a:r>
              <a:rPr lang="en-US" altLang="ko-KR" sz="1400" b="1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Fast.ai</a:t>
            </a:r>
            <a:r>
              <a:rPr lang="ko-KR" altLang="en-US" sz="1400" b="1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점유율 증가율이 중국의 </a:t>
            </a:r>
            <a:r>
              <a:rPr lang="en-US" altLang="ko-KR" sz="1400" b="1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3</a:t>
            </a:r>
            <a:r>
              <a:rPr lang="ko-KR" altLang="en-US" sz="1400" b="1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배에 달함</a:t>
            </a:r>
            <a:endParaRPr lang="en-US" altLang="ko-KR" sz="1400" b="1" dirty="0"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31958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77800" y="172213"/>
            <a:ext cx="11836400" cy="6513573"/>
            <a:chOff x="177800" y="172213"/>
            <a:chExt cx="11836400" cy="6513573"/>
          </a:xfrm>
        </p:grpSpPr>
        <p:sp>
          <p:nvSpPr>
            <p:cNvPr id="21" name="사각형: 둥근 위쪽 모서리 20">
              <a:extLst>
                <a:ext uri="{FF2B5EF4-FFF2-40B4-BE49-F238E27FC236}">
                  <a16:creationId xmlns:a16="http://schemas.microsoft.com/office/drawing/2014/main" id="{B98B1840-7414-43B9-916B-22FE1AB03B29}"/>
                </a:ext>
              </a:extLst>
            </p:cNvPr>
            <p:cNvSpPr/>
            <p:nvPr/>
          </p:nvSpPr>
          <p:spPr>
            <a:xfrm>
              <a:off x="177800" y="172213"/>
              <a:ext cx="11836400" cy="6513573"/>
            </a:xfrm>
            <a:prstGeom prst="round2SameRect">
              <a:avLst>
                <a:gd name="adj1" fmla="val 2366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dist="38100" dir="5400000" algn="t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3D58F82A-0BE3-4A9F-B381-3D8410BC1287}"/>
                </a:ext>
              </a:extLst>
            </p:cNvPr>
            <p:cNvGrpSpPr/>
            <p:nvPr/>
          </p:nvGrpSpPr>
          <p:grpSpPr>
            <a:xfrm>
              <a:off x="177800" y="172214"/>
              <a:ext cx="11836400" cy="619122"/>
              <a:chOff x="0" y="0"/>
              <a:chExt cx="12192000" cy="619122"/>
            </a:xfrm>
          </p:grpSpPr>
          <p:sp>
            <p:nvSpPr>
              <p:cNvPr id="6" name="사각형: 둥근 위쪽 모서리 5">
                <a:extLst>
                  <a:ext uri="{FF2B5EF4-FFF2-40B4-BE49-F238E27FC236}">
                    <a16:creationId xmlns:a16="http://schemas.microsoft.com/office/drawing/2014/main" id="{4BB5AB67-392C-41CD-9375-45A9AEE5CCFF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4287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3A2B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18D3EBC7-4957-443E-8EE5-21E636778975}"/>
                  </a:ext>
                </a:extLst>
              </p:cNvPr>
              <p:cNvSpPr/>
              <p:nvPr/>
            </p:nvSpPr>
            <p:spPr>
              <a:xfrm>
                <a:off x="0" y="142875"/>
                <a:ext cx="12192000" cy="142875"/>
              </a:xfrm>
              <a:prstGeom prst="rect">
                <a:avLst/>
              </a:prstGeom>
              <a:solidFill>
                <a:srgbClr val="4929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F3CF0203-EBF7-4211-A33E-A722083F8FD4}"/>
                  </a:ext>
                </a:extLst>
              </p:cNvPr>
              <p:cNvSpPr/>
              <p:nvPr/>
            </p:nvSpPr>
            <p:spPr>
              <a:xfrm>
                <a:off x="0" y="285750"/>
                <a:ext cx="12192000" cy="142875"/>
              </a:xfrm>
              <a:prstGeom prst="rect">
                <a:avLst/>
              </a:prstGeom>
              <a:solidFill>
                <a:srgbClr val="562A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2187BDF7-18E2-48A9-B5E5-01790BF0C75E}"/>
                  </a:ext>
                </a:extLst>
              </p:cNvPr>
              <p:cNvSpPr/>
              <p:nvPr/>
            </p:nvSpPr>
            <p:spPr>
              <a:xfrm>
                <a:off x="0" y="428625"/>
                <a:ext cx="12192000" cy="190497"/>
              </a:xfrm>
              <a:prstGeom prst="rect">
                <a:avLst/>
              </a:prstGeom>
              <a:solidFill>
                <a:srgbClr val="602A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E0D32602-4C2D-40B4-A49A-796BBAA5EE86}"/>
                </a:ext>
              </a:extLst>
            </p:cNvPr>
            <p:cNvSpPr/>
            <p:nvPr/>
          </p:nvSpPr>
          <p:spPr>
            <a:xfrm>
              <a:off x="479425" y="344736"/>
              <a:ext cx="908050" cy="26484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endParaRPr lang="ko-KR" altLang="en-US" sz="900" dirty="0">
                <a:solidFill>
                  <a:srgbClr val="4F3A43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B7C09E9-3C3A-4427-96CC-008B6034A9C0}"/>
                </a:ext>
              </a:extLst>
            </p:cNvPr>
            <p:cNvSpPr/>
            <p:nvPr/>
          </p:nvSpPr>
          <p:spPr>
            <a:xfrm>
              <a:off x="1146175" y="387871"/>
              <a:ext cx="180000" cy="180000"/>
            </a:xfrm>
            <a:prstGeom prst="ellipse">
              <a:avLst/>
            </a:prstGeom>
            <a:solidFill>
              <a:srgbClr val="EF2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97A0EA2-015F-43B5-9E60-E74A283687F1}"/>
              </a:ext>
            </a:extLst>
          </p:cNvPr>
          <p:cNvSpPr txBox="1"/>
          <p:nvPr/>
        </p:nvSpPr>
        <p:spPr>
          <a:xfrm>
            <a:off x="1625600" y="292047"/>
            <a:ext cx="477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b="1" i="1" kern="0" dirty="0">
                <a:solidFill>
                  <a:prstClr val="white"/>
                </a:solidFill>
              </a:rPr>
              <a:t>목차</a:t>
            </a:r>
            <a:endParaRPr lang="ko-KR" altLang="en-US" sz="3200" kern="0" dirty="0">
              <a:solidFill>
                <a:prstClr val="white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251727" y="1952356"/>
            <a:ext cx="1391189" cy="1391189"/>
            <a:chOff x="1290883" y="1981384"/>
            <a:chExt cx="834663" cy="834663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1290883" y="1981384"/>
              <a:ext cx="834663" cy="8346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F2F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Group 19"/>
            <p:cNvGrpSpPr>
              <a:grpSpLocks noChangeAspect="1"/>
            </p:cNvGrpSpPr>
            <p:nvPr/>
          </p:nvGrpSpPr>
          <p:grpSpPr bwMode="auto">
            <a:xfrm>
              <a:off x="1461403" y="2154124"/>
              <a:ext cx="454933" cy="454933"/>
              <a:chOff x="2349" y="2828"/>
              <a:chExt cx="1784" cy="1784"/>
            </a:xfrm>
          </p:grpSpPr>
          <p:sp>
            <p:nvSpPr>
              <p:cNvPr id="25" name="Freeform 20"/>
              <p:cNvSpPr>
                <a:spLocks/>
              </p:cNvSpPr>
              <p:nvPr/>
            </p:nvSpPr>
            <p:spPr bwMode="auto">
              <a:xfrm>
                <a:off x="2488" y="3316"/>
                <a:ext cx="985" cy="1268"/>
              </a:xfrm>
              <a:custGeom>
                <a:avLst/>
                <a:gdLst>
                  <a:gd name="T0" fmla="*/ 0 w 4921"/>
                  <a:gd name="T1" fmla="*/ 6342 h 6342"/>
                  <a:gd name="T2" fmla="*/ 4364 w 4921"/>
                  <a:gd name="T3" fmla="*/ 6342 h 6342"/>
                  <a:gd name="T4" fmla="*/ 4392 w 4921"/>
                  <a:gd name="T5" fmla="*/ 6342 h 6342"/>
                  <a:gd name="T6" fmla="*/ 4448 w 4921"/>
                  <a:gd name="T7" fmla="*/ 6336 h 6342"/>
                  <a:gd name="T8" fmla="*/ 4503 w 4921"/>
                  <a:gd name="T9" fmla="*/ 6325 h 6342"/>
                  <a:gd name="T10" fmla="*/ 4555 w 4921"/>
                  <a:gd name="T11" fmla="*/ 6309 h 6342"/>
                  <a:gd name="T12" fmla="*/ 4605 w 4921"/>
                  <a:gd name="T13" fmla="*/ 6288 h 6342"/>
                  <a:gd name="T14" fmla="*/ 4652 w 4921"/>
                  <a:gd name="T15" fmla="*/ 6261 h 6342"/>
                  <a:gd name="T16" fmla="*/ 4697 w 4921"/>
                  <a:gd name="T17" fmla="*/ 6231 h 6342"/>
                  <a:gd name="T18" fmla="*/ 4738 w 4921"/>
                  <a:gd name="T19" fmla="*/ 6197 h 6342"/>
                  <a:gd name="T20" fmla="*/ 4777 w 4921"/>
                  <a:gd name="T21" fmla="*/ 6159 h 6342"/>
                  <a:gd name="T22" fmla="*/ 4810 w 4921"/>
                  <a:gd name="T23" fmla="*/ 6118 h 6342"/>
                  <a:gd name="T24" fmla="*/ 4840 w 4921"/>
                  <a:gd name="T25" fmla="*/ 6073 h 6342"/>
                  <a:gd name="T26" fmla="*/ 4867 w 4921"/>
                  <a:gd name="T27" fmla="*/ 6026 h 6342"/>
                  <a:gd name="T28" fmla="*/ 4888 w 4921"/>
                  <a:gd name="T29" fmla="*/ 5976 h 6342"/>
                  <a:gd name="T30" fmla="*/ 4904 w 4921"/>
                  <a:gd name="T31" fmla="*/ 5924 h 6342"/>
                  <a:gd name="T32" fmla="*/ 4915 w 4921"/>
                  <a:gd name="T33" fmla="*/ 5869 h 6342"/>
                  <a:gd name="T34" fmla="*/ 4921 w 4921"/>
                  <a:gd name="T35" fmla="*/ 5813 h 6342"/>
                  <a:gd name="T36" fmla="*/ 4921 w 4921"/>
                  <a:gd name="T37" fmla="*/ 5785 h 6342"/>
                  <a:gd name="T38" fmla="*/ 4921 w 4921"/>
                  <a:gd name="T39" fmla="*/ 0 h 6342"/>
                  <a:gd name="T40" fmla="*/ 558 w 4921"/>
                  <a:gd name="T41" fmla="*/ 0 h 6342"/>
                  <a:gd name="T42" fmla="*/ 558 w 4921"/>
                  <a:gd name="T43" fmla="*/ 5785 h 6342"/>
                  <a:gd name="T44" fmla="*/ 558 w 4921"/>
                  <a:gd name="T45" fmla="*/ 5813 h 6342"/>
                  <a:gd name="T46" fmla="*/ 551 w 4921"/>
                  <a:gd name="T47" fmla="*/ 5869 h 6342"/>
                  <a:gd name="T48" fmla="*/ 540 w 4921"/>
                  <a:gd name="T49" fmla="*/ 5924 h 6342"/>
                  <a:gd name="T50" fmla="*/ 524 w 4921"/>
                  <a:gd name="T51" fmla="*/ 5976 h 6342"/>
                  <a:gd name="T52" fmla="*/ 502 w 4921"/>
                  <a:gd name="T53" fmla="*/ 6026 h 6342"/>
                  <a:gd name="T54" fmla="*/ 477 w 4921"/>
                  <a:gd name="T55" fmla="*/ 6073 h 6342"/>
                  <a:gd name="T56" fmla="*/ 447 w 4921"/>
                  <a:gd name="T57" fmla="*/ 6118 h 6342"/>
                  <a:gd name="T58" fmla="*/ 412 w 4921"/>
                  <a:gd name="T59" fmla="*/ 6159 h 6342"/>
                  <a:gd name="T60" fmla="*/ 375 w 4921"/>
                  <a:gd name="T61" fmla="*/ 6197 h 6342"/>
                  <a:gd name="T62" fmla="*/ 333 w 4921"/>
                  <a:gd name="T63" fmla="*/ 6231 h 6342"/>
                  <a:gd name="T64" fmla="*/ 289 w 4921"/>
                  <a:gd name="T65" fmla="*/ 6261 h 6342"/>
                  <a:gd name="T66" fmla="*/ 241 w 4921"/>
                  <a:gd name="T67" fmla="*/ 6288 h 6342"/>
                  <a:gd name="T68" fmla="*/ 192 w 4921"/>
                  <a:gd name="T69" fmla="*/ 6309 h 6342"/>
                  <a:gd name="T70" fmla="*/ 139 w 4921"/>
                  <a:gd name="T71" fmla="*/ 6325 h 6342"/>
                  <a:gd name="T72" fmla="*/ 85 w 4921"/>
                  <a:gd name="T73" fmla="*/ 6336 h 6342"/>
                  <a:gd name="T74" fmla="*/ 29 w 4921"/>
                  <a:gd name="T75" fmla="*/ 6342 h 6342"/>
                  <a:gd name="T76" fmla="*/ 0 w 4921"/>
                  <a:gd name="T77" fmla="*/ 6342 h 6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921" h="6342">
                    <a:moveTo>
                      <a:pt x="0" y="6342"/>
                    </a:moveTo>
                    <a:lnTo>
                      <a:pt x="4364" y="6342"/>
                    </a:lnTo>
                    <a:lnTo>
                      <a:pt x="4392" y="6342"/>
                    </a:lnTo>
                    <a:lnTo>
                      <a:pt x="4448" y="6336"/>
                    </a:lnTo>
                    <a:lnTo>
                      <a:pt x="4503" y="6325"/>
                    </a:lnTo>
                    <a:lnTo>
                      <a:pt x="4555" y="6309"/>
                    </a:lnTo>
                    <a:lnTo>
                      <a:pt x="4605" y="6288"/>
                    </a:lnTo>
                    <a:lnTo>
                      <a:pt x="4652" y="6261"/>
                    </a:lnTo>
                    <a:lnTo>
                      <a:pt x="4697" y="6231"/>
                    </a:lnTo>
                    <a:lnTo>
                      <a:pt x="4738" y="6197"/>
                    </a:lnTo>
                    <a:lnTo>
                      <a:pt x="4777" y="6159"/>
                    </a:lnTo>
                    <a:lnTo>
                      <a:pt x="4810" y="6118"/>
                    </a:lnTo>
                    <a:lnTo>
                      <a:pt x="4840" y="6073"/>
                    </a:lnTo>
                    <a:lnTo>
                      <a:pt x="4867" y="6026"/>
                    </a:lnTo>
                    <a:lnTo>
                      <a:pt x="4888" y="5976"/>
                    </a:lnTo>
                    <a:lnTo>
                      <a:pt x="4904" y="5924"/>
                    </a:lnTo>
                    <a:lnTo>
                      <a:pt x="4915" y="5869"/>
                    </a:lnTo>
                    <a:lnTo>
                      <a:pt x="4921" y="5813"/>
                    </a:lnTo>
                    <a:lnTo>
                      <a:pt x="4921" y="5785"/>
                    </a:lnTo>
                    <a:lnTo>
                      <a:pt x="4921" y="0"/>
                    </a:lnTo>
                    <a:lnTo>
                      <a:pt x="558" y="0"/>
                    </a:lnTo>
                    <a:lnTo>
                      <a:pt x="558" y="5785"/>
                    </a:lnTo>
                    <a:lnTo>
                      <a:pt x="558" y="5813"/>
                    </a:lnTo>
                    <a:lnTo>
                      <a:pt x="551" y="5869"/>
                    </a:lnTo>
                    <a:lnTo>
                      <a:pt x="540" y="5924"/>
                    </a:lnTo>
                    <a:lnTo>
                      <a:pt x="524" y="5976"/>
                    </a:lnTo>
                    <a:lnTo>
                      <a:pt x="502" y="6026"/>
                    </a:lnTo>
                    <a:lnTo>
                      <a:pt x="477" y="6073"/>
                    </a:lnTo>
                    <a:lnTo>
                      <a:pt x="447" y="6118"/>
                    </a:lnTo>
                    <a:lnTo>
                      <a:pt x="412" y="6159"/>
                    </a:lnTo>
                    <a:lnTo>
                      <a:pt x="375" y="6197"/>
                    </a:lnTo>
                    <a:lnTo>
                      <a:pt x="333" y="6231"/>
                    </a:lnTo>
                    <a:lnTo>
                      <a:pt x="289" y="6261"/>
                    </a:lnTo>
                    <a:lnTo>
                      <a:pt x="241" y="6288"/>
                    </a:lnTo>
                    <a:lnTo>
                      <a:pt x="192" y="6309"/>
                    </a:lnTo>
                    <a:lnTo>
                      <a:pt x="139" y="6325"/>
                    </a:lnTo>
                    <a:lnTo>
                      <a:pt x="85" y="6336"/>
                    </a:lnTo>
                    <a:lnTo>
                      <a:pt x="29" y="6342"/>
                    </a:lnTo>
                    <a:lnTo>
                      <a:pt x="0" y="63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Rectangle 21"/>
              <p:cNvSpPr>
                <a:spLocks noChangeArrowheads="1"/>
              </p:cNvSpPr>
              <p:nvPr/>
            </p:nvSpPr>
            <p:spPr bwMode="auto">
              <a:xfrm>
                <a:off x="2711" y="3427"/>
                <a:ext cx="650" cy="1046"/>
              </a:xfrm>
              <a:prstGeom prst="rect">
                <a:avLst/>
              </a:prstGeom>
              <a:solidFill>
                <a:srgbClr val="8570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2"/>
              <p:cNvSpPr>
                <a:spLocks/>
              </p:cNvSpPr>
              <p:nvPr/>
            </p:nvSpPr>
            <p:spPr bwMode="auto">
              <a:xfrm>
                <a:off x="3584" y="3890"/>
                <a:ext cx="523" cy="693"/>
              </a:xfrm>
              <a:custGeom>
                <a:avLst/>
                <a:gdLst>
                  <a:gd name="T0" fmla="*/ 2411 w 2614"/>
                  <a:gd name="T1" fmla="*/ 3178 h 3465"/>
                  <a:gd name="T2" fmla="*/ 1910 w 2614"/>
                  <a:gd name="T3" fmla="*/ 3429 h 3465"/>
                  <a:gd name="T4" fmla="*/ 1878 w 2614"/>
                  <a:gd name="T5" fmla="*/ 3444 h 3465"/>
                  <a:gd name="T6" fmla="*/ 1811 w 2614"/>
                  <a:gd name="T7" fmla="*/ 3462 h 3465"/>
                  <a:gd name="T8" fmla="*/ 1742 w 2614"/>
                  <a:gd name="T9" fmla="*/ 3465 h 3465"/>
                  <a:gd name="T10" fmla="*/ 1674 w 2614"/>
                  <a:gd name="T11" fmla="*/ 3456 h 3465"/>
                  <a:gd name="T12" fmla="*/ 1610 w 2614"/>
                  <a:gd name="T13" fmla="*/ 3435 h 3465"/>
                  <a:gd name="T14" fmla="*/ 1549 w 2614"/>
                  <a:gd name="T15" fmla="*/ 3403 h 3465"/>
                  <a:gd name="T16" fmla="*/ 1496 w 2614"/>
                  <a:gd name="T17" fmla="*/ 3360 h 3465"/>
                  <a:gd name="T18" fmla="*/ 1453 w 2614"/>
                  <a:gd name="T19" fmla="*/ 3307 h 3465"/>
                  <a:gd name="T20" fmla="*/ 1436 w 2614"/>
                  <a:gd name="T21" fmla="*/ 3277 h 3465"/>
                  <a:gd name="T22" fmla="*/ 0 w 2614"/>
                  <a:gd name="T23" fmla="*/ 572 h 3465"/>
                  <a:gd name="T24" fmla="*/ 1130 w 2614"/>
                  <a:gd name="T25" fmla="*/ 0 h 3465"/>
                  <a:gd name="T26" fmla="*/ 2579 w 2614"/>
                  <a:gd name="T27" fmla="*/ 2718 h 3465"/>
                  <a:gd name="T28" fmla="*/ 2593 w 2614"/>
                  <a:gd name="T29" fmla="*/ 2748 h 3465"/>
                  <a:gd name="T30" fmla="*/ 2611 w 2614"/>
                  <a:gd name="T31" fmla="*/ 2810 h 3465"/>
                  <a:gd name="T32" fmla="*/ 2614 w 2614"/>
                  <a:gd name="T33" fmla="*/ 2876 h 3465"/>
                  <a:gd name="T34" fmla="*/ 2605 w 2614"/>
                  <a:gd name="T35" fmla="*/ 2942 h 3465"/>
                  <a:gd name="T36" fmla="*/ 2583 w 2614"/>
                  <a:gd name="T37" fmla="*/ 3007 h 3465"/>
                  <a:gd name="T38" fmla="*/ 2548 w 2614"/>
                  <a:gd name="T39" fmla="*/ 3065 h 3465"/>
                  <a:gd name="T40" fmla="*/ 2502 w 2614"/>
                  <a:gd name="T41" fmla="*/ 3119 h 3465"/>
                  <a:gd name="T42" fmla="*/ 2445 w 2614"/>
                  <a:gd name="T43" fmla="*/ 3162 h 3465"/>
                  <a:gd name="T44" fmla="*/ 2411 w 2614"/>
                  <a:gd name="T45" fmla="*/ 3178 h 3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614" h="3465">
                    <a:moveTo>
                      <a:pt x="2411" y="3178"/>
                    </a:moveTo>
                    <a:lnTo>
                      <a:pt x="1910" y="3429"/>
                    </a:lnTo>
                    <a:lnTo>
                      <a:pt x="1878" y="3444"/>
                    </a:lnTo>
                    <a:lnTo>
                      <a:pt x="1811" y="3462"/>
                    </a:lnTo>
                    <a:lnTo>
                      <a:pt x="1742" y="3465"/>
                    </a:lnTo>
                    <a:lnTo>
                      <a:pt x="1674" y="3456"/>
                    </a:lnTo>
                    <a:lnTo>
                      <a:pt x="1610" y="3435"/>
                    </a:lnTo>
                    <a:lnTo>
                      <a:pt x="1549" y="3403"/>
                    </a:lnTo>
                    <a:lnTo>
                      <a:pt x="1496" y="3360"/>
                    </a:lnTo>
                    <a:lnTo>
                      <a:pt x="1453" y="3307"/>
                    </a:lnTo>
                    <a:lnTo>
                      <a:pt x="1436" y="3277"/>
                    </a:lnTo>
                    <a:lnTo>
                      <a:pt x="0" y="572"/>
                    </a:lnTo>
                    <a:lnTo>
                      <a:pt x="1130" y="0"/>
                    </a:lnTo>
                    <a:lnTo>
                      <a:pt x="2579" y="2718"/>
                    </a:lnTo>
                    <a:lnTo>
                      <a:pt x="2593" y="2748"/>
                    </a:lnTo>
                    <a:lnTo>
                      <a:pt x="2611" y="2810"/>
                    </a:lnTo>
                    <a:lnTo>
                      <a:pt x="2614" y="2876"/>
                    </a:lnTo>
                    <a:lnTo>
                      <a:pt x="2605" y="2942"/>
                    </a:lnTo>
                    <a:lnTo>
                      <a:pt x="2583" y="3007"/>
                    </a:lnTo>
                    <a:lnTo>
                      <a:pt x="2548" y="3065"/>
                    </a:lnTo>
                    <a:lnTo>
                      <a:pt x="2502" y="3119"/>
                    </a:lnTo>
                    <a:lnTo>
                      <a:pt x="2445" y="3162"/>
                    </a:lnTo>
                    <a:lnTo>
                      <a:pt x="2411" y="31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3"/>
              <p:cNvSpPr>
                <a:spLocks/>
              </p:cNvSpPr>
              <p:nvPr/>
            </p:nvSpPr>
            <p:spPr bwMode="auto">
              <a:xfrm>
                <a:off x="3516" y="3696"/>
                <a:ext cx="253" cy="287"/>
              </a:xfrm>
              <a:custGeom>
                <a:avLst/>
                <a:gdLst>
                  <a:gd name="T0" fmla="*/ 0 w 1265"/>
                  <a:gd name="T1" fmla="*/ 368 h 1435"/>
                  <a:gd name="T2" fmla="*/ 719 w 1265"/>
                  <a:gd name="T3" fmla="*/ 0 h 1435"/>
                  <a:gd name="T4" fmla="*/ 1265 w 1265"/>
                  <a:gd name="T5" fmla="*/ 1067 h 1435"/>
                  <a:gd name="T6" fmla="*/ 545 w 1265"/>
                  <a:gd name="T7" fmla="*/ 1435 h 1435"/>
                  <a:gd name="T8" fmla="*/ 0 w 1265"/>
                  <a:gd name="T9" fmla="*/ 368 h 1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5" h="1435">
                    <a:moveTo>
                      <a:pt x="0" y="368"/>
                    </a:moveTo>
                    <a:lnTo>
                      <a:pt x="719" y="0"/>
                    </a:lnTo>
                    <a:lnTo>
                      <a:pt x="1265" y="1067"/>
                    </a:lnTo>
                    <a:lnTo>
                      <a:pt x="545" y="1435"/>
                    </a:lnTo>
                    <a:lnTo>
                      <a:pt x="0" y="3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4"/>
              <p:cNvSpPr>
                <a:spLocks/>
              </p:cNvSpPr>
              <p:nvPr/>
            </p:nvSpPr>
            <p:spPr bwMode="auto">
              <a:xfrm>
                <a:off x="2891" y="2856"/>
                <a:ext cx="1018" cy="1019"/>
              </a:xfrm>
              <a:custGeom>
                <a:avLst/>
                <a:gdLst>
                  <a:gd name="T0" fmla="*/ 1330 w 5091"/>
                  <a:gd name="T1" fmla="*/ 310 h 5097"/>
                  <a:gd name="T2" fmla="*/ 1005 w 5091"/>
                  <a:gd name="T3" fmla="*/ 520 h 5097"/>
                  <a:gd name="T4" fmla="*/ 722 w 5091"/>
                  <a:gd name="T5" fmla="*/ 771 h 5097"/>
                  <a:gd name="T6" fmla="*/ 483 w 5091"/>
                  <a:gd name="T7" fmla="*/ 1056 h 5097"/>
                  <a:gd name="T8" fmla="*/ 290 w 5091"/>
                  <a:gd name="T9" fmla="*/ 1370 h 5097"/>
                  <a:gd name="T10" fmla="*/ 144 w 5091"/>
                  <a:gd name="T11" fmla="*/ 1706 h 5097"/>
                  <a:gd name="T12" fmla="*/ 48 w 5091"/>
                  <a:gd name="T13" fmla="*/ 2060 h 5097"/>
                  <a:gd name="T14" fmla="*/ 3 w 5091"/>
                  <a:gd name="T15" fmla="*/ 2425 h 5097"/>
                  <a:gd name="T16" fmla="*/ 12 w 5091"/>
                  <a:gd name="T17" fmla="*/ 2796 h 5097"/>
                  <a:gd name="T18" fmla="*/ 73 w 5091"/>
                  <a:gd name="T19" fmla="*/ 3166 h 5097"/>
                  <a:gd name="T20" fmla="*/ 193 w 5091"/>
                  <a:gd name="T21" fmla="*/ 3531 h 5097"/>
                  <a:gd name="T22" fmla="*/ 273 w 5091"/>
                  <a:gd name="T23" fmla="*/ 3708 h 5097"/>
                  <a:gd name="T24" fmla="*/ 439 w 5091"/>
                  <a:gd name="T25" fmla="*/ 3989 h 5097"/>
                  <a:gd name="T26" fmla="*/ 677 w 5091"/>
                  <a:gd name="T27" fmla="*/ 4285 h 5097"/>
                  <a:gd name="T28" fmla="*/ 952 w 5091"/>
                  <a:gd name="T29" fmla="*/ 4540 h 5097"/>
                  <a:gd name="T30" fmla="*/ 1256 w 5091"/>
                  <a:gd name="T31" fmla="*/ 4749 h 5097"/>
                  <a:gd name="T32" fmla="*/ 1585 w 5091"/>
                  <a:gd name="T33" fmla="*/ 4910 h 5097"/>
                  <a:gd name="T34" fmla="*/ 1935 w 5091"/>
                  <a:gd name="T35" fmla="*/ 5023 h 5097"/>
                  <a:gd name="T36" fmla="*/ 2296 w 5091"/>
                  <a:gd name="T37" fmla="*/ 5084 h 5097"/>
                  <a:gd name="T38" fmla="*/ 2666 w 5091"/>
                  <a:gd name="T39" fmla="*/ 5095 h 5097"/>
                  <a:gd name="T40" fmla="*/ 3038 w 5091"/>
                  <a:gd name="T41" fmla="*/ 5051 h 5097"/>
                  <a:gd name="T42" fmla="*/ 3405 w 5091"/>
                  <a:gd name="T43" fmla="*/ 4950 h 5097"/>
                  <a:gd name="T44" fmla="*/ 3703 w 5091"/>
                  <a:gd name="T45" fmla="*/ 4824 h 5097"/>
                  <a:gd name="T46" fmla="*/ 3874 w 5091"/>
                  <a:gd name="T47" fmla="*/ 4728 h 5097"/>
                  <a:gd name="T48" fmla="*/ 4186 w 5091"/>
                  <a:gd name="T49" fmla="*/ 4504 h 5097"/>
                  <a:gd name="T50" fmla="*/ 4454 w 5091"/>
                  <a:gd name="T51" fmla="*/ 4242 h 5097"/>
                  <a:gd name="T52" fmla="*/ 4678 w 5091"/>
                  <a:gd name="T53" fmla="*/ 3946 h 5097"/>
                  <a:gd name="T54" fmla="*/ 4856 w 5091"/>
                  <a:gd name="T55" fmla="*/ 3624 h 5097"/>
                  <a:gd name="T56" fmla="*/ 4985 w 5091"/>
                  <a:gd name="T57" fmla="*/ 3281 h 5097"/>
                  <a:gd name="T58" fmla="*/ 5064 w 5091"/>
                  <a:gd name="T59" fmla="*/ 2922 h 5097"/>
                  <a:gd name="T60" fmla="*/ 5091 w 5091"/>
                  <a:gd name="T61" fmla="*/ 2555 h 5097"/>
                  <a:gd name="T62" fmla="*/ 5066 w 5091"/>
                  <a:gd name="T63" fmla="*/ 2184 h 5097"/>
                  <a:gd name="T64" fmla="*/ 4985 w 5091"/>
                  <a:gd name="T65" fmla="*/ 1815 h 5097"/>
                  <a:gd name="T66" fmla="*/ 4848 w 5091"/>
                  <a:gd name="T67" fmla="*/ 1453 h 5097"/>
                  <a:gd name="T68" fmla="*/ 4787 w 5091"/>
                  <a:gd name="T69" fmla="*/ 1336 h 5097"/>
                  <a:gd name="T70" fmla="*/ 4574 w 5091"/>
                  <a:gd name="T71" fmla="*/ 1010 h 5097"/>
                  <a:gd name="T72" fmla="*/ 4321 w 5091"/>
                  <a:gd name="T73" fmla="*/ 727 h 5097"/>
                  <a:gd name="T74" fmla="*/ 4033 w 5091"/>
                  <a:gd name="T75" fmla="*/ 486 h 5097"/>
                  <a:gd name="T76" fmla="*/ 3718 w 5091"/>
                  <a:gd name="T77" fmla="*/ 292 h 5097"/>
                  <a:gd name="T78" fmla="*/ 3381 w 5091"/>
                  <a:gd name="T79" fmla="*/ 145 h 5097"/>
                  <a:gd name="T80" fmla="*/ 3027 w 5091"/>
                  <a:gd name="T81" fmla="*/ 48 h 5097"/>
                  <a:gd name="T82" fmla="*/ 2663 w 5091"/>
                  <a:gd name="T83" fmla="*/ 3 h 5097"/>
                  <a:gd name="T84" fmla="*/ 2294 w 5091"/>
                  <a:gd name="T85" fmla="*/ 12 h 5097"/>
                  <a:gd name="T86" fmla="*/ 1926 w 5091"/>
                  <a:gd name="T87" fmla="*/ 75 h 5097"/>
                  <a:gd name="T88" fmla="*/ 1565 w 5091"/>
                  <a:gd name="T89" fmla="*/ 197 h 5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091" h="5097">
                    <a:moveTo>
                      <a:pt x="1389" y="279"/>
                    </a:moveTo>
                    <a:lnTo>
                      <a:pt x="1389" y="279"/>
                    </a:lnTo>
                    <a:lnTo>
                      <a:pt x="1330" y="310"/>
                    </a:lnTo>
                    <a:lnTo>
                      <a:pt x="1217" y="375"/>
                    </a:lnTo>
                    <a:lnTo>
                      <a:pt x="1109" y="445"/>
                    </a:lnTo>
                    <a:lnTo>
                      <a:pt x="1005" y="520"/>
                    </a:lnTo>
                    <a:lnTo>
                      <a:pt x="906" y="599"/>
                    </a:lnTo>
                    <a:lnTo>
                      <a:pt x="812" y="683"/>
                    </a:lnTo>
                    <a:lnTo>
                      <a:pt x="722" y="771"/>
                    </a:lnTo>
                    <a:lnTo>
                      <a:pt x="637" y="862"/>
                    </a:lnTo>
                    <a:lnTo>
                      <a:pt x="557" y="957"/>
                    </a:lnTo>
                    <a:lnTo>
                      <a:pt x="483" y="1056"/>
                    </a:lnTo>
                    <a:lnTo>
                      <a:pt x="413" y="1157"/>
                    </a:lnTo>
                    <a:lnTo>
                      <a:pt x="349" y="1262"/>
                    </a:lnTo>
                    <a:lnTo>
                      <a:pt x="290" y="1370"/>
                    </a:lnTo>
                    <a:lnTo>
                      <a:pt x="236" y="1479"/>
                    </a:lnTo>
                    <a:lnTo>
                      <a:pt x="187" y="1591"/>
                    </a:lnTo>
                    <a:lnTo>
                      <a:pt x="144" y="1706"/>
                    </a:lnTo>
                    <a:lnTo>
                      <a:pt x="107" y="1822"/>
                    </a:lnTo>
                    <a:lnTo>
                      <a:pt x="75" y="1940"/>
                    </a:lnTo>
                    <a:lnTo>
                      <a:pt x="48" y="2060"/>
                    </a:lnTo>
                    <a:lnTo>
                      <a:pt x="27" y="2181"/>
                    </a:lnTo>
                    <a:lnTo>
                      <a:pt x="13" y="2302"/>
                    </a:lnTo>
                    <a:lnTo>
                      <a:pt x="3" y="2425"/>
                    </a:lnTo>
                    <a:lnTo>
                      <a:pt x="0" y="2548"/>
                    </a:lnTo>
                    <a:lnTo>
                      <a:pt x="3" y="2671"/>
                    </a:lnTo>
                    <a:lnTo>
                      <a:pt x="12" y="2796"/>
                    </a:lnTo>
                    <a:lnTo>
                      <a:pt x="26" y="2919"/>
                    </a:lnTo>
                    <a:lnTo>
                      <a:pt x="47" y="3042"/>
                    </a:lnTo>
                    <a:lnTo>
                      <a:pt x="73" y="3166"/>
                    </a:lnTo>
                    <a:lnTo>
                      <a:pt x="107" y="3288"/>
                    </a:lnTo>
                    <a:lnTo>
                      <a:pt x="147" y="3410"/>
                    </a:lnTo>
                    <a:lnTo>
                      <a:pt x="193" y="3531"/>
                    </a:lnTo>
                    <a:lnTo>
                      <a:pt x="245" y="3650"/>
                    </a:lnTo>
                    <a:lnTo>
                      <a:pt x="273" y="3708"/>
                    </a:lnTo>
                    <a:lnTo>
                      <a:pt x="273" y="3708"/>
                    </a:lnTo>
                    <a:lnTo>
                      <a:pt x="303" y="3767"/>
                    </a:lnTo>
                    <a:lnTo>
                      <a:pt x="369" y="3880"/>
                    </a:lnTo>
                    <a:lnTo>
                      <a:pt x="439" y="3989"/>
                    </a:lnTo>
                    <a:lnTo>
                      <a:pt x="515" y="4092"/>
                    </a:lnTo>
                    <a:lnTo>
                      <a:pt x="593" y="4191"/>
                    </a:lnTo>
                    <a:lnTo>
                      <a:pt x="677" y="4285"/>
                    </a:lnTo>
                    <a:lnTo>
                      <a:pt x="765" y="4375"/>
                    </a:lnTo>
                    <a:lnTo>
                      <a:pt x="857" y="4460"/>
                    </a:lnTo>
                    <a:lnTo>
                      <a:pt x="952" y="4540"/>
                    </a:lnTo>
                    <a:lnTo>
                      <a:pt x="1050" y="4615"/>
                    </a:lnTo>
                    <a:lnTo>
                      <a:pt x="1151" y="4684"/>
                    </a:lnTo>
                    <a:lnTo>
                      <a:pt x="1256" y="4749"/>
                    </a:lnTo>
                    <a:lnTo>
                      <a:pt x="1364" y="4807"/>
                    </a:lnTo>
                    <a:lnTo>
                      <a:pt x="1473" y="4862"/>
                    </a:lnTo>
                    <a:lnTo>
                      <a:pt x="1585" y="4910"/>
                    </a:lnTo>
                    <a:lnTo>
                      <a:pt x="1700" y="4952"/>
                    </a:lnTo>
                    <a:lnTo>
                      <a:pt x="1816" y="4990"/>
                    </a:lnTo>
                    <a:lnTo>
                      <a:pt x="1935" y="5023"/>
                    </a:lnTo>
                    <a:lnTo>
                      <a:pt x="2054" y="5049"/>
                    </a:lnTo>
                    <a:lnTo>
                      <a:pt x="2175" y="5070"/>
                    </a:lnTo>
                    <a:lnTo>
                      <a:pt x="2296" y="5084"/>
                    </a:lnTo>
                    <a:lnTo>
                      <a:pt x="2419" y="5094"/>
                    </a:lnTo>
                    <a:lnTo>
                      <a:pt x="2542" y="5097"/>
                    </a:lnTo>
                    <a:lnTo>
                      <a:pt x="2666" y="5095"/>
                    </a:lnTo>
                    <a:lnTo>
                      <a:pt x="2790" y="5085"/>
                    </a:lnTo>
                    <a:lnTo>
                      <a:pt x="2913" y="5071"/>
                    </a:lnTo>
                    <a:lnTo>
                      <a:pt x="3038" y="5051"/>
                    </a:lnTo>
                    <a:lnTo>
                      <a:pt x="3160" y="5024"/>
                    </a:lnTo>
                    <a:lnTo>
                      <a:pt x="3283" y="4990"/>
                    </a:lnTo>
                    <a:lnTo>
                      <a:pt x="3405" y="4950"/>
                    </a:lnTo>
                    <a:lnTo>
                      <a:pt x="3525" y="4904"/>
                    </a:lnTo>
                    <a:lnTo>
                      <a:pt x="3644" y="4852"/>
                    </a:lnTo>
                    <a:lnTo>
                      <a:pt x="3703" y="4824"/>
                    </a:lnTo>
                    <a:lnTo>
                      <a:pt x="3703" y="4824"/>
                    </a:lnTo>
                    <a:lnTo>
                      <a:pt x="3761" y="4794"/>
                    </a:lnTo>
                    <a:lnTo>
                      <a:pt x="3874" y="4728"/>
                    </a:lnTo>
                    <a:lnTo>
                      <a:pt x="3983" y="4658"/>
                    </a:lnTo>
                    <a:lnTo>
                      <a:pt x="4087" y="4583"/>
                    </a:lnTo>
                    <a:lnTo>
                      <a:pt x="4186" y="4504"/>
                    </a:lnTo>
                    <a:lnTo>
                      <a:pt x="4281" y="4420"/>
                    </a:lnTo>
                    <a:lnTo>
                      <a:pt x="4370" y="4333"/>
                    </a:lnTo>
                    <a:lnTo>
                      <a:pt x="4454" y="4242"/>
                    </a:lnTo>
                    <a:lnTo>
                      <a:pt x="4534" y="4146"/>
                    </a:lnTo>
                    <a:lnTo>
                      <a:pt x="4609" y="4047"/>
                    </a:lnTo>
                    <a:lnTo>
                      <a:pt x="4678" y="3946"/>
                    </a:lnTo>
                    <a:lnTo>
                      <a:pt x="4743" y="3841"/>
                    </a:lnTo>
                    <a:lnTo>
                      <a:pt x="4802" y="3733"/>
                    </a:lnTo>
                    <a:lnTo>
                      <a:pt x="4856" y="3624"/>
                    </a:lnTo>
                    <a:lnTo>
                      <a:pt x="4904" y="3512"/>
                    </a:lnTo>
                    <a:lnTo>
                      <a:pt x="4947" y="3397"/>
                    </a:lnTo>
                    <a:lnTo>
                      <a:pt x="4985" y="3281"/>
                    </a:lnTo>
                    <a:lnTo>
                      <a:pt x="5017" y="3163"/>
                    </a:lnTo>
                    <a:lnTo>
                      <a:pt x="5043" y="3043"/>
                    </a:lnTo>
                    <a:lnTo>
                      <a:pt x="5064" y="2922"/>
                    </a:lnTo>
                    <a:lnTo>
                      <a:pt x="5079" y="2801"/>
                    </a:lnTo>
                    <a:lnTo>
                      <a:pt x="5088" y="2679"/>
                    </a:lnTo>
                    <a:lnTo>
                      <a:pt x="5091" y="2555"/>
                    </a:lnTo>
                    <a:lnTo>
                      <a:pt x="5089" y="2432"/>
                    </a:lnTo>
                    <a:lnTo>
                      <a:pt x="5081" y="2307"/>
                    </a:lnTo>
                    <a:lnTo>
                      <a:pt x="5066" y="2184"/>
                    </a:lnTo>
                    <a:lnTo>
                      <a:pt x="5045" y="2061"/>
                    </a:lnTo>
                    <a:lnTo>
                      <a:pt x="5018" y="1937"/>
                    </a:lnTo>
                    <a:lnTo>
                      <a:pt x="4985" y="1815"/>
                    </a:lnTo>
                    <a:lnTo>
                      <a:pt x="4946" y="1693"/>
                    </a:lnTo>
                    <a:lnTo>
                      <a:pt x="4900" y="1572"/>
                    </a:lnTo>
                    <a:lnTo>
                      <a:pt x="4848" y="1453"/>
                    </a:lnTo>
                    <a:lnTo>
                      <a:pt x="4818" y="1395"/>
                    </a:lnTo>
                    <a:lnTo>
                      <a:pt x="4818" y="1395"/>
                    </a:lnTo>
                    <a:lnTo>
                      <a:pt x="4787" y="1336"/>
                    </a:lnTo>
                    <a:lnTo>
                      <a:pt x="4721" y="1223"/>
                    </a:lnTo>
                    <a:lnTo>
                      <a:pt x="4649" y="1115"/>
                    </a:lnTo>
                    <a:lnTo>
                      <a:pt x="4574" y="1010"/>
                    </a:lnTo>
                    <a:lnTo>
                      <a:pt x="4493" y="911"/>
                    </a:lnTo>
                    <a:lnTo>
                      <a:pt x="4408" y="817"/>
                    </a:lnTo>
                    <a:lnTo>
                      <a:pt x="4321" y="727"/>
                    </a:lnTo>
                    <a:lnTo>
                      <a:pt x="4229" y="641"/>
                    </a:lnTo>
                    <a:lnTo>
                      <a:pt x="4132" y="561"/>
                    </a:lnTo>
                    <a:lnTo>
                      <a:pt x="4033" y="486"/>
                    </a:lnTo>
                    <a:lnTo>
                      <a:pt x="3931" y="416"/>
                    </a:lnTo>
                    <a:lnTo>
                      <a:pt x="3826" y="351"/>
                    </a:lnTo>
                    <a:lnTo>
                      <a:pt x="3718" y="292"/>
                    </a:lnTo>
                    <a:lnTo>
                      <a:pt x="3609" y="237"/>
                    </a:lnTo>
                    <a:lnTo>
                      <a:pt x="3496" y="189"/>
                    </a:lnTo>
                    <a:lnTo>
                      <a:pt x="3381" y="145"/>
                    </a:lnTo>
                    <a:lnTo>
                      <a:pt x="3265" y="108"/>
                    </a:lnTo>
                    <a:lnTo>
                      <a:pt x="3146" y="75"/>
                    </a:lnTo>
                    <a:lnTo>
                      <a:pt x="3027" y="48"/>
                    </a:lnTo>
                    <a:lnTo>
                      <a:pt x="2907" y="27"/>
                    </a:lnTo>
                    <a:lnTo>
                      <a:pt x="2786" y="13"/>
                    </a:lnTo>
                    <a:lnTo>
                      <a:pt x="2663" y="3"/>
                    </a:lnTo>
                    <a:lnTo>
                      <a:pt x="2541" y="0"/>
                    </a:lnTo>
                    <a:lnTo>
                      <a:pt x="2418" y="3"/>
                    </a:lnTo>
                    <a:lnTo>
                      <a:pt x="2294" y="12"/>
                    </a:lnTo>
                    <a:lnTo>
                      <a:pt x="2171" y="26"/>
                    </a:lnTo>
                    <a:lnTo>
                      <a:pt x="2049" y="48"/>
                    </a:lnTo>
                    <a:lnTo>
                      <a:pt x="1926" y="75"/>
                    </a:lnTo>
                    <a:lnTo>
                      <a:pt x="1805" y="109"/>
                    </a:lnTo>
                    <a:lnTo>
                      <a:pt x="1685" y="150"/>
                    </a:lnTo>
                    <a:lnTo>
                      <a:pt x="1565" y="197"/>
                    </a:lnTo>
                    <a:lnTo>
                      <a:pt x="1447" y="250"/>
                    </a:lnTo>
                    <a:lnTo>
                      <a:pt x="1389" y="27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5"/>
              <p:cNvSpPr>
                <a:spLocks/>
              </p:cNvSpPr>
              <p:nvPr/>
            </p:nvSpPr>
            <p:spPr bwMode="auto">
              <a:xfrm>
                <a:off x="3002" y="2965"/>
                <a:ext cx="795" cy="797"/>
              </a:xfrm>
              <a:custGeom>
                <a:avLst/>
                <a:gdLst>
                  <a:gd name="T0" fmla="*/ 1919 w 3976"/>
                  <a:gd name="T1" fmla="*/ 3985 h 3986"/>
                  <a:gd name="T2" fmla="*/ 1643 w 3976"/>
                  <a:gd name="T3" fmla="*/ 3957 h 3986"/>
                  <a:gd name="T4" fmla="*/ 1378 w 3976"/>
                  <a:gd name="T5" fmla="*/ 3891 h 3986"/>
                  <a:gd name="T6" fmla="*/ 1126 w 3976"/>
                  <a:gd name="T7" fmla="*/ 3791 h 3986"/>
                  <a:gd name="T8" fmla="*/ 890 w 3976"/>
                  <a:gd name="T9" fmla="*/ 3657 h 3986"/>
                  <a:gd name="T10" fmla="*/ 676 w 3976"/>
                  <a:gd name="T11" fmla="*/ 3494 h 3986"/>
                  <a:gd name="T12" fmla="*/ 486 w 3976"/>
                  <a:gd name="T13" fmla="*/ 3300 h 3986"/>
                  <a:gd name="T14" fmla="*/ 322 w 3976"/>
                  <a:gd name="T15" fmla="*/ 3081 h 3986"/>
                  <a:gd name="T16" fmla="*/ 219 w 3976"/>
                  <a:gd name="T17" fmla="*/ 2899 h 3986"/>
                  <a:gd name="T18" fmla="*/ 154 w 3976"/>
                  <a:gd name="T19" fmla="*/ 2760 h 3986"/>
                  <a:gd name="T20" fmla="*/ 86 w 3976"/>
                  <a:gd name="T21" fmla="*/ 2572 h 3986"/>
                  <a:gd name="T22" fmla="*/ 38 w 3976"/>
                  <a:gd name="T23" fmla="*/ 2380 h 3986"/>
                  <a:gd name="T24" fmla="*/ 0 w 3976"/>
                  <a:gd name="T25" fmla="*/ 2043 h 3986"/>
                  <a:gd name="T26" fmla="*/ 28 w 3976"/>
                  <a:gd name="T27" fmla="*/ 1661 h 3986"/>
                  <a:gd name="T28" fmla="*/ 128 w 3976"/>
                  <a:gd name="T29" fmla="*/ 1292 h 3986"/>
                  <a:gd name="T30" fmla="*/ 296 w 3976"/>
                  <a:gd name="T31" fmla="*/ 949 h 3986"/>
                  <a:gd name="T32" fmla="*/ 530 w 3976"/>
                  <a:gd name="T33" fmla="*/ 642 h 3986"/>
                  <a:gd name="T34" fmla="*/ 785 w 3976"/>
                  <a:gd name="T35" fmla="*/ 411 h 3986"/>
                  <a:gd name="T36" fmla="*/ 950 w 3976"/>
                  <a:gd name="T37" fmla="*/ 297 h 3986"/>
                  <a:gd name="T38" fmla="*/ 1084 w 3976"/>
                  <a:gd name="T39" fmla="*/ 222 h 3986"/>
                  <a:gd name="T40" fmla="*/ 1244 w 3976"/>
                  <a:gd name="T41" fmla="*/ 149 h 3986"/>
                  <a:gd name="T42" fmla="*/ 1464 w 3976"/>
                  <a:gd name="T43" fmla="*/ 73 h 3986"/>
                  <a:gd name="T44" fmla="*/ 1693 w 3976"/>
                  <a:gd name="T45" fmla="*/ 23 h 3986"/>
                  <a:gd name="T46" fmla="*/ 1930 w 3976"/>
                  <a:gd name="T47" fmla="*/ 0 h 3986"/>
                  <a:gd name="T48" fmla="*/ 2060 w 3976"/>
                  <a:gd name="T49" fmla="*/ 0 h 3986"/>
                  <a:gd name="T50" fmla="*/ 2336 w 3976"/>
                  <a:gd name="T51" fmla="*/ 29 h 3986"/>
                  <a:gd name="T52" fmla="*/ 2603 w 3976"/>
                  <a:gd name="T53" fmla="*/ 95 h 3986"/>
                  <a:gd name="T54" fmla="*/ 2854 w 3976"/>
                  <a:gd name="T55" fmla="*/ 194 h 3986"/>
                  <a:gd name="T56" fmla="*/ 3089 w 3976"/>
                  <a:gd name="T57" fmla="*/ 328 h 3986"/>
                  <a:gd name="T58" fmla="*/ 3303 w 3976"/>
                  <a:gd name="T59" fmla="*/ 492 h 3986"/>
                  <a:gd name="T60" fmla="*/ 3494 w 3976"/>
                  <a:gd name="T61" fmla="*/ 685 h 3986"/>
                  <a:gd name="T62" fmla="*/ 3658 w 3976"/>
                  <a:gd name="T63" fmla="*/ 905 h 3986"/>
                  <a:gd name="T64" fmla="*/ 3760 w 3976"/>
                  <a:gd name="T65" fmla="*/ 1087 h 3986"/>
                  <a:gd name="T66" fmla="*/ 3874 w 3976"/>
                  <a:gd name="T67" fmla="*/ 1360 h 3986"/>
                  <a:gd name="T68" fmla="*/ 3960 w 3976"/>
                  <a:gd name="T69" fmla="*/ 1739 h 3986"/>
                  <a:gd name="T70" fmla="*/ 3974 w 3976"/>
                  <a:gd name="T71" fmla="*/ 2126 h 3986"/>
                  <a:gd name="T72" fmla="*/ 3913 w 3976"/>
                  <a:gd name="T73" fmla="*/ 2512 h 3986"/>
                  <a:gd name="T74" fmla="*/ 3853 w 3976"/>
                  <a:gd name="T75" fmla="*/ 2699 h 3986"/>
                  <a:gd name="T76" fmla="*/ 3678 w 3976"/>
                  <a:gd name="T77" fmla="*/ 3049 h 3986"/>
                  <a:gd name="T78" fmla="*/ 3443 w 3976"/>
                  <a:gd name="T79" fmla="*/ 3357 h 3986"/>
                  <a:gd name="T80" fmla="*/ 3188 w 3976"/>
                  <a:gd name="T81" fmla="*/ 3583 h 3986"/>
                  <a:gd name="T82" fmla="*/ 3026 w 3976"/>
                  <a:gd name="T83" fmla="*/ 3691 h 3986"/>
                  <a:gd name="T84" fmla="*/ 2896 w 3976"/>
                  <a:gd name="T85" fmla="*/ 3763 h 3986"/>
                  <a:gd name="T86" fmla="*/ 2731 w 3976"/>
                  <a:gd name="T87" fmla="*/ 3841 h 3986"/>
                  <a:gd name="T88" fmla="*/ 2505 w 3976"/>
                  <a:gd name="T89" fmla="*/ 3917 h 3986"/>
                  <a:gd name="T90" fmla="*/ 2277 w 3976"/>
                  <a:gd name="T91" fmla="*/ 3965 h 3986"/>
                  <a:gd name="T92" fmla="*/ 2048 w 3976"/>
                  <a:gd name="T93" fmla="*/ 3985 h 3986"/>
                  <a:gd name="T94" fmla="*/ 1990 w 3976"/>
                  <a:gd name="T95" fmla="*/ 3986 h 39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976" h="3986">
                    <a:moveTo>
                      <a:pt x="1990" y="3986"/>
                    </a:moveTo>
                    <a:lnTo>
                      <a:pt x="1919" y="3985"/>
                    </a:lnTo>
                    <a:lnTo>
                      <a:pt x="1780" y="3976"/>
                    </a:lnTo>
                    <a:lnTo>
                      <a:pt x="1643" y="3957"/>
                    </a:lnTo>
                    <a:lnTo>
                      <a:pt x="1508" y="3928"/>
                    </a:lnTo>
                    <a:lnTo>
                      <a:pt x="1378" y="3891"/>
                    </a:lnTo>
                    <a:lnTo>
                      <a:pt x="1249" y="3845"/>
                    </a:lnTo>
                    <a:lnTo>
                      <a:pt x="1126" y="3791"/>
                    </a:lnTo>
                    <a:lnTo>
                      <a:pt x="1005" y="3728"/>
                    </a:lnTo>
                    <a:lnTo>
                      <a:pt x="890" y="3657"/>
                    </a:lnTo>
                    <a:lnTo>
                      <a:pt x="780" y="3579"/>
                    </a:lnTo>
                    <a:lnTo>
                      <a:pt x="676" y="3494"/>
                    </a:lnTo>
                    <a:lnTo>
                      <a:pt x="578" y="3401"/>
                    </a:lnTo>
                    <a:lnTo>
                      <a:pt x="486" y="3300"/>
                    </a:lnTo>
                    <a:lnTo>
                      <a:pt x="400" y="3194"/>
                    </a:lnTo>
                    <a:lnTo>
                      <a:pt x="322" y="3081"/>
                    </a:lnTo>
                    <a:lnTo>
                      <a:pt x="251" y="2961"/>
                    </a:lnTo>
                    <a:lnTo>
                      <a:pt x="219" y="2899"/>
                    </a:lnTo>
                    <a:lnTo>
                      <a:pt x="196" y="2853"/>
                    </a:lnTo>
                    <a:lnTo>
                      <a:pt x="154" y="2760"/>
                    </a:lnTo>
                    <a:lnTo>
                      <a:pt x="118" y="2667"/>
                    </a:lnTo>
                    <a:lnTo>
                      <a:pt x="86" y="2572"/>
                    </a:lnTo>
                    <a:lnTo>
                      <a:pt x="59" y="2476"/>
                    </a:lnTo>
                    <a:lnTo>
                      <a:pt x="38" y="2380"/>
                    </a:lnTo>
                    <a:lnTo>
                      <a:pt x="14" y="2236"/>
                    </a:lnTo>
                    <a:lnTo>
                      <a:pt x="0" y="2043"/>
                    </a:lnTo>
                    <a:lnTo>
                      <a:pt x="5" y="1850"/>
                    </a:lnTo>
                    <a:lnTo>
                      <a:pt x="28" y="1661"/>
                    </a:lnTo>
                    <a:lnTo>
                      <a:pt x="69" y="1474"/>
                    </a:lnTo>
                    <a:lnTo>
                      <a:pt x="128" y="1292"/>
                    </a:lnTo>
                    <a:lnTo>
                      <a:pt x="204" y="1117"/>
                    </a:lnTo>
                    <a:lnTo>
                      <a:pt x="296" y="949"/>
                    </a:lnTo>
                    <a:lnTo>
                      <a:pt x="405" y="790"/>
                    </a:lnTo>
                    <a:lnTo>
                      <a:pt x="530" y="642"/>
                    </a:lnTo>
                    <a:lnTo>
                      <a:pt x="670" y="505"/>
                    </a:lnTo>
                    <a:lnTo>
                      <a:pt x="785" y="411"/>
                    </a:lnTo>
                    <a:lnTo>
                      <a:pt x="866" y="352"/>
                    </a:lnTo>
                    <a:lnTo>
                      <a:pt x="950" y="297"/>
                    </a:lnTo>
                    <a:lnTo>
                      <a:pt x="1039" y="246"/>
                    </a:lnTo>
                    <a:lnTo>
                      <a:pt x="1084" y="222"/>
                    </a:lnTo>
                    <a:lnTo>
                      <a:pt x="1136" y="196"/>
                    </a:lnTo>
                    <a:lnTo>
                      <a:pt x="1244" y="149"/>
                    </a:lnTo>
                    <a:lnTo>
                      <a:pt x="1352" y="108"/>
                    </a:lnTo>
                    <a:lnTo>
                      <a:pt x="1464" y="73"/>
                    </a:lnTo>
                    <a:lnTo>
                      <a:pt x="1578" y="45"/>
                    </a:lnTo>
                    <a:lnTo>
                      <a:pt x="1693" y="23"/>
                    </a:lnTo>
                    <a:lnTo>
                      <a:pt x="1811" y="7"/>
                    </a:lnTo>
                    <a:lnTo>
                      <a:pt x="1930" y="0"/>
                    </a:lnTo>
                    <a:lnTo>
                      <a:pt x="1990" y="0"/>
                    </a:lnTo>
                    <a:lnTo>
                      <a:pt x="2060" y="0"/>
                    </a:lnTo>
                    <a:lnTo>
                      <a:pt x="2199" y="10"/>
                    </a:lnTo>
                    <a:lnTo>
                      <a:pt x="2336" y="29"/>
                    </a:lnTo>
                    <a:lnTo>
                      <a:pt x="2471" y="57"/>
                    </a:lnTo>
                    <a:lnTo>
                      <a:pt x="2603" y="95"/>
                    </a:lnTo>
                    <a:lnTo>
                      <a:pt x="2731" y="140"/>
                    </a:lnTo>
                    <a:lnTo>
                      <a:pt x="2854" y="194"/>
                    </a:lnTo>
                    <a:lnTo>
                      <a:pt x="2974" y="257"/>
                    </a:lnTo>
                    <a:lnTo>
                      <a:pt x="3089" y="328"/>
                    </a:lnTo>
                    <a:lnTo>
                      <a:pt x="3199" y="406"/>
                    </a:lnTo>
                    <a:lnTo>
                      <a:pt x="3303" y="492"/>
                    </a:lnTo>
                    <a:lnTo>
                      <a:pt x="3402" y="585"/>
                    </a:lnTo>
                    <a:lnTo>
                      <a:pt x="3494" y="685"/>
                    </a:lnTo>
                    <a:lnTo>
                      <a:pt x="3580" y="791"/>
                    </a:lnTo>
                    <a:lnTo>
                      <a:pt x="3658" y="905"/>
                    </a:lnTo>
                    <a:lnTo>
                      <a:pt x="3728" y="1024"/>
                    </a:lnTo>
                    <a:lnTo>
                      <a:pt x="3760" y="1087"/>
                    </a:lnTo>
                    <a:lnTo>
                      <a:pt x="3803" y="1176"/>
                    </a:lnTo>
                    <a:lnTo>
                      <a:pt x="3874" y="1360"/>
                    </a:lnTo>
                    <a:lnTo>
                      <a:pt x="3927" y="1548"/>
                    </a:lnTo>
                    <a:lnTo>
                      <a:pt x="3960" y="1739"/>
                    </a:lnTo>
                    <a:lnTo>
                      <a:pt x="3976" y="1933"/>
                    </a:lnTo>
                    <a:lnTo>
                      <a:pt x="3974" y="2126"/>
                    </a:lnTo>
                    <a:lnTo>
                      <a:pt x="3953" y="2320"/>
                    </a:lnTo>
                    <a:lnTo>
                      <a:pt x="3913" y="2512"/>
                    </a:lnTo>
                    <a:lnTo>
                      <a:pt x="3886" y="2606"/>
                    </a:lnTo>
                    <a:lnTo>
                      <a:pt x="3853" y="2699"/>
                    </a:lnTo>
                    <a:lnTo>
                      <a:pt x="3774" y="2879"/>
                    </a:lnTo>
                    <a:lnTo>
                      <a:pt x="3678" y="3049"/>
                    </a:lnTo>
                    <a:lnTo>
                      <a:pt x="3568" y="3209"/>
                    </a:lnTo>
                    <a:lnTo>
                      <a:pt x="3443" y="3357"/>
                    </a:lnTo>
                    <a:lnTo>
                      <a:pt x="3302" y="3492"/>
                    </a:lnTo>
                    <a:lnTo>
                      <a:pt x="3188" y="3583"/>
                    </a:lnTo>
                    <a:lnTo>
                      <a:pt x="3109" y="3639"/>
                    </a:lnTo>
                    <a:lnTo>
                      <a:pt x="3026" y="3691"/>
                    </a:lnTo>
                    <a:lnTo>
                      <a:pt x="2941" y="3740"/>
                    </a:lnTo>
                    <a:lnTo>
                      <a:pt x="2896" y="3763"/>
                    </a:lnTo>
                    <a:lnTo>
                      <a:pt x="2841" y="3791"/>
                    </a:lnTo>
                    <a:lnTo>
                      <a:pt x="2731" y="3841"/>
                    </a:lnTo>
                    <a:lnTo>
                      <a:pt x="2618" y="3883"/>
                    </a:lnTo>
                    <a:lnTo>
                      <a:pt x="2505" y="3917"/>
                    </a:lnTo>
                    <a:lnTo>
                      <a:pt x="2392" y="3945"/>
                    </a:lnTo>
                    <a:lnTo>
                      <a:pt x="2277" y="3965"/>
                    </a:lnTo>
                    <a:lnTo>
                      <a:pt x="2163" y="3979"/>
                    </a:lnTo>
                    <a:lnTo>
                      <a:pt x="2048" y="3985"/>
                    </a:lnTo>
                    <a:lnTo>
                      <a:pt x="1990" y="3986"/>
                    </a:lnTo>
                    <a:lnTo>
                      <a:pt x="1990" y="3986"/>
                    </a:lnTo>
                    <a:close/>
                  </a:path>
                </a:pathLst>
              </a:custGeom>
              <a:solidFill>
                <a:srgbClr val="EF2F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6"/>
              <p:cNvSpPr>
                <a:spLocks/>
              </p:cNvSpPr>
              <p:nvPr/>
            </p:nvSpPr>
            <p:spPr bwMode="auto">
              <a:xfrm>
                <a:off x="3001" y="3241"/>
                <a:ext cx="550" cy="521"/>
              </a:xfrm>
              <a:custGeom>
                <a:avLst/>
                <a:gdLst>
                  <a:gd name="T0" fmla="*/ 100 w 2749"/>
                  <a:gd name="T1" fmla="*/ 0 h 2606"/>
                  <a:gd name="T2" fmla="*/ 72 w 2749"/>
                  <a:gd name="T3" fmla="*/ 91 h 2606"/>
                  <a:gd name="T4" fmla="*/ 30 w 2749"/>
                  <a:gd name="T5" fmla="*/ 279 h 2606"/>
                  <a:gd name="T6" fmla="*/ 6 w 2749"/>
                  <a:gd name="T7" fmla="*/ 469 h 2606"/>
                  <a:gd name="T8" fmla="*/ 0 w 2749"/>
                  <a:gd name="T9" fmla="*/ 663 h 2606"/>
                  <a:gd name="T10" fmla="*/ 12 w 2749"/>
                  <a:gd name="T11" fmla="*/ 856 h 2606"/>
                  <a:gd name="T12" fmla="*/ 34 w 2749"/>
                  <a:gd name="T13" fmla="*/ 1000 h 2606"/>
                  <a:gd name="T14" fmla="*/ 55 w 2749"/>
                  <a:gd name="T15" fmla="*/ 1096 h 2606"/>
                  <a:gd name="T16" fmla="*/ 80 w 2749"/>
                  <a:gd name="T17" fmla="*/ 1192 h 2606"/>
                  <a:gd name="T18" fmla="*/ 111 w 2749"/>
                  <a:gd name="T19" fmla="*/ 1287 h 2606"/>
                  <a:gd name="T20" fmla="*/ 147 w 2749"/>
                  <a:gd name="T21" fmla="*/ 1380 h 2606"/>
                  <a:gd name="T22" fmla="*/ 188 w 2749"/>
                  <a:gd name="T23" fmla="*/ 1473 h 2606"/>
                  <a:gd name="T24" fmla="*/ 211 w 2749"/>
                  <a:gd name="T25" fmla="*/ 1519 h 2606"/>
                  <a:gd name="T26" fmla="*/ 245 w 2749"/>
                  <a:gd name="T27" fmla="*/ 1581 h 2606"/>
                  <a:gd name="T28" fmla="*/ 317 w 2749"/>
                  <a:gd name="T29" fmla="*/ 1701 h 2606"/>
                  <a:gd name="T30" fmla="*/ 398 w 2749"/>
                  <a:gd name="T31" fmla="*/ 1814 h 2606"/>
                  <a:gd name="T32" fmla="*/ 483 w 2749"/>
                  <a:gd name="T33" fmla="*/ 1920 h 2606"/>
                  <a:gd name="T34" fmla="*/ 576 w 2749"/>
                  <a:gd name="T35" fmla="*/ 2021 h 2606"/>
                  <a:gd name="T36" fmla="*/ 675 w 2749"/>
                  <a:gd name="T37" fmla="*/ 2114 h 2606"/>
                  <a:gd name="T38" fmla="*/ 779 w 2749"/>
                  <a:gd name="T39" fmla="*/ 2199 h 2606"/>
                  <a:gd name="T40" fmla="*/ 888 w 2749"/>
                  <a:gd name="T41" fmla="*/ 2277 h 2606"/>
                  <a:gd name="T42" fmla="*/ 1003 w 2749"/>
                  <a:gd name="T43" fmla="*/ 2348 h 2606"/>
                  <a:gd name="T44" fmla="*/ 1121 w 2749"/>
                  <a:gd name="T45" fmla="*/ 2411 h 2606"/>
                  <a:gd name="T46" fmla="*/ 1244 w 2749"/>
                  <a:gd name="T47" fmla="*/ 2465 h 2606"/>
                  <a:gd name="T48" fmla="*/ 1372 w 2749"/>
                  <a:gd name="T49" fmla="*/ 2511 h 2606"/>
                  <a:gd name="T50" fmla="*/ 1503 w 2749"/>
                  <a:gd name="T51" fmla="*/ 2548 h 2606"/>
                  <a:gd name="T52" fmla="*/ 1635 w 2749"/>
                  <a:gd name="T53" fmla="*/ 2577 h 2606"/>
                  <a:gd name="T54" fmla="*/ 1772 w 2749"/>
                  <a:gd name="T55" fmla="*/ 2596 h 2606"/>
                  <a:gd name="T56" fmla="*/ 1912 w 2749"/>
                  <a:gd name="T57" fmla="*/ 2605 h 2606"/>
                  <a:gd name="T58" fmla="*/ 1982 w 2749"/>
                  <a:gd name="T59" fmla="*/ 2606 h 2606"/>
                  <a:gd name="T60" fmla="*/ 2032 w 2749"/>
                  <a:gd name="T61" fmla="*/ 2605 h 2606"/>
                  <a:gd name="T62" fmla="*/ 2130 w 2749"/>
                  <a:gd name="T63" fmla="*/ 2600 h 2606"/>
                  <a:gd name="T64" fmla="*/ 2275 w 2749"/>
                  <a:gd name="T65" fmla="*/ 2584 h 2606"/>
                  <a:gd name="T66" fmla="*/ 2466 w 2749"/>
                  <a:gd name="T67" fmla="*/ 2544 h 2606"/>
                  <a:gd name="T68" fmla="*/ 2655 w 2749"/>
                  <a:gd name="T69" fmla="*/ 2488 h 2606"/>
                  <a:gd name="T70" fmla="*/ 2749 w 2749"/>
                  <a:gd name="T71" fmla="*/ 2452 h 2606"/>
                  <a:gd name="T72" fmla="*/ 2749 w 2749"/>
                  <a:gd name="T73" fmla="*/ 0 h 2606"/>
                  <a:gd name="T74" fmla="*/ 100 w 2749"/>
                  <a:gd name="T75" fmla="*/ 0 h 26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749" h="2606">
                    <a:moveTo>
                      <a:pt x="100" y="0"/>
                    </a:moveTo>
                    <a:lnTo>
                      <a:pt x="72" y="91"/>
                    </a:lnTo>
                    <a:lnTo>
                      <a:pt x="30" y="279"/>
                    </a:lnTo>
                    <a:lnTo>
                      <a:pt x="6" y="469"/>
                    </a:lnTo>
                    <a:lnTo>
                      <a:pt x="0" y="663"/>
                    </a:lnTo>
                    <a:lnTo>
                      <a:pt x="12" y="856"/>
                    </a:lnTo>
                    <a:lnTo>
                      <a:pt x="34" y="1000"/>
                    </a:lnTo>
                    <a:lnTo>
                      <a:pt x="55" y="1096"/>
                    </a:lnTo>
                    <a:lnTo>
                      <a:pt x="80" y="1192"/>
                    </a:lnTo>
                    <a:lnTo>
                      <a:pt x="111" y="1287"/>
                    </a:lnTo>
                    <a:lnTo>
                      <a:pt x="147" y="1380"/>
                    </a:lnTo>
                    <a:lnTo>
                      <a:pt x="188" y="1473"/>
                    </a:lnTo>
                    <a:lnTo>
                      <a:pt x="211" y="1519"/>
                    </a:lnTo>
                    <a:lnTo>
                      <a:pt x="245" y="1581"/>
                    </a:lnTo>
                    <a:lnTo>
                      <a:pt x="317" y="1701"/>
                    </a:lnTo>
                    <a:lnTo>
                      <a:pt x="398" y="1814"/>
                    </a:lnTo>
                    <a:lnTo>
                      <a:pt x="483" y="1920"/>
                    </a:lnTo>
                    <a:lnTo>
                      <a:pt x="576" y="2021"/>
                    </a:lnTo>
                    <a:lnTo>
                      <a:pt x="675" y="2114"/>
                    </a:lnTo>
                    <a:lnTo>
                      <a:pt x="779" y="2199"/>
                    </a:lnTo>
                    <a:lnTo>
                      <a:pt x="888" y="2277"/>
                    </a:lnTo>
                    <a:lnTo>
                      <a:pt x="1003" y="2348"/>
                    </a:lnTo>
                    <a:lnTo>
                      <a:pt x="1121" y="2411"/>
                    </a:lnTo>
                    <a:lnTo>
                      <a:pt x="1244" y="2465"/>
                    </a:lnTo>
                    <a:lnTo>
                      <a:pt x="1372" y="2511"/>
                    </a:lnTo>
                    <a:lnTo>
                      <a:pt x="1503" y="2548"/>
                    </a:lnTo>
                    <a:lnTo>
                      <a:pt x="1635" y="2577"/>
                    </a:lnTo>
                    <a:lnTo>
                      <a:pt x="1772" y="2596"/>
                    </a:lnTo>
                    <a:lnTo>
                      <a:pt x="1912" y="2605"/>
                    </a:lnTo>
                    <a:lnTo>
                      <a:pt x="1982" y="2606"/>
                    </a:lnTo>
                    <a:lnTo>
                      <a:pt x="2032" y="2605"/>
                    </a:lnTo>
                    <a:lnTo>
                      <a:pt x="2130" y="2600"/>
                    </a:lnTo>
                    <a:lnTo>
                      <a:pt x="2275" y="2584"/>
                    </a:lnTo>
                    <a:lnTo>
                      <a:pt x="2466" y="2544"/>
                    </a:lnTo>
                    <a:lnTo>
                      <a:pt x="2655" y="2488"/>
                    </a:lnTo>
                    <a:lnTo>
                      <a:pt x="2749" y="2452"/>
                    </a:lnTo>
                    <a:lnTo>
                      <a:pt x="2749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7"/>
              <p:cNvSpPr>
                <a:spLocks/>
              </p:cNvSpPr>
              <p:nvPr/>
            </p:nvSpPr>
            <p:spPr bwMode="auto">
              <a:xfrm>
                <a:off x="3001" y="3391"/>
                <a:ext cx="399" cy="374"/>
              </a:xfrm>
              <a:custGeom>
                <a:avLst/>
                <a:gdLst>
                  <a:gd name="T0" fmla="*/ 0 w 1994"/>
                  <a:gd name="T1" fmla="*/ 0 h 1867"/>
                  <a:gd name="T2" fmla="*/ 3 w 1994"/>
                  <a:gd name="T3" fmla="*/ 49 h 1867"/>
                  <a:gd name="T4" fmla="*/ 14 w 1994"/>
                  <a:gd name="T5" fmla="*/ 148 h 1867"/>
                  <a:gd name="T6" fmla="*/ 30 w 1994"/>
                  <a:gd name="T7" fmla="*/ 247 h 1867"/>
                  <a:gd name="T8" fmla="*/ 50 w 1994"/>
                  <a:gd name="T9" fmla="*/ 346 h 1867"/>
                  <a:gd name="T10" fmla="*/ 77 w 1994"/>
                  <a:gd name="T11" fmla="*/ 444 h 1867"/>
                  <a:gd name="T12" fmla="*/ 108 w 1994"/>
                  <a:gd name="T13" fmla="*/ 541 h 1867"/>
                  <a:gd name="T14" fmla="*/ 145 w 1994"/>
                  <a:gd name="T15" fmla="*/ 637 h 1867"/>
                  <a:gd name="T16" fmla="*/ 186 w 1994"/>
                  <a:gd name="T17" fmla="*/ 732 h 1867"/>
                  <a:gd name="T18" fmla="*/ 209 w 1994"/>
                  <a:gd name="T19" fmla="*/ 779 h 1867"/>
                  <a:gd name="T20" fmla="*/ 243 w 1994"/>
                  <a:gd name="T21" fmla="*/ 842 h 1867"/>
                  <a:gd name="T22" fmla="*/ 315 w 1994"/>
                  <a:gd name="T23" fmla="*/ 961 h 1867"/>
                  <a:gd name="T24" fmla="*/ 396 w 1994"/>
                  <a:gd name="T25" fmla="*/ 1074 h 1867"/>
                  <a:gd name="T26" fmla="*/ 481 w 1994"/>
                  <a:gd name="T27" fmla="*/ 1181 h 1867"/>
                  <a:gd name="T28" fmla="*/ 574 w 1994"/>
                  <a:gd name="T29" fmla="*/ 1281 h 1867"/>
                  <a:gd name="T30" fmla="*/ 673 w 1994"/>
                  <a:gd name="T31" fmla="*/ 1374 h 1867"/>
                  <a:gd name="T32" fmla="*/ 777 w 1994"/>
                  <a:gd name="T33" fmla="*/ 1460 h 1867"/>
                  <a:gd name="T34" fmla="*/ 886 w 1994"/>
                  <a:gd name="T35" fmla="*/ 1538 h 1867"/>
                  <a:gd name="T36" fmla="*/ 1001 w 1994"/>
                  <a:gd name="T37" fmla="*/ 1608 h 1867"/>
                  <a:gd name="T38" fmla="*/ 1119 w 1994"/>
                  <a:gd name="T39" fmla="*/ 1671 h 1867"/>
                  <a:gd name="T40" fmla="*/ 1242 w 1994"/>
                  <a:gd name="T41" fmla="*/ 1726 h 1867"/>
                  <a:gd name="T42" fmla="*/ 1370 w 1994"/>
                  <a:gd name="T43" fmla="*/ 1772 h 1867"/>
                  <a:gd name="T44" fmla="*/ 1501 w 1994"/>
                  <a:gd name="T45" fmla="*/ 1809 h 1867"/>
                  <a:gd name="T46" fmla="*/ 1633 w 1994"/>
                  <a:gd name="T47" fmla="*/ 1837 h 1867"/>
                  <a:gd name="T48" fmla="*/ 1770 w 1994"/>
                  <a:gd name="T49" fmla="*/ 1856 h 1867"/>
                  <a:gd name="T50" fmla="*/ 1910 w 1994"/>
                  <a:gd name="T51" fmla="*/ 1866 h 1867"/>
                  <a:gd name="T52" fmla="*/ 1980 w 1994"/>
                  <a:gd name="T53" fmla="*/ 1867 h 1867"/>
                  <a:gd name="T54" fmla="*/ 1994 w 1994"/>
                  <a:gd name="T55" fmla="*/ 1867 h 1867"/>
                  <a:gd name="T56" fmla="*/ 1994 w 1994"/>
                  <a:gd name="T57" fmla="*/ 0 h 1867"/>
                  <a:gd name="T58" fmla="*/ 0 w 1994"/>
                  <a:gd name="T59" fmla="*/ 0 h 18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994" h="1867">
                    <a:moveTo>
                      <a:pt x="0" y="0"/>
                    </a:moveTo>
                    <a:lnTo>
                      <a:pt x="3" y="49"/>
                    </a:lnTo>
                    <a:lnTo>
                      <a:pt x="14" y="148"/>
                    </a:lnTo>
                    <a:lnTo>
                      <a:pt x="30" y="247"/>
                    </a:lnTo>
                    <a:lnTo>
                      <a:pt x="50" y="346"/>
                    </a:lnTo>
                    <a:lnTo>
                      <a:pt x="77" y="444"/>
                    </a:lnTo>
                    <a:lnTo>
                      <a:pt x="108" y="541"/>
                    </a:lnTo>
                    <a:lnTo>
                      <a:pt x="145" y="637"/>
                    </a:lnTo>
                    <a:lnTo>
                      <a:pt x="186" y="732"/>
                    </a:lnTo>
                    <a:lnTo>
                      <a:pt x="209" y="779"/>
                    </a:lnTo>
                    <a:lnTo>
                      <a:pt x="243" y="842"/>
                    </a:lnTo>
                    <a:lnTo>
                      <a:pt x="315" y="961"/>
                    </a:lnTo>
                    <a:lnTo>
                      <a:pt x="396" y="1074"/>
                    </a:lnTo>
                    <a:lnTo>
                      <a:pt x="481" y="1181"/>
                    </a:lnTo>
                    <a:lnTo>
                      <a:pt x="574" y="1281"/>
                    </a:lnTo>
                    <a:lnTo>
                      <a:pt x="673" y="1374"/>
                    </a:lnTo>
                    <a:lnTo>
                      <a:pt x="777" y="1460"/>
                    </a:lnTo>
                    <a:lnTo>
                      <a:pt x="886" y="1538"/>
                    </a:lnTo>
                    <a:lnTo>
                      <a:pt x="1001" y="1608"/>
                    </a:lnTo>
                    <a:lnTo>
                      <a:pt x="1119" y="1671"/>
                    </a:lnTo>
                    <a:lnTo>
                      <a:pt x="1242" y="1726"/>
                    </a:lnTo>
                    <a:lnTo>
                      <a:pt x="1370" y="1772"/>
                    </a:lnTo>
                    <a:lnTo>
                      <a:pt x="1501" y="1809"/>
                    </a:lnTo>
                    <a:lnTo>
                      <a:pt x="1633" y="1837"/>
                    </a:lnTo>
                    <a:lnTo>
                      <a:pt x="1770" y="1856"/>
                    </a:lnTo>
                    <a:lnTo>
                      <a:pt x="1910" y="1866"/>
                    </a:lnTo>
                    <a:lnTo>
                      <a:pt x="1980" y="1867"/>
                    </a:lnTo>
                    <a:lnTo>
                      <a:pt x="1994" y="1867"/>
                    </a:lnTo>
                    <a:lnTo>
                      <a:pt x="199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570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8"/>
              <p:cNvSpPr>
                <a:spLocks/>
              </p:cNvSpPr>
              <p:nvPr/>
            </p:nvSpPr>
            <p:spPr bwMode="auto">
              <a:xfrm>
                <a:off x="2377" y="4239"/>
                <a:ext cx="223" cy="345"/>
              </a:xfrm>
              <a:custGeom>
                <a:avLst/>
                <a:gdLst>
                  <a:gd name="T0" fmla="*/ 558 w 1116"/>
                  <a:gd name="T1" fmla="*/ 1728 h 1728"/>
                  <a:gd name="T2" fmla="*/ 529 w 1116"/>
                  <a:gd name="T3" fmla="*/ 1728 h 1728"/>
                  <a:gd name="T4" fmla="*/ 474 w 1116"/>
                  <a:gd name="T5" fmla="*/ 1722 h 1728"/>
                  <a:gd name="T6" fmla="*/ 419 w 1116"/>
                  <a:gd name="T7" fmla="*/ 1711 h 1728"/>
                  <a:gd name="T8" fmla="*/ 367 w 1116"/>
                  <a:gd name="T9" fmla="*/ 1695 h 1728"/>
                  <a:gd name="T10" fmla="*/ 317 w 1116"/>
                  <a:gd name="T11" fmla="*/ 1674 h 1728"/>
                  <a:gd name="T12" fmla="*/ 270 w 1116"/>
                  <a:gd name="T13" fmla="*/ 1647 h 1728"/>
                  <a:gd name="T14" fmla="*/ 225 w 1116"/>
                  <a:gd name="T15" fmla="*/ 1617 h 1728"/>
                  <a:gd name="T16" fmla="*/ 183 w 1116"/>
                  <a:gd name="T17" fmla="*/ 1583 h 1728"/>
                  <a:gd name="T18" fmla="*/ 145 w 1116"/>
                  <a:gd name="T19" fmla="*/ 1545 h 1728"/>
                  <a:gd name="T20" fmla="*/ 111 w 1116"/>
                  <a:gd name="T21" fmla="*/ 1504 h 1728"/>
                  <a:gd name="T22" fmla="*/ 82 w 1116"/>
                  <a:gd name="T23" fmla="*/ 1459 h 1728"/>
                  <a:gd name="T24" fmla="*/ 55 w 1116"/>
                  <a:gd name="T25" fmla="*/ 1412 h 1728"/>
                  <a:gd name="T26" fmla="*/ 35 w 1116"/>
                  <a:gd name="T27" fmla="*/ 1362 h 1728"/>
                  <a:gd name="T28" fmla="*/ 18 w 1116"/>
                  <a:gd name="T29" fmla="*/ 1310 h 1728"/>
                  <a:gd name="T30" fmla="*/ 6 w 1116"/>
                  <a:gd name="T31" fmla="*/ 1255 h 1728"/>
                  <a:gd name="T32" fmla="*/ 1 w 1116"/>
                  <a:gd name="T33" fmla="*/ 1199 h 1728"/>
                  <a:gd name="T34" fmla="*/ 0 w 1116"/>
                  <a:gd name="T35" fmla="*/ 1171 h 1728"/>
                  <a:gd name="T36" fmla="*/ 0 w 1116"/>
                  <a:gd name="T37" fmla="*/ 0 h 1728"/>
                  <a:gd name="T38" fmla="*/ 1116 w 1116"/>
                  <a:gd name="T39" fmla="*/ 0 h 1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16" h="1728">
                    <a:moveTo>
                      <a:pt x="558" y="1728"/>
                    </a:moveTo>
                    <a:lnTo>
                      <a:pt x="529" y="1728"/>
                    </a:lnTo>
                    <a:lnTo>
                      <a:pt x="474" y="1722"/>
                    </a:lnTo>
                    <a:lnTo>
                      <a:pt x="419" y="1711"/>
                    </a:lnTo>
                    <a:lnTo>
                      <a:pt x="367" y="1695"/>
                    </a:lnTo>
                    <a:lnTo>
                      <a:pt x="317" y="1674"/>
                    </a:lnTo>
                    <a:lnTo>
                      <a:pt x="270" y="1647"/>
                    </a:lnTo>
                    <a:lnTo>
                      <a:pt x="225" y="1617"/>
                    </a:lnTo>
                    <a:lnTo>
                      <a:pt x="183" y="1583"/>
                    </a:lnTo>
                    <a:lnTo>
                      <a:pt x="145" y="1545"/>
                    </a:lnTo>
                    <a:lnTo>
                      <a:pt x="111" y="1504"/>
                    </a:lnTo>
                    <a:lnTo>
                      <a:pt x="82" y="1459"/>
                    </a:lnTo>
                    <a:lnTo>
                      <a:pt x="55" y="1412"/>
                    </a:lnTo>
                    <a:lnTo>
                      <a:pt x="35" y="1362"/>
                    </a:lnTo>
                    <a:lnTo>
                      <a:pt x="18" y="1310"/>
                    </a:lnTo>
                    <a:lnTo>
                      <a:pt x="6" y="1255"/>
                    </a:lnTo>
                    <a:lnTo>
                      <a:pt x="1" y="1199"/>
                    </a:lnTo>
                    <a:lnTo>
                      <a:pt x="0" y="1171"/>
                    </a:lnTo>
                    <a:lnTo>
                      <a:pt x="0" y="0"/>
                    </a:lnTo>
                    <a:lnTo>
                      <a:pt x="11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Rectangle 29"/>
              <p:cNvSpPr>
                <a:spLocks noChangeArrowheads="1"/>
              </p:cNvSpPr>
              <p:nvPr/>
            </p:nvSpPr>
            <p:spPr bwMode="auto">
              <a:xfrm>
                <a:off x="3211" y="4270"/>
                <a:ext cx="55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30"/>
              <p:cNvSpPr>
                <a:spLocks noChangeArrowheads="1"/>
              </p:cNvSpPr>
              <p:nvPr/>
            </p:nvSpPr>
            <p:spPr bwMode="auto">
              <a:xfrm>
                <a:off x="3015" y="4270"/>
                <a:ext cx="56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Rectangle 31"/>
              <p:cNvSpPr>
                <a:spLocks noChangeArrowheads="1"/>
              </p:cNvSpPr>
              <p:nvPr/>
            </p:nvSpPr>
            <p:spPr bwMode="auto">
              <a:xfrm>
                <a:off x="2823" y="4270"/>
                <a:ext cx="56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Rectangle 32"/>
              <p:cNvSpPr>
                <a:spLocks noChangeArrowheads="1"/>
              </p:cNvSpPr>
              <p:nvPr/>
            </p:nvSpPr>
            <p:spPr bwMode="auto">
              <a:xfrm>
                <a:off x="2784" y="4030"/>
                <a:ext cx="505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33"/>
              <p:cNvSpPr>
                <a:spLocks noEditPoints="1"/>
              </p:cNvSpPr>
              <p:nvPr/>
            </p:nvSpPr>
            <p:spPr bwMode="auto">
              <a:xfrm>
                <a:off x="2349" y="2828"/>
                <a:ext cx="1784" cy="1784"/>
              </a:xfrm>
              <a:custGeom>
                <a:avLst/>
                <a:gdLst>
                  <a:gd name="T0" fmla="*/ 7890 w 8922"/>
                  <a:gd name="T1" fmla="*/ 8635 h 8922"/>
                  <a:gd name="T2" fmla="*/ 6371 w 8922"/>
                  <a:gd name="T3" fmla="*/ 5925 h 8922"/>
                  <a:gd name="T4" fmla="*/ 8637 w 8922"/>
                  <a:gd name="T5" fmla="*/ 8222 h 8922"/>
                  <a:gd name="T6" fmla="*/ 6469 w 8922"/>
                  <a:gd name="T7" fmla="*/ 5075 h 8922"/>
                  <a:gd name="T8" fmla="*/ 6218 w 8922"/>
                  <a:gd name="T9" fmla="*/ 5186 h 8922"/>
                  <a:gd name="T10" fmla="*/ 2975 w 8922"/>
                  <a:gd name="T11" fmla="*/ 1894 h 8922"/>
                  <a:gd name="T12" fmla="*/ 3304 w 8922"/>
                  <a:gd name="T13" fmla="*/ 1266 h 8922"/>
                  <a:gd name="T14" fmla="*/ 3801 w 8922"/>
                  <a:gd name="T15" fmla="*/ 764 h 8922"/>
                  <a:gd name="T16" fmla="*/ 4323 w 8922"/>
                  <a:gd name="T17" fmla="*/ 466 h 8922"/>
                  <a:gd name="T18" fmla="*/ 5017 w 8922"/>
                  <a:gd name="T19" fmla="*/ 293 h 8922"/>
                  <a:gd name="T20" fmla="*/ 5712 w 8922"/>
                  <a:gd name="T21" fmla="*/ 325 h 8922"/>
                  <a:gd name="T22" fmla="*/ 6364 w 8922"/>
                  <a:gd name="T23" fmla="*/ 552 h 8922"/>
                  <a:gd name="T24" fmla="*/ 6928 w 8922"/>
                  <a:gd name="T25" fmla="*/ 960 h 8922"/>
                  <a:gd name="T26" fmla="*/ 7360 w 8922"/>
                  <a:gd name="T27" fmla="*/ 1534 h 8922"/>
                  <a:gd name="T28" fmla="*/ 7581 w 8922"/>
                  <a:gd name="T29" fmla="*/ 2101 h 8922"/>
                  <a:gd name="T30" fmla="*/ 7649 w 8922"/>
                  <a:gd name="T31" fmla="*/ 2802 h 8922"/>
                  <a:gd name="T32" fmla="*/ 7517 w 8922"/>
                  <a:gd name="T33" fmla="*/ 3480 h 8922"/>
                  <a:gd name="T34" fmla="*/ 7199 w 8922"/>
                  <a:gd name="T35" fmla="*/ 4094 h 8922"/>
                  <a:gd name="T36" fmla="*/ 6705 w 8922"/>
                  <a:gd name="T37" fmla="*/ 4598 h 8922"/>
                  <a:gd name="T38" fmla="*/ 6075 w 8922"/>
                  <a:gd name="T39" fmla="*/ 4943 h 8922"/>
                  <a:gd name="T40" fmla="*/ 5008 w 8922"/>
                  <a:gd name="T41" fmla="*/ 5083 h 8922"/>
                  <a:gd name="T42" fmla="*/ 4039 w 8922"/>
                  <a:gd name="T43" fmla="*/ 4763 h 8922"/>
                  <a:gd name="T44" fmla="*/ 3288 w 8922"/>
                  <a:gd name="T45" fmla="*/ 4082 h 8922"/>
                  <a:gd name="T46" fmla="*/ 2877 w 8922"/>
                  <a:gd name="T47" fmla="*/ 3143 h 8922"/>
                  <a:gd name="T48" fmla="*/ 2927 w 8922"/>
                  <a:gd name="T49" fmla="*/ 2047 h 8922"/>
                  <a:gd name="T50" fmla="*/ 5382 w 8922"/>
                  <a:gd name="T51" fmla="*/ 8493 h 8922"/>
                  <a:gd name="T52" fmla="*/ 1255 w 8922"/>
                  <a:gd name="T53" fmla="*/ 8643 h 8922"/>
                  <a:gd name="T54" fmla="*/ 1394 w 8922"/>
                  <a:gd name="T55" fmla="*/ 8225 h 8922"/>
                  <a:gd name="T56" fmla="*/ 2586 w 8922"/>
                  <a:gd name="T57" fmla="*/ 3030 h 8922"/>
                  <a:gd name="T58" fmla="*/ 2161 w 8922"/>
                  <a:gd name="T59" fmla="*/ 3596 h 8922"/>
                  <a:gd name="T60" fmla="*/ 3108 w 8922"/>
                  <a:gd name="T61" fmla="*/ 4319 h 8922"/>
                  <a:gd name="T62" fmla="*/ 2175 w 8922"/>
                  <a:gd name="T63" fmla="*/ 4796 h 8922"/>
                  <a:gd name="T64" fmla="*/ 4667 w 8922"/>
                  <a:gd name="T65" fmla="*/ 5301 h 8922"/>
                  <a:gd name="T66" fmla="*/ 5479 w 8922"/>
                  <a:gd name="T67" fmla="*/ 8225 h 8922"/>
                  <a:gd name="T68" fmla="*/ 960 w 8922"/>
                  <a:gd name="T69" fmla="*/ 8550 h 8922"/>
                  <a:gd name="T70" fmla="*/ 570 w 8922"/>
                  <a:gd name="T71" fmla="*/ 8624 h 8922"/>
                  <a:gd name="T72" fmla="*/ 280 w 8922"/>
                  <a:gd name="T73" fmla="*/ 8267 h 8922"/>
                  <a:gd name="T74" fmla="*/ 7361 w 8922"/>
                  <a:gd name="T75" fmla="*/ 5117 h 8922"/>
                  <a:gd name="T76" fmla="*/ 7348 w 8922"/>
                  <a:gd name="T77" fmla="*/ 4367 h 8922"/>
                  <a:gd name="T78" fmla="*/ 7907 w 8922"/>
                  <a:gd name="T79" fmla="*/ 3150 h 8922"/>
                  <a:gd name="T80" fmla="*/ 7905 w 8922"/>
                  <a:gd name="T81" fmla="*/ 2182 h 8922"/>
                  <a:gd name="T82" fmla="*/ 7681 w 8922"/>
                  <a:gd name="T83" fmla="*/ 1504 h 8922"/>
                  <a:gd name="T84" fmla="*/ 7314 w 8922"/>
                  <a:gd name="T85" fmla="*/ 945 h 8922"/>
                  <a:gd name="T86" fmla="*/ 6723 w 8922"/>
                  <a:gd name="T87" fmla="*/ 431 h 8922"/>
                  <a:gd name="T88" fmla="*/ 6021 w 8922"/>
                  <a:gd name="T89" fmla="*/ 110 h 8922"/>
                  <a:gd name="T90" fmla="*/ 5254 w 8922"/>
                  <a:gd name="T91" fmla="*/ 0 h 8922"/>
                  <a:gd name="T92" fmla="*/ 4472 w 8922"/>
                  <a:gd name="T93" fmla="*/ 115 h 8922"/>
                  <a:gd name="T94" fmla="*/ 3820 w 8922"/>
                  <a:gd name="T95" fmla="*/ 411 h 8922"/>
                  <a:gd name="T96" fmla="*/ 3118 w 8922"/>
                  <a:gd name="T97" fmla="*/ 1044 h 8922"/>
                  <a:gd name="T98" fmla="*/ 2681 w 8922"/>
                  <a:gd name="T99" fmla="*/ 1894 h 8922"/>
                  <a:gd name="T100" fmla="*/ 0 w 8922"/>
                  <a:gd name="T101" fmla="*/ 6915 h 8922"/>
                  <a:gd name="T102" fmla="*/ 68 w 8922"/>
                  <a:gd name="T103" fmla="*/ 8529 h 8922"/>
                  <a:gd name="T104" fmla="*/ 334 w 8922"/>
                  <a:gd name="T105" fmla="*/ 8822 h 8922"/>
                  <a:gd name="T106" fmla="*/ 697 w 8922"/>
                  <a:gd name="T107" fmla="*/ 8922 h 8922"/>
                  <a:gd name="T108" fmla="*/ 5365 w 8922"/>
                  <a:gd name="T109" fmla="*/ 8854 h 8922"/>
                  <a:gd name="T110" fmla="*/ 5659 w 8922"/>
                  <a:gd name="T111" fmla="*/ 8589 h 8922"/>
                  <a:gd name="T112" fmla="*/ 5758 w 8922"/>
                  <a:gd name="T113" fmla="*/ 8225 h 8922"/>
                  <a:gd name="T114" fmla="*/ 5981 w 8922"/>
                  <a:gd name="T115" fmla="*/ 5827 h 8922"/>
                  <a:gd name="T116" fmla="*/ 7700 w 8922"/>
                  <a:gd name="T117" fmla="*/ 8868 h 8922"/>
                  <a:gd name="T118" fmla="*/ 8001 w 8922"/>
                  <a:gd name="T119" fmla="*/ 8915 h 8922"/>
                  <a:gd name="T120" fmla="*/ 8710 w 8922"/>
                  <a:gd name="T121" fmla="*/ 8576 h 8922"/>
                  <a:gd name="T122" fmla="*/ 8915 w 8922"/>
                  <a:gd name="T123" fmla="*/ 8090 h 8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922" h="8922">
                    <a:moveTo>
                      <a:pt x="8532" y="8364"/>
                    </a:moveTo>
                    <a:lnTo>
                      <a:pt x="8030" y="8615"/>
                    </a:lnTo>
                    <a:lnTo>
                      <a:pt x="8011" y="8624"/>
                    </a:lnTo>
                    <a:lnTo>
                      <a:pt x="7972" y="8637"/>
                    </a:lnTo>
                    <a:lnTo>
                      <a:pt x="7931" y="8640"/>
                    </a:lnTo>
                    <a:lnTo>
                      <a:pt x="7890" y="8635"/>
                    </a:lnTo>
                    <a:lnTo>
                      <a:pt x="7850" y="8622"/>
                    </a:lnTo>
                    <a:lnTo>
                      <a:pt x="7815" y="8601"/>
                    </a:lnTo>
                    <a:lnTo>
                      <a:pt x="7784" y="8573"/>
                    </a:lnTo>
                    <a:lnTo>
                      <a:pt x="7760" y="8537"/>
                    </a:lnTo>
                    <a:lnTo>
                      <a:pt x="7751" y="8517"/>
                    </a:lnTo>
                    <a:lnTo>
                      <a:pt x="6371" y="5925"/>
                    </a:lnTo>
                    <a:lnTo>
                      <a:pt x="7249" y="5478"/>
                    </a:lnTo>
                    <a:lnTo>
                      <a:pt x="8616" y="8086"/>
                    </a:lnTo>
                    <a:lnTo>
                      <a:pt x="8625" y="8103"/>
                    </a:lnTo>
                    <a:lnTo>
                      <a:pt x="8638" y="8142"/>
                    </a:lnTo>
                    <a:lnTo>
                      <a:pt x="8641" y="8182"/>
                    </a:lnTo>
                    <a:lnTo>
                      <a:pt x="8637" y="8222"/>
                    </a:lnTo>
                    <a:lnTo>
                      <a:pt x="8625" y="8259"/>
                    </a:lnTo>
                    <a:lnTo>
                      <a:pt x="8606" y="8295"/>
                    </a:lnTo>
                    <a:lnTo>
                      <a:pt x="8581" y="8326"/>
                    </a:lnTo>
                    <a:lnTo>
                      <a:pt x="8550" y="8353"/>
                    </a:lnTo>
                    <a:lnTo>
                      <a:pt x="8532" y="8364"/>
                    </a:lnTo>
                    <a:close/>
                    <a:moveTo>
                      <a:pt x="6469" y="5075"/>
                    </a:moveTo>
                    <a:lnTo>
                      <a:pt x="6530" y="5043"/>
                    </a:lnTo>
                    <a:lnTo>
                      <a:pt x="6640" y="4981"/>
                    </a:lnTo>
                    <a:lnTo>
                      <a:pt x="6692" y="4949"/>
                    </a:lnTo>
                    <a:lnTo>
                      <a:pt x="6901" y="5353"/>
                    </a:lnTo>
                    <a:lnTo>
                      <a:pt x="6427" y="5590"/>
                    </a:lnTo>
                    <a:lnTo>
                      <a:pt x="6218" y="5186"/>
                    </a:lnTo>
                    <a:lnTo>
                      <a:pt x="6254" y="5175"/>
                    </a:lnTo>
                    <a:lnTo>
                      <a:pt x="6322" y="5149"/>
                    </a:lnTo>
                    <a:lnTo>
                      <a:pt x="6415" y="5106"/>
                    </a:lnTo>
                    <a:lnTo>
                      <a:pt x="6469" y="5075"/>
                    </a:lnTo>
                    <a:close/>
                    <a:moveTo>
                      <a:pt x="2956" y="1952"/>
                    </a:moveTo>
                    <a:lnTo>
                      <a:pt x="2975" y="1894"/>
                    </a:lnTo>
                    <a:lnTo>
                      <a:pt x="3017" y="1783"/>
                    </a:lnTo>
                    <a:lnTo>
                      <a:pt x="3064" y="1673"/>
                    </a:lnTo>
                    <a:lnTo>
                      <a:pt x="3117" y="1566"/>
                    </a:lnTo>
                    <a:lnTo>
                      <a:pt x="3174" y="1463"/>
                    </a:lnTo>
                    <a:lnTo>
                      <a:pt x="3237" y="1362"/>
                    </a:lnTo>
                    <a:lnTo>
                      <a:pt x="3304" y="1266"/>
                    </a:lnTo>
                    <a:lnTo>
                      <a:pt x="3376" y="1173"/>
                    </a:lnTo>
                    <a:lnTo>
                      <a:pt x="3453" y="1083"/>
                    </a:lnTo>
                    <a:lnTo>
                      <a:pt x="3533" y="997"/>
                    </a:lnTo>
                    <a:lnTo>
                      <a:pt x="3618" y="916"/>
                    </a:lnTo>
                    <a:lnTo>
                      <a:pt x="3708" y="838"/>
                    </a:lnTo>
                    <a:lnTo>
                      <a:pt x="3801" y="764"/>
                    </a:lnTo>
                    <a:lnTo>
                      <a:pt x="3897" y="696"/>
                    </a:lnTo>
                    <a:lnTo>
                      <a:pt x="3997" y="631"/>
                    </a:lnTo>
                    <a:lnTo>
                      <a:pt x="4101" y="572"/>
                    </a:lnTo>
                    <a:lnTo>
                      <a:pt x="4154" y="544"/>
                    </a:lnTo>
                    <a:lnTo>
                      <a:pt x="4211" y="516"/>
                    </a:lnTo>
                    <a:lnTo>
                      <a:pt x="4323" y="466"/>
                    </a:lnTo>
                    <a:lnTo>
                      <a:pt x="4436" y="422"/>
                    </a:lnTo>
                    <a:lnTo>
                      <a:pt x="4551" y="385"/>
                    </a:lnTo>
                    <a:lnTo>
                      <a:pt x="4667" y="352"/>
                    </a:lnTo>
                    <a:lnTo>
                      <a:pt x="4784" y="326"/>
                    </a:lnTo>
                    <a:lnTo>
                      <a:pt x="4900" y="306"/>
                    </a:lnTo>
                    <a:lnTo>
                      <a:pt x="5017" y="293"/>
                    </a:lnTo>
                    <a:lnTo>
                      <a:pt x="5134" y="284"/>
                    </a:lnTo>
                    <a:lnTo>
                      <a:pt x="5251" y="281"/>
                    </a:lnTo>
                    <a:lnTo>
                      <a:pt x="5367" y="284"/>
                    </a:lnTo>
                    <a:lnTo>
                      <a:pt x="5483" y="293"/>
                    </a:lnTo>
                    <a:lnTo>
                      <a:pt x="5598" y="306"/>
                    </a:lnTo>
                    <a:lnTo>
                      <a:pt x="5712" y="325"/>
                    </a:lnTo>
                    <a:lnTo>
                      <a:pt x="5825" y="350"/>
                    </a:lnTo>
                    <a:lnTo>
                      <a:pt x="5936" y="381"/>
                    </a:lnTo>
                    <a:lnTo>
                      <a:pt x="6046" y="415"/>
                    </a:lnTo>
                    <a:lnTo>
                      <a:pt x="6154" y="456"/>
                    </a:lnTo>
                    <a:lnTo>
                      <a:pt x="6260" y="502"/>
                    </a:lnTo>
                    <a:lnTo>
                      <a:pt x="6364" y="552"/>
                    </a:lnTo>
                    <a:lnTo>
                      <a:pt x="6465" y="608"/>
                    </a:lnTo>
                    <a:lnTo>
                      <a:pt x="6563" y="669"/>
                    </a:lnTo>
                    <a:lnTo>
                      <a:pt x="6659" y="734"/>
                    </a:lnTo>
                    <a:lnTo>
                      <a:pt x="6752" y="805"/>
                    </a:lnTo>
                    <a:lnTo>
                      <a:pt x="6841" y="879"/>
                    </a:lnTo>
                    <a:lnTo>
                      <a:pt x="6928" y="960"/>
                    </a:lnTo>
                    <a:lnTo>
                      <a:pt x="7011" y="1044"/>
                    </a:lnTo>
                    <a:lnTo>
                      <a:pt x="7089" y="1133"/>
                    </a:lnTo>
                    <a:lnTo>
                      <a:pt x="7163" y="1226"/>
                    </a:lnTo>
                    <a:lnTo>
                      <a:pt x="7233" y="1325"/>
                    </a:lnTo>
                    <a:lnTo>
                      <a:pt x="7299" y="1427"/>
                    </a:lnTo>
                    <a:lnTo>
                      <a:pt x="7360" y="1534"/>
                    </a:lnTo>
                    <a:lnTo>
                      <a:pt x="7389" y="1589"/>
                    </a:lnTo>
                    <a:lnTo>
                      <a:pt x="7416" y="1645"/>
                    </a:lnTo>
                    <a:lnTo>
                      <a:pt x="7467" y="1757"/>
                    </a:lnTo>
                    <a:lnTo>
                      <a:pt x="7511" y="1871"/>
                    </a:lnTo>
                    <a:lnTo>
                      <a:pt x="7548" y="1986"/>
                    </a:lnTo>
                    <a:lnTo>
                      <a:pt x="7581" y="2101"/>
                    </a:lnTo>
                    <a:lnTo>
                      <a:pt x="7606" y="2218"/>
                    </a:lnTo>
                    <a:lnTo>
                      <a:pt x="7627" y="2335"/>
                    </a:lnTo>
                    <a:lnTo>
                      <a:pt x="7640" y="2452"/>
                    </a:lnTo>
                    <a:lnTo>
                      <a:pt x="7649" y="2569"/>
                    </a:lnTo>
                    <a:lnTo>
                      <a:pt x="7652" y="2686"/>
                    </a:lnTo>
                    <a:lnTo>
                      <a:pt x="7649" y="2802"/>
                    </a:lnTo>
                    <a:lnTo>
                      <a:pt x="7640" y="2918"/>
                    </a:lnTo>
                    <a:lnTo>
                      <a:pt x="7627" y="3033"/>
                    </a:lnTo>
                    <a:lnTo>
                      <a:pt x="7607" y="3147"/>
                    </a:lnTo>
                    <a:lnTo>
                      <a:pt x="7583" y="3260"/>
                    </a:lnTo>
                    <a:lnTo>
                      <a:pt x="7552" y="3371"/>
                    </a:lnTo>
                    <a:lnTo>
                      <a:pt x="7517" y="3480"/>
                    </a:lnTo>
                    <a:lnTo>
                      <a:pt x="7477" y="3588"/>
                    </a:lnTo>
                    <a:lnTo>
                      <a:pt x="7431" y="3695"/>
                    </a:lnTo>
                    <a:lnTo>
                      <a:pt x="7381" y="3798"/>
                    </a:lnTo>
                    <a:lnTo>
                      <a:pt x="7324" y="3900"/>
                    </a:lnTo>
                    <a:lnTo>
                      <a:pt x="7264" y="3998"/>
                    </a:lnTo>
                    <a:lnTo>
                      <a:pt x="7199" y="4094"/>
                    </a:lnTo>
                    <a:lnTo>
                      <a:pt x="7128" y="4187"/>
                    </a:lnTo>
                    <a:lnTo>
                      <a:pt x="7053" y="4276"/>
                    </a:lnTo>
                    <a:lnTo>
                      <a:pt x="6973" y="4363"/>
                    </a:lnTo>
                    <a:lnTo>
                      <a:pt x="6888" y="4444"/>
                    </a:lnTo>
                    <a:lnTo>
                      <a:pt x="6800" y="4524"/>
                    </a:lnTo>
                    <a:lnTo>
                      <a:pt x="6705" y="4598"/>
                    </a:lnTo>
                    <a:lnTo>
                      <a:pt x="6608" y="4668"/>
                    </a:lnTo>
                    <a:lnTo>
                      <a:pt x="6506" y="4734"/>
                    </a:lnTo>
                    <a:lnTo>
                      <a:pt x="6398" y="4795"/>
                    </a:lnTo>
                    <a:lnTo>
                      <a:pt x="6344" y="4824"/>
                    </a:lnTo>
                    <a:lnTo>
                      <a:pt x="6255" y="4868"/>
                    </a:lnTo>
                    <a:lnTo>
                      <a:pt x="6075" y="4943"/>
                    </a:lnTo>
                    <a:lnTo>
                      <a:pt x="5896" y="5003"/>
                    </a:lnTo>
                    <a:lnTo>
                      <a:pt x="5716" y="5048"/>
                    </a:lnTo>
                    <a:lnTo>
                      <a:pt x="5537" y="5077"/>
                    </a:lnTo>
                    <a:lnTo>
                      <a:pt x="5359" y="5093"/>
                    </a:lnTo>
                    <a:lnTo>
                      <a:pt x="5182" y="5095"/>
                    </a:lnTo>
                    <a:lnTo>
                      <a:pt x="5008" y="5083"/>
                    </a:lnTo>
                    <a:lnTo>
                      <a:pt x="4836" y="5059"/>
                    </a:lnTo>
                    <a:lnTo>
                      <a:pt x="4668" y="5022"/>
                    </a:lnTo>
                    <a:lnTo>
                      <a:pt x="4503" y="4974"/>
                    </a:lnTo>
                    <a:lnTo>
                      <a:pt x="4343" y="4915"/>
                    </a:lnTo>
                    <a:lnTo>
                      <a:pt x="4189" y="4844"/>
                    </a:lnTo>
                    <a:lnTo>
                      <a:pt x="4039" y="4763"/>
                    </a:lnTo>
                    <a:lnTo>
                      <a:pt x="3895" y="4671"/>
                    </a:lnTo>
                    <a:lnTo>
                      <a:pt x="3758" y="4571"/>
                    </a:lnTo>
                    <a:lnTo>
                      <a:pt x="3628" y="4461"/>
                    </a:lnTo>
                    <a:lnTo>
                      <a:pt x="3507" y="4343"/>
                    </a:lnTo>
                    <a:lnTo>
                      <a:pt x="3393" y="4216"/>
                    </a:lnTo>
                    <a:lnTo>
                      <a:pt x="3288" y="4082"/>
                    </a:lnTo>
                    <a:lnTo>
                      <a:pt x="3192" y="3940"/>
                    </a:lnTo>
                    <a:lnTo>
                      <a:pt x="3108" y="3793"/>
                    </a:lnTo>
                    <a:lnTo>
                      <a:pt x="3032" y="3638"/>
                    </a:lnTo>
                    <a:lnTo>
                      <a:pt x="2968" y="3478"/>
                    </a:lnTo>
                    <a:lnTo>
                      <a:pt x="2917" y="3313"/>
                    </a:lnTo>
                    <a:lnTo>
                      <a:pt x="2877" y="3143"/>
                    </a:lnTo>
                    <a:lnTo>
                      <a:pt x="2850" y="2968"/>
                    </a:lnTo>
                    <a:lnTo>
                      <a:pt x="2837" y="2790"/>
                    </a:lnTo>
                    <a:lnTo>
                      <a:pt x="2837" y="2608"/>
                    </a:lnTo>
                    <a:lnTo>
                      <a:pt x="2851" y="2423"/>
                    </a:lnTo>
                    <a:lnTo>
                      <a:pt x="2881" y="2236"/>
                    </a:lnTo>
                    <a:lnTo>
                      <a:pt x="2927" y="2047"/>
                    </a:lnTo>
                    <a:lnTo>
                      <a:pt x="2956" y="1952"/>
                    </a:lnTo>
                    <a:close/>
                    <a:moveTo>
                      <a:pt x="5479" y="8225"/>
                    </a:moveTo>
                    <a:lnTo>
                      <a:pt x="5478" y="8269"/>
                    </a:lnTo>
                    <a:lnTo>
                      <a:pt x="5460" y="8351"/>
                    </a:lnTo>
                    <a:lnTo>
                      <a:pt x="5428" y="8427"/>
                    </a:lnTo>
                    <a:lnTo>
                      <a:pt x="5382" y="8493"/>
                    </a:lnTo>
                    <a:lnTo>
                      <a:pt x="5324" y="8550"/>
                    </a:lnTo>
                    <a:lnTo>
                      <a:pt x="5257" y="8594"/>
                    </a:lnTo>
                    <a:lnTo>
                      <a:pt x="5182" y="8625"/>
                    </a:lnTo>
                    <a:lnTo>
                      <a:pt x="5103" y="8641"/>
                    </a:lnTo>
                    <a:lnTo>
                      <a:pt x="5061" y="8643"/>
                    </a:lnTo>
                    <a:lnTo>
                      <a:pt x="1255" y="8643"/>
                    </a:lnTo>
                    <a:lnTo>
                      <a:pt x="1285" y="8600"/>
                    </a:lnTo>
                    <a:lnTo>
                      <a:pt x="1336" y="8502"/>
                    </a:lnTo>
                    <a:lnTo>
                      <a:pt x="1373" y="8395"/>
                    </a:lnTo>
                    <a:lnTo>
                      <a:pt x="1389" y="8310"/>
                    </a:lnTo>
                    <a:lnTo>
                      <a:pt x="1394" y="8253"/>
                    </a:lnTo>
                    <a:lnTo>
                      <a:pt x="1394" y="8225"/>
                    </a:lnTo>
                    <a:lnTo>
                      <a:pt x="1394" y="2579"/>
                    </a:lnTo>
                    <a:lnTo>
                      <a:pt x="2565" y="2579"/>
                    </a:lnTo>
                    <a:lnTo>
                      <a:pt x="2563" y="2644"/>
                    </a:lnTo>
                    <a:lnTo>
                      <a:pt x="2565" y="2774"/>
                    </a:lnTo>
                    <a:lnTo>
                      <a:pt x="2572" y="2902"/>
                    </a:lnTo>
                    <a:lnTo>
                      <a:pt x="2586" y="3030"/>
                    </a:lnTo>
                    <a:lnTo>
                      <a:pt x="2606" y="3156"/>
                    </a:lnTo>
                    <a:lnTo>
                      <a:pt x="2631" y="3283"/>
                    </a:lnTo>
                    <a:lnTo>
                      <a:pt x="2661" y="3408"/>
                    </a:lnTo>
                    <a:lnTo>
                      <a:pt x="2698" y="3534"/>
                    </a:lnTo>
                    <a:lnTo>
                      <a:pt x="2719" y="3596"/>
                    </a:lnTo>
                    <a:lnTo>
                      <a:pt x="2161" y="3596"/>
                    </a:lnTo>
                    <a:lnTo>
                      <a:pt x="2161" y="3876"/>
                    </a:lnTo>
                    <a:lnTo>
                      <a:pt x="2830" y="3876"/>
                    </a:lnTo>
                    <a:lnTo>
                      <a:pt x="2865" y="3942"/>
                    </a:lnTo>
                    <a:lnTo>
                      <a:pt x="2939" y="4073"/>
                    </a:lnTo>
                    <a:lnTo>
                      <a:pt x="3020" y="4199"/>
                    </a:lnTo>
                    <a:lnTo>
                      <a:pt x="3108" y="4319"/>
                    </a:lnTo>
                    <a:lnTo>
                      <a:pt x="3202" y="4434"/>
                    </a:lnTo>
                    <a:lnTo>
                      <a:pt x="3302" y="4544"/>
                    </a:lnTo>
                    <a:lnTo>
                      <a:pt x="3410" y="4648"/>
                    </a:lnTo>
                    <a:lnTo>
                      <a:pt x="3524" y="4748"/>
                    </a:lnTo>
                    <a:lnTo>
                      <a:pt x="3583" y="4796"/>
                    </a:lnTo>
                    <a:lnTo>
                      <a:pt x="2175" y="4796"/>
                    </a:lnTo>
                    <a:lnTo>
                      <a:pt x="2175" y="5075"/>
                    </a:lnTo>
                    <a:lnTo>
                      <a:pt x="4043" y="5075"/>
                    </a:lnTo>
                    <a:lnTo>
                      <a:pt x="4132" y="5118"/>
                    </a:lnTo>
                    <a:lnTo>
                      <a:pt x="4310" y="5192"/>
                    </a:lnTo>
                    <a:lnTo>
                      <a:pt x="4488" y="5252"/>
                    </a:lnTo>
                    <a:lnTo>
                      <a:pt x="4667" y="5301"/>
                    </a:lnTo>
                    <a:lnTo>
                      <a:pt x="4845" y="5334"/>
                    </a:lnTo>
                    <a:lnTo>
                      <a:pt x="5025" y="5355"/>
                    </a:lnTo>
                    <a:lnTo>
                      <a:pt x="5206" y="5363"/>
                    </a:lnTo>
                    <a:lnTo>
                      <a:pt x="5388" y="5360"/>
                    </a:lnTo>
                    <a:lnTo>
                      <a:pt x="5479" y="5353"/>
                    </a:lnTo>
                    <a:lnTo>
                      <a:pt x="5479" y="8225"/>
                    </a:lnTo>
                    <a:close/>
                    <a:moveTo>
                      <a:pt x="1116" y="8225"/>
                    </a:moveTo>
                    <a:lnTo>
                      <a:pt x="1114" y="8269"/>
                    </a:lnTo>
                    <a:lnTo>
                      <a:pt x="1097" y="8351"/>
                    </a:lnTo>
                    <a:lnTo>
                      <a:pt x="1063" y="8427"/>
                    </a:lnTo>
                    <a:lnTo>
                      <a:pt x="1017" y="8493"/>
                    </a:lnTo>
                    <a:lnTo>
                      <a:pt x="960" y="8550"/>
                    </a:lnTo>
                    <a:lnTo>
                      <a:pt x="893" y="8594"/>
                    </a:lnTo>
                    <a:lnTo>
                      <a:pt x="819" y="8625"/>
                    </a:lnTo>
                    <a:lnTo>
                      <a:pt x="738" y="8641"/>
                    </a:lnTo>
                    <a:lnTo>
                      <a:pt x="697" y="8643"/>
                    </a:lnTo>
                    <a:lnTo>
                      <a:pt x="653" y="8641"/>
                    </a:lnTo>
                    <a:lnTo>
                      <a:pt x="570" y="8624"/>
                    </a:lnTo>
                    <a:lnTo>
                      <a:pt x="495" y="8592"/>
                    </a:lnTo>
                    <a:lnTo>
                      <a:pt x="428" y="8546"/>
                    </a:lnTo>
                    <a:lnTo>
                      <a:pt x="372" y="8488"/>
                    </a:lnTo>
                    <a:lnTo>
                      <a:pt x="327" y="8420"/>
                    </a:lnTo>
                    <a:lnTo>
                      <a:pt x="297" y="8346"/>
                    </a:lnTo>
                    <a:lnTo>
                      <a:pt x="280" y="8267"/>
                    </a:lnTo>
                    <a:lnTo>
                      <a:pt x="279" y="8225"/>
                    </a:lnTo>
                    <a:lnTo>
                      <a:pt x="279" y="7193"/>
                    </a:lnTo>
                    <a:lnTo>
                      <a:pt x="1116" y="7193"/>
                    </a:lnTo>
                    <a:lnTo>
                      <a:pt x="1116" y="8225"/>
                    </a:lnTo>
                    <a:close/>
                    <a:moveTo>
                      <a:pt x="8867" y="7946"/>
                    </a:moveTo>
                    <a:lnTo>
                      <a:pt x="7361" y="5117"/>
                    </a:lnTo>
                    <a:lnTo>
                      <a:pt x="7165" y="5214"/>
                    </a:lnTo>
                    <a:lnTo>
                      <a:pt x="6943" y="4767"/>
                    </a:lnTo>
                    <a:lnTo>
                      <a:pt x="6988" y="4732"/>
                    </a:lnTo>
                    <a:lnTo>
                      <a:pt x="7075" y="4656"/>
                    </a:lnTo>
                    <a:lnTo>
                      <a:pt x="7198" y="4537"/>
                    </a:lnTo>
                    <a:lnTo>
                      <a:pt x="7348" y="4367"/>
                    </a:lnTo>
                    <a:lnTo>
                      <a:pt x="7483" y="4185"/>
                    </a:lnTo>
                    <a:lnTo>
                      <a:pt x="7603" y="3994"/>
                    </a:lnTo>
                    <a:lnTo>
                      <a:pt x="7704" y="3793"/>
                    </a:lnTo>
                    <a:lnTo>
                      <a:pt x="7790" y="3585"/>
                    </a:lnTo>
                    <a:lnTo>
                      <a:pt x="7858" y="3370"/>
                    </a:lnTo>
                    <a:lnTo>
                      <a:pt x="7907" y="3150"/>
                    </a:lnTo>
                    <a:lnTo>
                      <a:pt x="7938" y="2925"/>
                    </a:lnTo>
                    <a:lnTo>
                      <a:pt x="7951" y="2698"/>
                    </a:lnTo>
                    <a:lnTo>
                      <a:pt x="7946" y="2527"/>
                    </a:lnTo>
                    <a:lnTo>
                      <a:pt x="7937" y="2412"/>
                    </a:lnTo>
                    <a:lnTo>
                      <a:pt x="7924" y="2297"/>
                    </a:lnTo>
                    <a:lnTo>
                      <a:pt x="7905" y="2182"/>
                    </a:lnTo>
                    <a:lnTo>
                      <a:pt x="7881" y="2068"/>
                    </a:lnTo>
                    <a:lnTo>
                      <a:pt x="7851" y="1954"/>
                    </a:lnTo>
                    <a:lnTo>
                      <a:pt x="7817" y="1840"/>
                    </a:lnTo>
                    <a:lnTo>
                      <a:pt x="7777" y="1728"/>
                    </a:lnTo>
                    <a:lnTo>
                      <a:pt x="7732" y="1616"/>
                    </a:lnTo>
                    <a:lnTo>
                      <a:pt x="7681" y="1504"/>
                    </a:lnTo>
                    <a:lnTo>
                      <a:pt x="7654" y="1450"/>
                    </a:lnTo>
                    <a:lnTo>
                      <a:pt x="7621" y="1388"/>
                    </a:lnTo>
                    <a:lnTo>
                      <a:pt x="7552" y="1270"/>
                    </a:lnTo>
                    <a:lnTo>
                      <a:pt x="7477" y="1157"/>
                    </a:lnTo>
                    <a:lnTo>
                      <a:pt x="7398" y="1049"/>
                    </a:lnTo>
                    <a:lnTo>
                      <a:pt x="7314" y="945"/>
                    </a:lnTo>
                    <a:lnTo>
                      <a:pt x="7225" y="847"/>
                    </a:lnTo>
                    <a:lnTo>
                      <a:pt x="7132" y="753"/>
                    </a:lnTo>
                    <a:lnTo>
                      <a:pt x="7036" y="664"/>
                    </a:lnTo>
                    <a:lnTo>
                      <a:pt x="6934" y="581"/>
                    </a:lnTo>
                    <a:lnTo>
                      <a:pt x="6831" y="503"/>
                    </a:lnTo>
                    <a:lnTo>
                      <a:pt x="6723" y="431"/>
                    </a:lnTo>
                    <a:lnTo>
                      <a:pt x="6612" y="363"/>
                    </a:lnTo>
                    <a:lnTo>
                      <a:pt x="6498" y="301"/>
                    </a:lnTo>
                    <a:lnTo>
                      <a:pt x="6382" y="245"/>
                    </a:lnTo>
                    <a:lnTo>
                      <a:pt x="6264" y="194"/>
                    </a:lnTo>
                    <a:lnTo>
                      <a:pt x="6143" y="150"/>
                    </a:lnTo>
                    <a:lnTo>
                      <a:pt x="6021" y="110"/>
                    </a:lnTo>
                    <a:lnTo>
                      <a:pt x="5896" y="76"/>
                    </a:lnTo>
                    <a:lnTo>
                      <a:pt x="5770" y="49"/>
                    </a:lnTo>
                    <a:lnTo>
                      <a:pt x="5642" y="27"/>
                    </a:lnTo>
                    <a:lnTo>
                      <a:pt x="5513" y="13"/>
                    </a:lnTo>
                    <a:lnTo>
                      <a:pt x="5384" y="3"/>
                    </a:lnTo>
                    <a:lnTo>
                      <a:pt x="5254" y="0"/>
                    </a:lnTo>
                    <a:lnTo>
                      <a:pt x="5123" y="3"/>
                    </a:lnTo>
                    <a:lnTo>
                      <a:pt x="4993" y="13"/>
                    </a:lnTo>
                    <a:lnTo>
                      <a:pt x="4862" y="28"/>
                    </a:lnTo>
                    <a:lnTo>
                      <a:pt x="4731" y="50"/>
                    </a:lnTo>
                    <a:lnTo>
                      <a:pt x="4602" y="79"/>
                    </a:lnTo>
                    <a:lnTo>
                      <a:pt x="4472" y="115"/>
                    </a:lnTo>
                    <a:lnTo>
                      <a:pt x="4344" y="157"/>
                    </a:lnTo>
                    <a:lnTo>
                      <a:pt x="4217" y="206"/>
                    </a:lnTo>
                    <a:lnTo>
                      <a:pt x="4091" y="262"/>
                    </a:lnTo>
                    <a:lnTo>
                      <a:pt x="4029" y="293"/>
                    </a:lnTo>
                    <a:lnTo>
                      <a:pt x="3958" y="330"/>
                    </a:lnTo>
                    <a:lnTo>
                      <a:pt x="3820" y="411"/>
                    </a:lnTo>
                    <a:lnTo>
                      <a:pt x="3687" y="500"/>
                    </a:lnTo>
                    <a:lnTo>
                      <a:pt x="3559" y="595"/>
                    </a:lnTo>
                    <a:lnTo>
                      <a:pt x="3439" y="697"/>
                    </a:lnTo>
                    <a:lnTo>
                      <a:pt x="3325" y="807"/>
                    </a:lnTo>
                    <a:lnTo>
                      <a:pt x="3217" y="923"/>
                    </a:lnTo>
                    <a:lnTo>
                      <a:pt x="3118" y="1044"/>
                    </a:lnTo>
                    <a:lnTo>
                      <a:pt x="3025" y="1173"/>
                    </a:lnTo>
                    <a:lnTo>
                      <a:pt x="2939" y="1307"/>
                    </a:lnTo>
                    <a:lnTo>
                      <a:pt x="2863" y="1446"/>
                    </a:lnTo>
                    <a:lnTo>
                      <a:pt x="2794" y="1590"/>
                    </a:lnTo>
                    <a:lnTo>
                      <a:pt x="2733" y="1741"/>
                    </a:lnTo>
                    <a:lnTo>
                      <a:pt x="2681" y="1894"/>
                    </a:lnTo>
                    <a:lnTo>
                      <a:pt x="2639" y="2053"/>
                    </a:lnTo>
                    <a:lnTo>
                      <a:pt x="2606" y="2216"/>
                    </a:lnTo>
                    <a:lnTo>
                      <a:pt x="2593" y="2300"/>
                    </a:lnTo>
                    <a:lnTo>
                      <a:pt x="1116" y="2300"/>
                    </a:lnTo>
                    <a:lnTo>
                      <a:pt x="1116" y="6915"/>
                    </a:lnTo>
                    <a:lnTo>
                      <a:pt x="0" y="6915"/>
                    </a:lnTo>
                    <a:lnTo>
                      <a:pt x="0" y="8225"/>
                    </a:lnTo>
                    <a:lnTo>
                      <a:pt x="1" y="8261"/>
                    </a:lnTo>
                    <a:lnTo>
                      <a:pt x="7" y="8332"/>
                    </a:lnTo>
                    <a:lnTo>
                      <a:pt x="21" y="8400"/>
                    </a:lnTo>
                    <a:lnTo>
                      <a:pt x="42" y="8466"/>
                    </a:lnTo>
                    <a:lnTo>
                      <a:pt x="68" y="8529"/>
                    </a:lnTo>
                    <a:lnTo>
                      <a:pt x="99" y="8589"/>
                    </a:lnTo>
                    <a:lnTo>
                      <a:pt x="137" y="8644"/>
                    </a:lnTo>
                    <a:lnTo>
                      <a:pt x="179" y="8695"/>
                    </a:lnTo>
                    <a:lnTo>
                      <a:pt x="226" y="8742"/>
                    </a:lnTo>
                    <a:lnTo>
                      <a:pt x="277" y="8785"/>
                    </a:lnTo>
                    <a:lnTo>
                      <a:pt x="334" y="8822"/>
                    </a:lnTo>
                    <a:lnTo>
                      <a:pt x="392" y="8854"/>
                    </a:lnTo>
                    <a:lnTo>
                      <a:pt x="455" y="8880"/>
                    </a:lnTo>
                    <a:lnTo>
                      <a:pt x="521" y="8900"/>
                    </a:lnTo>
                    <a:lnTo>
                      <a:pt x="590" y="8914"/>
                    </a:lnTo>
                    <a:lnTo>
                      <a:pt x="661" y="8921"/>
                    </a:lnTo>
                    <a:lnTo>
                      <a:pt x="697" y="8922"/>
                    </a:lnTo>
                    <a:lnTo>
                      <a:pt x="5061" y="8922"/>
                    </a:lnTo>
                    <a:lnTo>
                      <a:pt x="5097" y="8921"/>
                    </a:lnTo>
                    <a:lnTo>
                      <a:pt x="5168" y="8914"/>
                    </a:lnTo>
                    <a:lnTo>
                      <a:pt x="5236" y="8900"/>
                    </a:lnTo>
                    <a:lnTo>
                      <a:pt x="5302" y="8880"/>
                    </a:lnTo>
                    <a:lnTo>
                      <a:pt x="5365" y="8854"/>
                    </a:lnTo>
                    <a:lnTo>
                      <a:pt x="5425" y="8822"/>
                    </a:lnTo>
                    <a:lnTo>
                      <a:pt x="5480" y="8785"/>
                    </a:lnTo>
                    <a:lnTo>
                      <a:pt x="5531" y="8742"/>
                    </a:lnTo>
                    <a:lnTo>
                      <a:pt x="5578" y="8695"/>
                    </a:lnTo>
                    <a:lnTo>
                      <a:pt x="5621" y="8644"/>
                    </a:lnTo>
                    <a:lnTo>
                      <a:pt x="5659" y="8589"/>
                    </a:lnTo>
                    <a:lnTo>
                      <a:pt x="5690" y="8529"/>
                    </a:lnTo>
                    <a:lnTo>
                      <a:pt x="5716" y="8466"/>
                    </a:lnTo>
                    <a:lnTo>
                      <a:pt x="5736" y="8400"/>
                    </a:lnTo>
                    <a:lnTo>
                      <a:pt x="5750" y="8332"/>
                    </a:lnTo>
                    <a:lnTo>
                      <a:pt x="5757" y="8261"/>
                    </a:lnTo>
                    <a:lnTo>
                      <a:pt x="5758" y="8225"/>
                    </a:lnTo>
                    <a:lnTo>
                      <a:pt x="5758" y="5326"/>
                    </a:lnTo>
                    <a:lnTo>
                      <a:pt x="5810" y="5315"/>
                    </a:lnTo>
                    <a:lnTo>
                      <a:pt x="5915" y="5289"/>
                    </a:lnTo>
                    <a:lnTo>
                      <a:pt x="5967" y="5269"/>
                    </a:lnTo>
                    <a:lnTo>
                      <a:pt x="6190" y="5716"/>
                    </a:lnTo>
                    <a:lnTo>
                      <a:pt x="5981" y="5827"/>
                    </a:lnTo>
                    <a:lnTo>
                      <a:pt x="7486" y="8657"/>
                    </a:lnTo>
                    <a:lnTo>
                      <a:pt x="7503" y="8688"/>
                    </a:lnTo>
                    <a:lnTo>
                      <a:pt x="7543" y="8743"/>
                    </a:lnTo>
                    <a:lnTo>
                      <a:pt x="7590" y="8792"/>
                    </a:lnTo>
                    <a:lnTo>
                      <a:pt x="7642" y="8834"/>
                    </a:lnTo>
                    <a:lnTo>
                      <a:pt x="7700" y="8868"/>
                    </a:lnTo>
                    <a:lnTo>
                      <a:pt x="7761" y="8894"/>
                    </a:lnTo>
                    <a:lnTo>
                      <a:pt x="7824" y="8912"/>
                    </a:lnTo>
                    <a:lnTo>
                      <a:pt x="7887" y="8921"/>
                    </a:lnTo>
                    <a:lnTo>
                      <a:pt x="7918" y="8922"/>
                    </a:lnTo>
                    <a:lnTo>
                      <a:pt x="7946" y="8921"/>
                    </a:lnTo>
                    <a:lnTo>
                      <a:pt x="8001" y="8915"/>
                    </a:lnTo>
                    <a:lnTo>
                      <a:pt x="8058" y="8902"/>
                    </a:lnTo>
                    <a:lnTo>
                      <a:pt x="8115" y="8880"/>
                    </a:lnTo>
                    <a:lnTo>
                      <a:pt x="8142" y="8866"/>
                    </a:lnTo>
                    <a:lnTo>
                      <a:pt x="8644" y="8615"/>
                    </a:lnTo>
                    <a:lnTo>
                      <a:pt x="8667" y="8603"/>
                    </a:lnTo>
                    <a:lnTo>
                      <a:pt x="8710" y="8576"/>
                    </a:lnTo>
                    <a:lnTo>
                      <a:pt x="8768" y="8529"/>
                    </a:lnTo>
                    <a:lnTo>
                      <a:pt x="8832" y="8455"/>
                    </a:lnTo>
                    <a:lnTo>
                      <a:pt x="8880" y="8372"/>
                    </a:lnTo>
                    <a:lnTo>
                      <a:pt x="8910" y="8282"/>
                    </a:lnTo>
                    <a:lnTo>
                      <a:pt x="8922" y="8187"/>
                    </a:lnTo>
                    <a:lnTo>
                      <a:pt x="8915" y="8090"/>
                    </a:lnTo>
                    <a:lnTo>
                      <a:pt x="8896" y="8018"/>
                    </a:lnTo>
                    <a:lnTo>
                      <a:pt x="8878" y="7970"/>
                    </a:lnTo>
                    <a:lnTo>
                      <a:pt x="8867" y="7946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34"/>
              <p:cNvSpPr>
                <a:spLocks/>
              </p:cNvSpPr>
              <p:nvPr/>
            </p:nvSpPr>
            <p:spPr bwMode="auto">
              <a:xfrm>
                <a:off x="3728" y="4053"/>
                <a:ext cx="75" cy="76"/>
              </a:xfrm>
              <a:custGeom>
                <a:avLst/>
                <a:gdLst>
                  <a:gd name="T0" fmla="*/ 0 w 378"/>
                  <a:gd name="T1" fmla="*/ 135 h 379"/>
                  <a:gd name="T2" fmla="*/ 243 w 378"/>
                  <a:gd name="T3" fmla="*/ 0 h 379"/>
                  <a:gd name="T4" fmla="*/ 378 w 378"/>
                  <a:gd name="T5" fmla="*/ 244 h 379"/>
                  <a:gd name="T6" fmla="*/ 135 w 378"/>
                  <a:gd name="T7" fmla="*/ 379 h 379"/>
                  <a:gd name="T8" fmla="*/ 0 w 378"/>
                  <a:gd name="T9" fmla="*/ 135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8" h="379">
                    <a:moveTo>
                      <a:pt x="0" y="135"/>
                    </a:moveTo>
                    <a:lnTo>
                      <a:pt x="243" y="0"/>
                    </a:lnTo>
                    <a:lnTo>
                      <a:pt x="378" y="244"/>
                    </a:lnTo>
                    <a:lnTo>
                      <a:pt x="135" y="379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35"/>
              <p:cNvSpPr>
                <a:spLocks/>
              </p:cNvSpPr>
              <p:nvPr/>
            </p:nvSpPr>
            <p:spPr bwMode="auto">
              <a:xfrm>
                <a:off x="3808" y="4197"/>
                <a:ext cx="76" cy="76"/>
              </a:xfrm>
              <a:custGeom>
                <a:avLst/>
                <a:gdLst>
                  <a:gd name="T0" fmla="*/ 0 w 380"/>
                  <a:gd name="T1" fmla="*/ 135 h 378"/>
                  <a:gd name="T2" fmla="*/ 245 w 380"/>
                  <a:gd name="T3" fmla="*/ 0 h 378"/>
                  <a:gd name="T4" fmla="*/ 380 w 380"/>
                  <a:gd name="T5" fmla="*/ 243 h 378"/>
                  <a:gd name="T6" fmla="*/ 135 w 380"/>
                  <a:gd name="T7" fmla="*/ 378 h 378"/>
                  <a:gd name="T8" fmla="*/ 0 w 380"/>
                  <a:gd name="T9" fmla="*/ 135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0" h="378">
                    <a:moveTo>
                      <a:pt x="0" y="135"/>
                    </a:moveTo>
                    <a:lnTo>
                      <a:pt x="245" y="0"/>
                    </a:lnTo>
                    <a:lnTo>
                      <a:pt x="380" y="243"/>
                    </a:lnTo>
                    <a:lnTo>
                      <a:pt x="135" y="378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36"/>
              <p:cNvSpPr>
                <a:spLocks/>
              </p:cNvSpPr>
              <p:nvPr/>
            </p:nvSpPr>
            <p:spPr bwMode="auto">
              <a:xfrm>
                <a:off x="3887" y="4346"/>
                <a:ext cx="76" cy="76"/>
              </a:xfrm>
              <a:custGeom>
                <a:avLst/>
                <a:gdLst>
                  <a:gd name="T0" fmla="*/ 0 w 379"/>
                  <a:gd name="T1" fmla="*/ 135 h 380"/>
                  <a:gd name="T2" fmla="*/ 244 w 379"/>
                  <a:gd name="T3" fmla="*/ 0 h 380"/>
                  <a:gd name="T4" fmla="*/ 379 w 379"/>
                  <a:gd name="T5" fmla="*/ 245 h 380"/>
                  <a:gd name="T6" fmla="*/ 135 w 379"/>
                  <a:gd name="T7" fmla="*/ 380 h 380"/>
                  <a:gd name="T8" fmla="*/ 0 w 379"/>
                  <a:gd name="T9" fmla="*/ 135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9" h="380">
                    <a:moveTo>
                      <a:pt x="0" y="135"/>
                    </a:moveTo>
                    <a:lnTo>
                      <a:pt x="244" y="0"/>
                    </a:lnTo>
                    <a:lnTo>
                      <a:pt x="379" y="245"/>
                    </a:lnTo>
                    <a:lnTo>
                      <a:pt x="135" y="380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37"/>
              <p:cNvSpPr>
                <a:spLocks/>
              </p:cNvSpPr>
              <p:nvPr/>
            </p:nvSpPr>
            <p:spPr bwMode="auto">
              <a:xfrm>
                <a:off x="3046" y="3547"/>
                <a:ext cx="243" cy="56"/>
              </a:xfrm>
              <a:custGeom>
                <a:avLst/>
                <a:gdLst>
                  <a:gd name="T0" fmla="*/ 182 w 1213"/>
                  <a:gd name="T1" fmla="*/ 280 h 280"/>
                  <a:gd name="T2" fmla="*/ 1213 w 1213"/>
                  <a:gd name="T3" fmla="*/ 280 h 280"/>
                  <a:gd name="T4" fmla="*/ 1213 w 1213"/>
                  <a:gd name="T5" fmla="*/ 0 h 280"/>
                  <a:gd name="T6" fmla="*/ 0 w 1213"/>
                  <a:gd name="T7" fmla="*/ 0 h 280"/>
                  <a:gd name="T8" fmla="*/ 21 w 1213"/>
                  <a:gd name="T9" fmla="*/ 41 h 280"/>
                  <a:gd name="T10" fmla="*/ 64 w 1213"/>
                  <a:gd name="T11" fmla="*/ 116 h 280"/>
                  <a:gd name="T12" fmla="*/ 131 w 1213"/>
                  <a:gd name="T13" fmla="*/ 217 h 280"/>
                  <a:gd name="T14" fmla="*/ 182 w 1213"/>
                  <a:gd name="T15" fmla="*/ 280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13" h="280">
                    <a:moveTo>
                      <a:pt x="182" y="280"/>
                    </a:moveTo>
                    <a:lnTo>
                      <a:pt x="1213" y="280"/>
                    </a:lnTo>
                    <a:lnTo>
                      <a:pt x="1213" y="0"/>
                    </a:lnTo>
                    <a:lnTo>
                      <a:pt x="0" y="0"/>
                    </a:lnTo>
                    <a:lnTo>
                      <a:pt x="21" y="41"/>
                    </a:lnTo>
                    <a:lnTo>
                      <a:pt x="64" y="116"/>
                    </a:lnTo>
                    <a:lnTo>
                      <a:pt x="131" y="217"/>
                    </a:lnTo>
                    <a:lnTo>
                      <a:pt x="182" y="280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38"/>
              <p:cNvSpPr>
                <a:spLocks/>
              </p:cNvSpPr>
              <p:nvPr/>
            </p:nvSpPr>
            <p:spPr bwMode="auto">
              <a:xfrm>
                <a:off x="3013" y="3213"/>
                <a:ext cx="568" cy="530"/>
              </a:xfrm>
              <a:custGeom>
                <a:avLst/>
                <a:gdLst>
                  <a:gd name="T0" fmla="*/ 2844 w 2844"/>
                  <a:gd name="T1" fmla="*/ 2537 h 2649"/>
                  <a:gd name="T2" fmla="*/ 2844 w 2844"/>
                  <a:gd name="T3" fmla="*/ 0 h 2649"/>
                  <a:gd name="T4" fmla="*/ 98 w 2844"/>
                  <a:gd name="T5" fmla="*/ 0 h 2649"/>
                  <a:gd name="T6" fmla="*/ 82 w 2844"/>
                  <a:gd name="T7" fmla="*/ 32 h 2649"/>
                  <a:gd name="T8" fmla="*/ 55 w 2844"/>
                  <a:gd name="T9" fmla="*/ 99 h 2649"/>
                  <a:gd name="T10" fmla="*/ 21 w 2844"/>
                  <a:gd name="T11" fmla="*/ 206 h 2649"/>
                  <a:gd name="T12" fmla="*/ 0 w 2844"/>
                  <a:gd name="T13" fmla="*/ 279 h 2649"/>
                  <a:gd name="T14" fmla="*/ 2551 w 2844"/>
                  <a:gd name="T15" fmla="*/ 279 h 2649"/>
                  <a:gd name="T16" fmla="*/ 2551 w 2844"/>
                  <a:gd name="T17" fmla="*/ 2649 h 2649"/>
                  <a:gd name="T18" fmla="*/ 2624 w 2844"/>
                  <a:gd name="T19" fmla="*/ 2626 h 2649"/>
                  <a:gd name="T20" fmla="*/ 2771 w 2844"/>
                  <a:gd name="T21" fmla="*/ 2568 h 2649"/>
                  <a:gd name="T22" fmla="*/ 2844 w 2844"/>
                  <a:gd name="T23" fmla="*/ 2537 h 2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44" h="2649">
                    <a:moveTo>
                      <a:pt x="2844" y="2537"/>
                    </a:moveTo>
                    <a:lnTo>
                      <a:pt x="2844" y="0"/>
                    </a:lnTo>
                    <a:lnTo>
                      <a:pt x="98" y="0"/>
                    </a:lnTo>
                    <a:lnTo>
                      <a:pt x="82" y="32"/>
                    </a:lnTo>
                    <a:lnTo>
                      <a:pt x="55" y="99"/>
                    </a:lnTo>
                    <a:lnTo>
                      <a:pt x="21" y="206"/>
                    </a:lnTo>
                    <a:lnTo>
                      <a:pt x="0" y="279"/>
                    </a:lnTo>
                    <a:lnTo>
                      <a:pt x="2551" y="279"/>
                    </a:lnTo>
                    <a:lnTo>
                      <a:pt x="2551" y="2649"/>
                    </a:lnTo>
                    <a:lnTo>
                      <a:pt x="2624" y="2626"/>
                    </a:lnTo>
                    <a:lnTo>
                      <a:pt x="2771" y="2568"/>
                    </a:lnTo>
                    <a:lnTo>
                      <a:pt x="2844" y="2537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51" name="그룹 50"/>
          <p:cNvGrpSpPr/>
          <p:nvPr/>
        </p:nvGrpSpPr>
        <p:grpSpPr>
          <a:xfrm>
            <a:off x="6260544" y="4066500"/>
            <a:ext cx="1391189" cy="1391189"/>
            <a:chOff x="4647937" y="1987230"/>
            <a:chExt cx="834663" cy="834663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4647937" y="1987230"/>
              <a:ext cx="834663" cy="834663"/>
            </a:xfrm>
            <a:prstGeom prst="roundRect">
              <a:avLst/>
            </a:prstGeom>
            <a:solidFill>
              <a:srgbClr val="EF305F"/>
            </a:solidFill>
            <a:ln>
              <a:solidFill>
                <a:srgbClr val="EF2F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grpSp>
          <p:nvGrpSpPr>
            <p:cNvPr id="53" name="Group 58"/>
            <p:cNvGrpSpPr>
              <a:grpSpLocks noChangeAspect="1"/>
            </p:cNvGrpSpPr>
            <p:nvPr/>
          </p:nvGrpSpPr>
          <p:grpSpPr bwMode="auto">
            <a:xfrm>
              <a:off x="4875004" y="2175498"/>
              <a:ext cx="367556" cy="452353"/>
              <a:chOff x="6133" y="1070"/>
              <a:chExt cx="1218" cy="1499"/>
            </a:xfrm>
          </p:grpSpPr>
          <p:sp>
            <p:nvSpPr>
              <p:cNvPr id="54" name="Freeform 59"/>
              <p:cNvSpPr>
                <a:spLocks/>
              </p:cNvSpPr>
              <p:nvPr/>
            </p:nvSpPr>
            <p:spPr bwMode="auto">
              <a:xfrm>
                <a:off x="6156" y="1093"/>
                <a:ext cx="1172" cy="1453"/>
              </a:xfrm>
              <a:custGeom>
                <a:avLst/>
                <a:gdLst>
                  <a:gd name="T0" fmla="*/ 6326 w 7029"/>
                  <a:gd name="T1" fmla="*/ 0 h 8715"/>
                  <a:gd name="T2" fmla="*/ 2095 w 7029"/>
                  <a:gd name="T3" fmla="*/ 0 h 8715"/>
                  <a:gd name="T4" fmla="*/ 0 w 7029"/>
                  <a:gd name="T5" fmla="*/ 2095 h 8715"/>
                  <a:gd name="T6" fmla="*/ 0 w 7029"/>
                  <a:gd name="T7" fmla="*/ 8012 h 8715"/>
                  <a:gd name="T8" fmla="*/ 1 w 7029"/>
                  <a:gd name="T9" fmla="*/ 8049 h 8715"/>
                  <a:gd name="T10" fmla="*/ 9 w 7029"/>
                  <a:gd name="T11" fmla="*/ 8120 h 8715"/>
                  <a:gd name="T12" fmla="*/ 22 w 7029"/>
                  <a:gd name="T13" fmla="*/ 8190 h 8715"/>
                  <a:gd name="T14" fmla="*/ 42 w 7029"/>
                  <a:gd name="T15" fmla="*/ 8256 h 8715"/>
                  <a:gd name="T16" fmla="*/ 69 w 7029"/>
                  <a:gd name="T17" fmla="*/ 8320 h 8715"/>
                  <a:gd name="T18" fmla="*/ 100 w 7029"/>
                  <a:gd name="T19" fmla="*/ 8379 h 8715"/>
                  <a:gd name="T20" fmla="*/ 138 w 7029"/>
                  <a:gd name="T21" fmla="*/ 8436 h 8715"/>
                  <a:gd name="T22" fmla="*/ 182 w 7029"/>
                  <a:gd name="T23" fmla="*/ 8487 h 8715"/>
                  <a:gd name="T24" fmla="*/ 229 w 7029"/>
                  <a:gd name="T25" fmla="*/ 8535 h 8715"/>
                  <a:gd name="T26" fmla="*/ 281 w 7029"/>
                  <a:gd name="T27" fmla="*/ 8577 h 8715"/>
                  <a:gd name="T28" fmla="*/ 337 w 7029"/>
                  <a:gd name="T29" fmla="*/ 8615 h 8715"/>
                  <a:gd name="T30" fmla="*/ 397 w 7029"/>
                  <a:gd name="T31" fmla="*/ 8646 h 8715"/>
                  <a:gd name="T32" fmla="*/ 460 w 7029"/>
                  <a:gd name="T33" fmla="*/ 8673 h 8715"/>
                  <a:gd name="T34" fmla="*/ 526 w 7029"/>
                  <a:gd name="T35" fmla="*/ 8694 h 8715"/>
                  <a:gd name="T36" fmla="*/ 595 w 7029"/>
                  <a:gd name="T37" fmla="*/ 8707 h 8715"/>
                  <a:gd name="T38" fmla="*/ 666 w 7029"/>
                  <a:gd name="T39" fmla="*/ 8714 h 8715"/>
                  <a:gd name="T40" fmla="*/ 703 w 7029"/>
                  <a:gd name="T41" fmla="*/ 8715 h 8715"/>
                  <a:gd name="T42" fmla="*/ 6326 w 7029"/>
                  <a:gd name="T43" fmla="*/ 8715 h 8715"/>
                  <a:gd name="T44" fmla="*/ 6363 w 7029"/>
                  <a:gd name="T45" fmla="*/ 8714 h 8715"/>
                  <a:gd name="T46" fmla="*/ 6434 w 7029"/>
                  <a:gd name="T47" fmla="*/ 8707 h 8715"/>
                  <a:gd name="T48" fmla="*/ 6504 w 7029"/>
                  <a:gd name="T49" fmla="*/ 8694 h 8715"/>
                  <a:gd name="T50" fmla="*/ 6570 w 7029"/>
                  <a:gd name="T51" fmla="*/ 8673 h 8715"/>
                  <a:gd name="T52" fmla="*/ 6633 w 7029"/>
                  <a:gd name="T53" fmla="*/ 8646 h 8715"/>
                  <a:gd name="T54" fmla="*/ 6693 w 7029"/>
                  <a:gd name="T55" fmla="*/ 8615 h 8715"/>
                  <a:gd name="T56" fmla="*/ 6749 w 7029"/>
                  <a:gd name="T57" fmla="*/ 8577 h 8715"/>
                  <a:gd name="T58" fmla="*/ 6801 w 7029"/>
                  <a:gd name="T59" fmla="*/ 8535 h 8715"/>
                  <a:gd name="T60" fmla="*/ 6849 w 7029"/>
                  <a:gd name="T61" fmla="*/ 8487 h 8715"/>
                  <a:gd name="T62" fmla="*/ 6891 w 7029"/>
                  <a:gd name="T63" fmla="*/ 8436 h 8715"/>
                  <a:gd name="T64" fmla="*/ 6929 w 7029"/>
                  <a:gd name="T65" fmla="*/ 8379 h 8715"/>
                  <a:gd name="T66" fmla="*/ 6960 w 7029"/>
                  <a:gd name="T67" fmla="*/ 8320 h 8715"/>
                  <a:gd name="T68" fmla="*/ 6987 w 7029"/>
                  <a:gd name="T69" fmla="*/ 8256 h 8715"/>
                  <a:gd name="T70" fmla="*/ 7008 w 7029"/>
                  <a:gd name="T71" fmla="*/ 8190 h 8715"/>
                  <a:gd name="T72" fmla="*/ 7021 w 7029"/>
                  <a:gd name="T73" fmla="*/ 8120 h 8715"/>
                  <a:gd name="T74" fmla="*/ 7028 w 7029"/>
                  <a:gd name="T75" fmla="*/ 8049 h 8715"/>
                  <a:gd name="T76" fmla="*/ 7029 w 7029"/>
                  <a:gd name="T77" fmla="*/ 8012 h 8715"/>
                  <a:gd name="T78" fmla="*/ 7029 w 7029"/>
                  <a:gd name="T79" fmla="*/ 703 h 8715"/>
                  <a:gd name="T80" fmla="*/ 7028 w 7029"/>
                  <a:gd name="T81" fmla="*/ 666 h 8715"/>
                  <a:gd name="T82" fmla="*/ 7021 w 7029"/>
                  <a:gd name="T83" fmla="*/ 595 h 8715"/>
                  <a:gd name="T84" fmla="*/ 7008 w 7029"/>
                  <a:gd name="T85" fmla="*/ 526 h 8715"/>
                  <a:gd name="T86" fmla="*/ 6987 w 7029"/>
                  <a:gd name="T87" fmla="*/ 460 h 8715"/>
                  <a:gd name="T88" fmla="*/ 6960 w 7029"/>
                  <a:gd name="T89" fmla="*/ 397 h 8715"/>
                  <a:gd name="T90" fmla="*/ 6929 w 7029"/>
                  <a:gd name="T91" fmla="*/ 336 h 8715"/>
                  <a:gd name="T92" fmla="*/ 6891 w 7029"/>
                  <a:gd name="T93" fmla="*/ 281 h 8715"/>
                  <a:gd name="T94" fmla="*/ 6849 w 7029"/>
                  <a:gd name="T95" fmla="*/ 229 h 8715"/>
                  <a:gd name="T96" fmla="*/ 6801 w 7029"/>
                  <a:gd name="T97" fmla="*/ 182 h 8715"/>
                  <a:gd name="T98" fmla="*/ 6749 w 7029"/>
                  <a:gd name="T99" fmla="*/ 138 h 8715"/>
                  <a:gd name="T100" fmla="*/ 6693 w 7029"/>
                  <a:gd name="T101" fmla="*/ 100 h 8715"/>
                  <a:gd name="T102" fmla="*/ 6633 w 7029"/>
                  <a:gd name="T103" fmla="*/ 69 h 8715"/>
                  <a:gd name="T104" fmla="*/ 6570 w 7029"/>
                  <a:gd name="T105" fmla="*/ 42 h 8715"/>
                  <a:gd name="T106" fmla="*/ 6504 w 7029"/>
                  <a:gd name="T107" fmla="*/ 22 h 8715"/>
                  <a:gd name="T108" fmla="*/ 6434 w 7029"/>
                  <a:gd name="T109" fmla="*/ 9 h 8715"/>
                  <a:gd name="T110" fmla="*/ 6363 w 7029"/>
                  <a:gd name="T111" fmla="*/ 1 h 8715"/>
                  <a:gd name="T112" fmla="*/ 6326 w 7029"/>
                  <a:gd name="T113" fmla="*/ 0 h 87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029" h="8715">
                    <a:moveTo>
                      <a:pt x="6326" y="0"/>
                    </a:moveTo>
                    <a:lnTo>
                      <a:pt x="2095" y="0"/>
                    </a:lnTo>
                    <a:lnTo>
                      <a:pt x="0" y="2095"/>
                    </a:lnTo>
                    <a:lnTo>
                      <a:pt x="0" y="8012"/>
                    </a:lnTo>
                    <a:lnTo>
                      <a:pt x="1" y="8049"/>
                    </a:lnTo>
                    <a:lnTo>
                      <a:pt x="9" y="8120"/>
                    </a:lnTo>
                    <a:lnTo>
                      <a:pt x="22" y="8190"/>
                    </a:lnTo>
                    <a:lnTo>
                      <a:pt x="42" y="8256"/>
                    </a:lnTo>
                    <a:lnTo>
                      <a:pt x="69" y="8320"/>
                    </a:lnTo>
                    <a:lnTo>
                      <a:pt x="100" y="8379"/>
                    </a:lnTo>
                    <a:lnTo>
                      <a:pt x="138" y="8436"/>
                    </a:lnTo>
                    <a:lnTo>
                      <a:pt x="182" y="8487"/>
                    </a:lnTo>
                    <a:lnTo>
                      <a:pt x="229" y="8535"/>
                    </a:lnTo>
                    <a:lnTo>
                      <a:pt x="281" y="8577"/>
                    </a:lnTo>
                    <a:lnTo>
                      <a:pt x="337" y="8615"/>
                    </a:lnTo>
                    <a:lnTo>
                      <a:pt x="397" y="8646"/>
                    </a:lnTo>
                    <a:lnTo>
                      <a:pt x="460" y="8673"/>
                    </a:lnTo>
                    <a:lnTo>
                      <a:pt x="526" y="8694"/>
                    </a:lnTo>
                    <a:lnTo>
                      <a:pt x="595" y="8707"/>
                    </a:lnTo>
                    <a:lnTo>
                      <a:pt x="666" y="8714"/>
                    </a:lnTo>
                    <a:lnTo>
                      <a:pt x="703" y="8715"/>
                    </a:lnTo>
                    <a:lnTo>
                      <a:pt x="6326" y="8715"/>
                    </a:lnTo>
                    <a:lnTo>
                      <a:pt x="6363" y="8714"/>
                    </a:lnTo>
                    <a:lnTo>
                      <a:pt x="6434" y="8707"/>
                    </a:lnTo>
                    <a:lnTo>
                      <a:pt x="6504" y="8694"/>
                    </a:lnTo>
                    <a:lnTo>
                      <a:pt x="6570" y="8673"/>
                    </a:lnTo>
                    <a:lnTo>
                      <a:pt x="6633" y="8646"/>
                    </a:lnTo>
                    <a:lnTo>
                      <a:pt x="6693" y="8615"/>
                    </a:lnTo>
                    <a:lnTo>
                      <a:pt x="6749" y="8577"/>
                    </a:lnTo>
                    <a:lnTo>
                      <a:pt x="6801" y="8535"/>
                    </a:lnTo>
                    <a:lnTo>
                      <a:pt x="6849" y="8487"/>
                    </a:lnTo>
                    <a:lnTo>
                      <a:pt x="6891" y="8436"/>
                    </a:lnTo>
                    <a:lnTo>
                      <a:pt x="6929" y="8379"/>
                    </a:lnTo>
                    <a:lnTo>
                      <a:pt x="6960" y="8320"/>
                    </a:lnTo>
                    <a:lnTo>
                      <a:pt x="6987" y="8256"/>
                    </a:lnTo>
                    <a:lnTo>
                      <a:pt x="7008" y="8190"/>
                    </a:lnTo>
                    <a:lnTo>
                      <a:pt x="7021" y="8120"/>
                    </a:lnTo>
                    <a:lnTo>
                      <a:pt x="7028" y="8049"/>
                    </a:lnTo>
                    <a:lnTo>
                      <a:pt x="7029" y="8012"/>
                    </a:lnTo>
                    <a:lnTo>
                      <a:pt x="7029" y="703"/>
                    </a:lnTo>
                    <a:lnTo>
                      <a:pt x="7028" y="666"/>
                    </a:lnTo>
                    <a:lnTo>
                      <a:pt x="7021" y="595"/>
                    </a:lnTo>
                    <a:lnTo>
                      <a:pt x="7008" y="526"/>
                    </a:lnTo>
                    <a:lnTo>
                      <a:pt x="6987" y="460"/>
                    </a:lnTo>
                    <a:lnTo>
                      <a:pt x="6960" y="397"/>
                    </a:lnTo>
                    <a:lnTo>
                      <a:pt x="6929" y="336"/>
                    </a:lnTo>
                    <a:lnTo>
                      <a:pt x="6891" y="281"/>
                    </a:lnTo>
                    <a:lnTo>
                      <a:pt x="6849" y="229"/>
                    </a:lnTo>
                    <a:lnTo>
                      <a:pt x="6801" y="182"/>
                    </a:lnTo>
                    <a:lnTo>
                      <a:pt x="6749" y="138"/>
                    </a:lnTo>
                    <a:lnTo>
                      <a:pt x="6693" y="100"/>
                    </a:lnTo>
                    <a:lnTo>
                      <a:pt x="6633" y="69"/>
                    </a:lnTo>
                    <a:lnTo>
                      <a:pt x="6570" y="42"/>
                    </a:lnTo>
                    <a:lnTo>
                      <a:pt x="6504" y="22"/>
                    </a:lnTo>
                    <a:lnTo>
                      <a:pt x="6434" y="9"/>
                    </a:lnTo>
                    <a:lnTo>
                      <a:pt x="6363" y="1"/>
                    </a:lnTo>
                    <a:lnTo>
                      <a:pt x="63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60"/>
              <p:cNvSpPr>
                <a:spLocks noEditPoints="1"/>
              </p:cNvSpPr>
              <p:nvPr/>
            </p:nvSpPr>
            <p:spPr bwMode="auto">
              <a:xfrm>
                <a:off x="6133" y="1070"/>
                <a:ext cx="1218" cy="1499"/>
              </a:xfrm>
              <a:custGeom>
                <a:avLst/>
                <a:gdLst>
                  <a:gd name="T0" fmla="*/ 281 w 7309"/>
                  <a:gd name="T1" fmla="*/ 8152 h 8995"/>
                  <a:gd name="T2" fmla="*/ 288 w 7309"/>
                  <a:gd name="T3" fmla="*/ 8237 h 8995"/>
                  <a:gd name="T4" fmla="*/ 315 w 7309"/>
                  <a:gd name="T5" fmla="*/ 8345 h 8995"/>
                  <a:gd name="T6" fmla="*/ 363 w 7309"/>
                  <a:gd name="T7" fmla="*/ 8443 h 8995"/>
                  <a:gd name="T8" fmla="*/ 427 w 7309"/>
                  <a:gd name="T9" fmla="*/ 8530 h 8995"/>
                  <a:gd name="T10" fmla="*/ 507 w 7309"/>
                  <a:gd name="T11" fmla="*/ 8603 h 8995"/>
                  <a:gd name="T12" fmla="*/ 600 w 7309"/>
                  <a:gd name="T13" fmla="*/ 8659 h 8995"/>
                  <a:gd name="T14" fmla="*/ 703 w 7309"/>
                  <a:gd name="T15" fmla="*/ 8697 h 8995"/>
                  <a:gd name="T16" fmla="*/ 815 w 7309"/>
                  <a:gd name="T17" fmla="*/ 8714 h 8995"/>
                  <a:gd name="T18" fmla="*/ 6466 w 7309"/>
                  <a:gd name="T19" fmla="*/ 8715 h 8995"/>
                  <a:gd name="T20" fmla="*/ 6551 w 7309"/>
                  <a:gd name="T21" fmla="*/ 8708 h 8995"/>
                  <a:gd name="T22" fmla="*/ 6659 w 7309"/>
                  <a:gd name="T23" fmla="*/ 8680 h 8995"/>
                  <a:gd name="T24" fmla="*/ 6757 w 7309"/>
                  <a:gd name="T25" fmla="*/ 8632 h 8995"/>
                  <a:gd name="T26" fmla="*/ 6844 w 7309"/>
                  <a:gd name="T27" fmla="*/ 8568 h 8995"/>
                  <a:gd name="T28" fmla="*/ 6917 w 7309"/>
                  <a:gd name="T29" fmla="*/ 8488 h 8995"/>
                  <a:gd name="T30" fmla="*/ 6973 w 7309"/>
                  <a:gd name="T31" fmla="*/ 8395 h 8995"/>
                  <a:gd name="T32" fmla="*/ 7011 w 7309"/>
                  <a:gd name="T33" fmla="*/ 8292 h 8995"/>
                  <a:gd name="T34" fmla="*/ 7028 w 7309"/>
                  <a:gd name="T35" fmla="*/ 8181 h 8995"/>
                  <a:gd name="T36" fmla="*/ 7029 w 7309"/>
                  <a:gd name="T37" fmla="*/ 843 h 8995"/>
                  <a:gd name="T38" fmla="*/ 7022 w 7309"/>
                  <a:gd name="T39" fmla="*/ 758 h 8995"/>
                  <a:gd name="T40" fmla="*/ 6994 w 7309"/>
                  <a:gd name="T41" fmla="*/ 650 h 8995"/>
                  <a:gd name="T42" fmla="*/ 6946 w 7309"/>
                  <a:gd name="T43" fmla="*/ 552 h 8995"/>
                  <a:gd name="T44" fmla="*/ 6882 w 7309"/>
                  <a:gd name="T45" fmla="*/ 466 h 8995"/>
                  <a:gd name="T46" fmla="*/ 6802 w 7309"/>
                  <a:gd name="T47" fmla="*/ 393 h 8995"/>
                  <a:gd name="T48" fmla="*/ 6709 w 7309"/>
                  <a:gd name="T49" fmla="*/ 336 h 8995"/>
                  <a:gd name="T50" fmla="*/ 6606 w 7309"/>
                  <a:gd name="T51" fmla="*/ 298 h 8995"/>
                  <a:gd name="T52" fmla="*/ 6495 w 7309"/>
                  <a:gd name="T53" fmla="*/ 281 h 8995"/>
                  <a:gd name="T54" fmla="*/ 2291 w 7309"/>
                  <a:gd name="T55" fmla="*/ 281 h 8995"/>
                  <a:gd name="T56" fmla="*/ 6466 w 7309"/>
                  <a:gd name="T57" fmla="*/ 8995 h 8995"/>
                  <a:gd name="T58" fmla="*/ 800 w 7309"/>
                  <a:gd name="T59" fmla="*/ 8995 h 8995"/>
                  <a:gd name="T60" fmla="*/ 634 w 7309"/>
                  <a:gd name="T61" fmla="*/ 8969 h 8995"/>
                  <a:gd name="T62" fmla="*/ 479 w 7309"/>
                  <a:gd name="T63" fmla="*/ 8912 h 8995"/>
                  <a:gd name="T64" fmla="*/ 339 w 7309"/>
                  <a:gd name="T65" fmla="*/ 8827 h 8995"/>
                  <a:gd name="T66" fmla="*/ 219 w 7309"/>
                  <a:gd name="T67" fmla="*/ 8719 h 8995"/>
                  <a:gd name="T68" fmla="*/ 122 w 7309"/>
                  <a:gd name="T69" fmla="*/ 8589 h 8995"/>
                  <a:gd name="T70" fmla="*/ 51 w 7309"/>
                  <a:gd name="T71" fmla="*/ 8442 h 8995"/>
                  <a:gd name="T72" fmla="*/ 9 w 7309"/>
                  <a:gd name="T73" fmla="*/ 8280 h 8995"/>
                  <a:gd name="T74" fmla="*/ 0 w 7309"/>
                  <a:gd name="T75" fmla="*/ 8152 h 8995"/>
                  <a:gd name="T76" fmla="*/ 2164 w 7309"/>
                  <a:gd name="T77" fmla="*/ 0 h 8995"/>
                  <a:gd name="T78" fmla="*/ 6509 w 7309"/>
                  <a:gd name="T79" fmla="*/ 1 h 8995"/>
                  <a:gd name="T80" fmla="*/ 6677 w 7309"/>
                  <a:gd name="T81" fmla="*/ 26 h 8995"/>
                  <a:gd name="T82" fmla="*/ 6831 w 7309"/>
                  <a:gd name="T83" fmla="*/ 83 h 8995"/>
                  <a:gd name="T84" fmla="*/ 6970 w 7309"/>
                  <a:gd name="T85" fmla="*/ 168 h 8995"/>
                  <a:gd name="T86" fmla="*/ 7090 w 7309"/>
                  <a:gd name="T87" fmla="*/ 277 h 8995"/>
                  <a:gd name="T88" fmla="*/ 7187 w 7309"/>
                  <a:gd name="T89" fmla="*/ 407 h 8995"/>
                  <a:gd name="T90" fmla="*/ 7258 w 7309"/>
                  <a:gd name="T91" fmla="*/ 554 h 8995"/>
                  <a:gd name="T92" fmla="*/ 7300 w 7309"/>
                  <a:gd name="T93" fmla="*/ 715 h 8995"/>
                  <a:gd name="T94" fmla="*/ 7309 w 7309"/>
                  <a:gd name="T95" fmla="*/ 843 h 8995"/>
                  <a:gd name="T96" fmla="*/ 7309 w 7309"/>
                  <a:gd name="T97" fmla="*/ 8195 h 8995"/>
                  <a:gd name="T98" fmla="*/ 7283 w 7309"/>
                  <a:gd name="T99" fmla="*/ 8363 h 8995"/>
                  <a:gd name="T100" fmla="*/ 7226 w 7309"/>
                  <a:gd name="T101" fmla="*/ 8518 h 8995"/>
                  <a:gd name="T102" fmla="*/ 7141 w 7309"/>
                  <a:gd name="T103" fmla="*/ 8656 h 8995"/>
                  <a:gd name="T104" fmla="*/ 7033 w 7309"/>
                  <a:gd name="T105" fmla="*/ 8776 h 8995"/>
                  <a:gd name="T106" fmla="*/ 6903 w 7309"/>
                  <a:gd name="T107" fmla="*/ 8873 h 8995"/>
                  <a:gd name="T108" fmla="*/ 6756 w 7309"/>
                  <a:gd name="T109" fmla="*/ 8944 h 8995"/>
                  <a:gd name="T110" fmla="*/ 6594 w 7309"/>
                  <a:gd name="T111" fmla="*/ 8986 h 8995"/>
                  <a:gd name="T112" fmla="*/ 6466 w 7309"/>
                  <a:gd name="T113" fmla="*/ 8995 h 89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309" h="8995">
                    <a:moveTo>
                      <a:pt x="281" y="2291"/>
                    </a:moveTo>
                    <a:lnTo>
                      <a:pt x="281" y="8152"/>
                    </a:lnTo>
                    <a:lnTo>
                      <a:pt x="281" y="8181"/>
                    </a:lnTo>
                    <a:lnTo>
                      <a:pt x="288" y="8237"/>
                    </a:lnTo>
                    <a:lnTo>
                      <a:pt x="298" y="8292"/>
                    </a:lnTo>
                    <a:lnTo>
                      <a:pt x="315" y="8345"/>
                    </a:lnTo>
                    <a:lnTo>
                      <a:pt x="336" y="8395"/>
                    </a:lnTo>
                    <a:lnTo>
                      <a:pt x="363" y="8443"/>
                    </a:lnTo>
                    <a:lnTo>
                      <a:pt x="393" y="8488"/>
                    </a:lnTo>
                    <a:lnTo>
                      <a:pt x="427" y="8530"/>
                    </a:lnTo>
                    <a:lnTo>
                      <a:pt x="466" y="8568"/>
                    </a:lnTo>
                    <a:lnTo>
                      <a:pt x="507" y="8603"/>
                    </a:lnTo>
                    <a:lnTo>
                      <a:pt x="552" y="8632"/>
                    </a:lnTo>
                    <a:lnTo>
                      <a:pt x="600" y="8659"/>
                    </a:lnTo>
                    <a:lnTo>
                      <a:pt x="650" y="8680"/>
                    </a:lnTo>
                    <a:lnTo>
                      <a:pt x="703" y="8697"/>
                    </a:lnTo>
                    <a:lnTo>
                      <a:pt x="758" y="8708"/>
                    </a:lnTo>
                    <a:lnTo>
                      <a:pt x="815" y="8714"/>
                    </a:lnTo>
                    <a:lnTo>
                      <a:pt x="843" y="8715"/>
                    </a:lnTo>
                    <a:lnTo>
                      <a:pt x="6466" y="8715"/>
                    </a:lnTo>
                    <a:lnTo>
                      <a:pt x="6495" y="8714"/>
                    </a:lnTo>
                    <a:lnTo>
                      <a:pt x="6551" y="8708"/>
                    </a:lnTo>
                    <a:lnTo>
                      <a:pt x="6606" y="8697"/>
                    </a:lnTo>
                    <a:lnTo>
                      <a:pt x="6659" y="8680"/>
                    </a:lnTo>
                    <a:lnTo>
                      <a:pt x="6709" y="8659"/>
                    </a:lnTo>
                    <a:lnTo>
                      <a:pt x="6757" y="8632"/>
                    </a:lnTo>
                    <a:lnTo>
                      <a:pt x="6802" y="8603"/>
                    </a:lnTo>
                    <a:lnTo>
                      <a:pt x="6844" y="8568"/>
                    </a:lnTo>
                    <a:lnTo>
                      <a:pt x="6882" y="8530"/>
                    </a:lnTo>
                    <a:lnTo>
                      <a:pt x="6917" y="8488"/>
                    </a:lnTo>
                    <a:lnTo>
                      <a:pt x="6946" y="8443"/>
                    </a:lnTo>
                    <a:lnTo>
                      <a:pt x="6973" y="8395"/>
                    </a:lnTo>
                    <a:lnTo>
                      <a:pt x="6994" y="8345"/>
                    </a:lnTo>
                    <a:lnTo>
                      <a:pt x="7011" y="8292"/>
                    </a:lnTo>
                    <a:lnTo>
                      <a:pt x="7022" y="8237"/>
                    </a:lnTo>
                    <a:lnTo>
                      <a:pt x="7028" y="8181"/>
                    </a:lnTo>
                    <a:lnTo>
                      <a:pt x="7029" y="8152"/>
                    </a:lnTo>
                    <a:lnTo>
                      <a:pt x="7029" y="843"/>
                    </a:lnTo>
                    <a:lnTo>
                      <a:pt x="7028" y="815"/>
                    </a:lnTo>
                    <a:lnTo>
                      <a:pt x="7022" y="758"/>
                    </a:lnTo>
                    <a:lnTo>
                      <a:pt x="7011" y="703"/>
                    </a:lnTo>
                    <a:lnTo>
                      <a:pt x="6994" y="650"/>
                    </a:lnTo>
                    <a:lnTo>
                      <a:pt x="6973" y="600"/>
                    </a:lnTo>
                    <a:lnTo>
                      <a:pt x="6946" y="552"/>
                    </a:lnTo>
                    <a:lnTo>
                      <a:pt x="6917" y="507"/>
                    </a:lnTo>
                    <a:lnTo>
                      <a:pt x="6882" y="466"/>
                    </a:lnTo>
                    <a:lnTo>
                      <a:pt x="6844" y="427"/>
                    </a:lnTo>
                    <a:lnTo>
                      <a:pt x="6802" y="393"/>
                    </a:lnTo>
                    <a:lnTo>
                      <a:pt x="6757" y="363"/>
                    </a:lnTo>
                    <a:lnTo>
                      <a:pt x="6709" y="336"/>
                    </a:lnTo>
                    <a:lnTo>
                      <a:pt x="6659" y="315"/>
                    </a:lnTo>
                    <a:lnTo>
                      <a:pt x="6606" y="298"/>
                    </a:lnTo>
                    <a:lnTo>
                      <a:pt x="6551" y="288"/>
                    </a:lnTo>
                    <a:lnTo>
                      <a:pt x="6495" y="281"/>
                    </a:lnTo>
                    <a:lnTo>
                      <a:pt x="6466" y="281"/>
                    </a:lnTo>
                    <a:lnTo>
                      <a:pt x="2291" y="281"/>
                    </a:lnTo>
                    <a:lnTo>
                      <a:pt x="281" y="2291"/>
                    </a:lnTo>
                    <a:close/>
                    <a:moveTo>
                      <a:pt x="6466" y="8995"/>
                    </a:moveTo>
                    <a:lnTo>
                      <a:pt x="843" y="8995"/>
                    </a:lnTo>
                    <a:lnTo>
                      <a:pt x="800" y="8995"/>
                    </a:lnTo>
                    <a:lnTo>
                      <a:pt x="715" y="8986"/>
                    </a:lnTo>
                    <a:lnTo>
                      <a:pt x="634" y="8969"/>
                    </a:lnTo>
                    <a:lnTo>
                      <a:pt x="555" y="8944"/>
                    </a:lnTo>
                    <a:lnTo>
                      <a:pt x="479" y="8912"/>
                    </a:lnTo>
                    <a:lnTo>
                      <a:pt x="407" y="8873"/>
                    </a:lnTo>
                    <a:lnTo>
                      <a:pt x="339" y="8827"/>
                    </a:lnTo>
                    <a:lnTo>
                      <a:pt x="277" y="8776"/>
                    </a:lnTo>
                    <a:lnTo>
                      <a:pt x="219" y="8719"/>
                    </a:lnTo>
                    <a:lnTo>
                      <a:pt x="168" y="8656"/>
                    </a:lnTo>
                    <a:lnTo>
                      <a:pt x="122" y="8589"/>
                    </a:lnTo>
                    <a:lnTo>
                      <a:pt x="83" y="8518"/>
                    </a:lnTo>
                    <a:lnTo>
                      <a:pt x="51" y="8442"/>
                    </a:lnTo>
                    <a:lnTo>
                      <a:pt x="26" y="8363"/>
                    </a:lnTo>
                    <a:lnTo>
                      <a:pt x="9" y="8280"/>
                    </a:lnTo>
                    <a:lnTo>
                      <a:pt x="1" y="8195"/>
                    </a:lnTo>
                    <a:lnTo>
                      <a:pt x="0" y="8152"/>
                    </a:lnTo>
                    <a:lnTo>
                      <a:pt x="0" y="2164"/>
                    </a:lnTo>
                    <a:lnTo>
                      <a:pt x="2164" y="0"/>
                    </a:lnTo>
                    <a:lnTo>
                      <a:pt x="6466" y="0"/>
                    </a:lnTo>
                    <a:lnTo>
                      <a:pt x="6509" y="1"/>
                    </a:lnTo>
                    <a:lnTo>
                      <a:pt x="6594" y="9"/>
                    </a:lnTo>
                    <a:lnTo>
                      <a:pt x="6677" y="26"/>
                    </a:lnTo>
                    <a:lnTo>
                      <a:pt x="6756" y="51"/>
                    </a:lnTo>
                    <a:lnTo>
                      <a:pt x="6831" y="83"/>
                    </a:lnTo>
                    <a:lnTo>
                      <a:pt x="6903" y="122"/>
                    </a:lnTo>
                    <a:lnTo>
                      <a:pt x="6970" y="168"/>
                    </a:lnTo>
                    <a:lnTo>
                      <a:pt x="7033" y="219"/>
                    </a:lnTo>
                    <a:lnTo>
                      <a:pt x="7090" y="277"/>
                    </a:lnTo>
                    <a:lnTo>
                      <a:pt x="7141" y="339"/>
                    </a:lnTo>
                    <a:lnTo>
                      <a:pt x="7187" y="407"/>
                    </a:lnTo>
                    <a:lnTo>
                      <a:pt x="7226" y="479"/>
                    </a:lnTo>
                    <a:lnTo>
                      <a:pt x="7258" y="554"/>
                    </a:lnTo>
                    <a:lnTo>
                      <a:pt x="7283" y="634"/>
                    </a:lnTo>
                    <a:lnTo>
                      <a:pt x="7300" y="715"/>
                    </a:lnTo>
                    <a:lnTo>
                      <a:pt x="7309" y="800"/>
                    </a:lnTo>
                    <a:lnTo>
                      <a:pt x="7309" y="843"/>
                    </a:lnTo>
                    <a:lnTo>
                      <a:pt x="7309" y="8152"/>
                    </a:lnTo>
                    <a:lnTo>
                      <a:pt x="7309" y="8195"/>
                    </a:lnTo>
                    <a:lnTo>
                      <a:pt x="7300" y="8280"/>
                    </a:lnTo>
                    <a:lnTo>
                      <a:pt x="7283" y="8363"/>
                    </a:lnTo>
                    <a:lnTo>
                      <a:pt x="7258" y="8442"/>
                    </a:lnTo>
                    <a:lnTo>
                      <a:pt x="7226" y="8518"/>
                    </a:lnTo>
                    <a:lnTo>
                      <a:pt x="7187" y="8589"/>
                    </a:lnTo>
                    <a:lnTo>
                      <a:pt x="7141" y="8656"/>
                    </a:lnTo>
                    <a:lnTo>
                      <a:pt x="7090" y="8719"/>
                    </a:lnTo>
                    <a:lnTo>
                      <a:pt x="7033" y="8776"/>
                    </a:lnTo>
                    <a:lnTo>
                      <a:pt x="6970" y="8827"/>
                    </a:lnTo>
                    <a:lnTo>
                      <a:pt x="6903" y="8873"/>
                    </a:lnTo>
                    <a:lnTo>
                      <a:pt x="6831" y="8912"/>
                    </a:lnTo>
                    <a:lnTo>
                      <a:pt x="6756" y="8944"/>
                    </a:lnTo>
                    <a:lnTo>
                      <a:pt x="6677" y="8969"/>
                    </a:lnTo>
                    <a:lnTo>
                      <a:pt x="6594" y="8986"/>
                    </a:lnTo>
                    <a:lnTo>
                      <a:pt x="6509" y="8995"/>
                    </a:lnTo>
                    <a:lnTo>
                      <a:pt x="6466" y="899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61"/>
              <p:cNvSpPr>
                <a:spLocks/>
              </p:cNvSpPr>
              <p:nvPr/>
            </p:nvSpPr>
            <p:spPr bwMode="auto">
              <a:xfrm>
                <a:off x="6250" y="1187"/>
                <a:ext cx="984" cy="1265"/>
              </a:xfrm>
              <a:custGeom>
                <a:avLst/>
                <a:gdLst>
                  <a:gd name="T0" fmla="*/ 0 w 5904"/>
                  <a:gd name="T1" fmla="*/ 7590 h 7590"/>
                  <a:gd name="T2" fmla="*/ 0 w 5904"/>
                  <a:gd name="T3" fmla="*/ 1756 h 7590"/>
                  <a:gd name="T4" fmla="*/ 1757 w 5904"/>
                  <a:gd name="T5" fmla="*/ 0 h 7590"/>
                  <a:gd name="T6" fmla="*/ 5904 w 5904"/>
                  <a:gd name="T7" fmla="*/ 0 h 7590"/>
                  <a:gd name="T8" fmla="*/ 5904 w 5904"/>
                  <a:gd name="T9" fmla="*/ 7590 h 7590"/>
                  <a:gd name="T10" fmla="*/ 0 w 5904"/>
                  <a:gd name="T11" fmla="*/ 7590 h 7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04" h="7590">
                    <a:moveTo>
                      <a:pt x="0" y="7590"/>
                    </a:moveTo>
                    <a:lnTo>
                      <a:pt x="0" y="1756"/>
                    </a:lnTo>
                    <a:lnTo>
                      <a:pt x="1757" y="0"/>
                    </a:lnTo>
                    <a:lnTo>
                      <a:pt x="5904" y="0"/>
                    </a:lnTo>
                    <a:lnTo>
                      <a:pt x="5904" y="7590"/>
                    </a:lnTo>
                    <a:lnTo>
                      <a:pt x="0" y="7590"/>
                    </a:lnTo>
                    <a:close/>
                  </a:path>
                </a:pathLst>
              </a:custGeom>
              <a:solidFill>
                <a:srgbClr val="3C33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Rectangle 62"/>
              <p:cNvSpPr>
                <a:spLocks noChangeArrowheads="1"/>
              </p:cNvSpPr>
              <p:nvPr/>
            </p:nvSpPr>
            <p:spPr bwMode="auto">
              <a:xfrm>
                <a:off x="6423" y="2016"/>
                <a:ext cx="284" cy="28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63"/>
              <p:cNvSpPr>
                <a:spLocks noEditPoints="1"/>
              </p:cNvSpPr>
              <p:nvPr/>
            </p:nvSpPr>
            <p:spPr bwMode="auto">
              <a:xfrm>
                <a:off x="6400" y="1993"/>
                <a:ext cx="330" cy="330"/>
              </a:xfrm>
              <a:custGeom>
                <a:avLst/>
                <a:gdLst>
                  <a:gd name="T0" fmla="*/ 282 w 1982"/>
                  <a:gd name="T1" fmla="*/ 1702 h 1982"/>
                  <a:gd name="T2" fmla="*/ 1701 w 1982"/>
                  <a:gd name="T3" fmla="*/ 1702 h 1982"/>
                  <a:gd name="T4" fmla="*/ 1701 w 1982"/>
                  <a:gd name="T5" fmla="*/ 282 h 1982"/>
                  <a:gd name="T6" fmla="*/ 282 w 1982"/>
                  <a:gd name="T7" fmla="*/ 282 h 1982"/>
                  <a:gd name="T8" fmla="*/ 282 w 1982"/>
                  <a:gd name="T9" fmla="*/ 1702 h 1982"/>
                  <a:gd name="T10" fmla="*/ 1982 w 1982"/>
                  <a:gd name="T11" fmla="*/ 1982 h 1982"/>
                  <a:gd name="T12" fmla="*/ 0 w 1982"/>
                  <a:gd name="T13" fmla="*/ 1982 h 1982"/>
                  <a:gd name="T14" fmla="*/ 0 w 1982"/>
                  <a:gd name="T15" fmla="*/ 0 h 1982"/>
                  <a:gd name="T16" fmla="*/ 1982 w 1982"/>
                  <a:gd name="T17" fmla="*/ 0 h 1982"/>
                  <a:gd name="T18" fmla="*/ 1982 w 1982"/>
                  <a:gd name="T19" fmla="*/ 1982 h 1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82" h="1982">
                    <a:moveTo>
                      <a:pt x="282" y="1702"/>
                    </a:moveTo>
                    <a:lnTo>
                      <a:pt x="1701" y="1702"/>
                    </a:lnTo>
                    <a:lnTo>
                      <a:pt x="1701" y="282"/>
                    </a:lnTo>
                    <a:lnTo>
                      <a:pt x="282" y="282"/>
                    </a:lnTo>
                    <a:lnTo>
                      <a:pt x="282" y="1702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64"/>
              <p:cNvSpPr>
                <a:spLocks/>
              </p:cNvSpPr>
              <p:nvPr/>
            </p:nvSpPr>
            <p:spPr bwMode="auto">
              <a:xfrm>
                <a:off x="6484" y="2068"/>
                <a:ext cx="169" cy="178"/>
              </a:xfrm>
              <a:custGeom>
                <a:avLst/>
                <a:gdLst>
                  <a:gd name="T0" fmla="*/ 366 w 1013"/>
                  <a:gd name="T1" fmla="*/ 730 h 1067"/>
                  <a:gd name="T2" fmla="*/ 225 w 1013"/>
                  <a:gd name="T3" fmla="*/ 506 h 1067"/>
                  <a:gd name="T4" fmla="*/ 0 w 1013"/>
                  <a:gd name="T5" fmla="*/ 674 h 1067"/>
                  <a:gd name="T6" fmla="*/ 267 w 1013"/>
                  <a:gd name="T7" fmla="*/ 969 h 1067"/>
                  <a:gd name="T8" fmla="*/ 366 w 1013"/>
                  <a:gd name="T9" fmla="*/ 1067 h 1067"/>
                  <a:gd name="T10" fmla="*/ 436 w 1013"/>
                  <a:gd name="T11" fmla="*/ 969 h 1067"/>
                  <a:gd name="T12" fmla="*/ 1013 w 1013"/>
                  <a:gd name="T13" fmla="*/ 0 h 1067"/>
                  <a:gd name="T14" fmla="*/ 366 w 1013"/>
                  <a:gd name="T15" fmla="*/ 730 h 10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3" h="1067">
                    <a:moveTo>
                      <a:pt x="366" y="730"/>
                    </a:moveTo>
                    <a:lnTo>
                      <a:pt x="225" y="506"/>
                    </a:lnTo>
                    <a:lnTo>
                      <a:pt x="0" y="674"/>
                    </a:lnTo>
                    <a:lnTo>
                      <a:pt x="267" y="969"/>
                    </a:lnTo>
                    <a:lnTo>
                      <a:pt x="366" y="1067"/>
                    </a:lnTo>
                    <a:lnTo>
                      <a:pt x="436" y="969"/>
                    </a:lnTo>
                    <a:lnTo>
                      <a:pt x="1013" y="0"/>
                    </a:lnTo>
                    <a:lnTo>
                      <a:pt x="366" y="730"/>
                    </a:lnTo>
                    <a:close/>
                  </a:path>
                </a:pathLst>
              </a:custGeom>
              <a:solidFill>
                <a:srgbClr val="F039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Rectangle 65"/>
              <p:cNvSpPr>
                <a:spLocks noChangeArrowheads="1"/>
              </p:cNvSpPr>
              <p:nvPr/>
            </p:nvSpPr>
            <p:spPr bwMode="auto">
              <a:xfrm>
                <a:off x="6423" y="1574"/>
                <a:ext cx="284" cy="28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66"/>
              <p:cNvSpPr>
                <a:spLocks noEditPoints="1"/>
              </p:cNvSpPr>
              <p:nvPr/>
            </p:nvSpPr>
            <p:spPr bwMode="auto">
              <a:xfrm>
                <a:off x="6400" y="1550"/>
                <a:ext cx="330" cy="330"/>
              </a:xfrm>
              <a:custGeom>
                <a:avLst/>
                <a:gdLst>
                  <a:gd name="T0" fmla="*/ 282 w 1982"/>
                  <a:gd name="T1" fmla="*/ 1701 h 1982"/>
                  <a:gd name="T2" fmla="*/ 1701 w 1982"/>
                  <a:gd name="T3" fmla="*/ 1701 h 1982"/>
                  <a:gd name="T4" fmla="*/ 1701 w 1982"/>
                  <a:gd name="T5" fmla="*/ 281 h 1982"/>
                  <a:gd name="T6" fmla="*/ 282 w 1982"/>
                  <a:gd name="T7" fmla="*/ 281 h 1982"/>
                  <a:gd name="T8" fmla="*/ 282 w 1982"/>
                  <a:gd name="T9" fmla="*/ 1701 h 1982"/>
                  <a:gd name="T10" fmla="*/ 1982 w 1982"/>
                  <a:gd name="T11" fmla="*/ 1982 h 1982"/>
                  <a:gd name="T12" fmla="*/ 0 w 1982"/>
                  <a:gd name="T13" fmla="*/ 1982 h 1982"/>
                  <a:gd name="T14" fmla="*/ 0 w 1982"/>
                  <a:gd name="T15" fmla="*/ 0 h 1982"/>
                  <a:gd name="T16" fmla="*/ 1982 w 1982"/>
                  <a:gd name="T17" fmla="*/ 0 h 1982"/>
                  <a:gd name="T18" fmla="*/ 1982 w 1982"/>
                  <a:gd name="T19" fmla="*/ 1982 h 1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82" h="1982">
                    <a:moveTo>
                      <a:pt x="282" y="1701"/>
                    </a:moveTo>
                    <a:lnTo>
                      <a:pt x="1701" y="1701"/>
                    </a:lnTo>
                    <a:lnTo>
                      <a:pt x="1701" y="281"/>
                    </a:lnTo>
                    <a:lnTo>
                      <a:pt x="282" y="281"/>
                    </a:lnTo>
                    <a:lnTo>
                      <a:pt x="282" y="1701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67"/>
              <p:cNvSpPr>
                <a:spLocks/>
              </p:cNvSpPr>
              <p:nvPr/>
            </p:nvSpPr>
            <p:spPr bwMode="auto">
              <a:xfrm>
                <a:off x="6484" y="1627"/>
                <a:ext cx="169" cy="179"/>
              </a:xfrm>
              <a:custGeom>
                <a:avLst/>
                <a:gdLst>
                  <a:gd name="T0" fmla="*/ 366 w 1013"/>
                  <a:gd name="T1" fmla="*/ 717 h 1069"/>
                  <a:gd name="T2" fmla="*/ 225 w 1013"/>
                  <a:gd name="T3" fmla="*/ 492 h 1069"/>
                  <a:gd name="T4" fmla="*/ 0 w 1013"/>
                  <a:gd name="T5" fmla="*/ 661 h 1069"/>
                  <a:gd name="T6" fmla="*/ 267 w 1013"/>
                  <a:gd name="T7" fmla="*/ 956 h 1069"/>
                  <a:gd name="T8" fmla="*/ 366 w 1013"/>
                  <a:gd name="T9" fmla="*/ 1069 h 1069"/>
                  <a:gd name="T10" fmla="*/ 436 w 1013"/>
                  <a:gd name="T11" fmla="*/ 956 h 1069"/>
                  <a:gd name="T12" fmla="*/ 1013 w 1013"/>
                  <a:gd name="T13" fmla="*/ 0 h 1069"/>
                  <a:gd name="T14" fmla="*/ 366 w 1013"/>
                  <a:gd name="T15" fmla="*/ 717 h 10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3" h="1069">
                    <a:moveTo>
                      <a:pt x="366" y="717"/>
                    </a:moveTo>
                    <a:lnTo>
                      <a:pt x="225" y="492"/>
                    </a:lnTo>
                    <a:lnTo>
                      <a:pt x="0" y="661"/>
                    </a:lnTo>
                    <a:lnTo>
                      <a:pt x="267" y="956"/>
                    </a:lnTo>
                    <a:lnTo>
                      <a:pt x="366" y="1069"/>
                    </a:lnTo>
                    <a:lnTo>
                      <a:pt x="436" y="956"/>
                    </a:lnTo>
                    <a:lnTo>
                      <a:pt x="1013" y="0"/>
                    </a:lnTo>
                    <a:lnTo>
                      <a:pt x="366" y="717"/>
                    </a:lnTo>
                    <a:close/>
                  </a:path>
                </a:pathLst>
              </a:custGeom>
              <a:solidFill>
                <a:srgbClr val="F039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Rectangle 68"/>
              <p:cNvSpPr>
                <a:spLocks noChangeArrowheads="1"/>
              </p:cNvSpPr>
              <p:nvPr/>
            </p:nvSpPr>
            <p:spPr bwMode="auto">
              <a:xfrm>
                <a:off x="6782" y="1620"/>
                <a:ext cx="314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Rectangle 69"/>
              <p:cNvSpPr>
                <a:spLocks noChangeArrowheads="1"/>
              </p:cNvSpPr>
              <p:nvPr/>
            </p:nvSpPr>
            <p:spPr bwMode="auto">
              <a:xfrm>
                <a:off x="6782" y="1742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Rectangle 70"/>
              <p:cNvSpPr>
                <a:spLocks noChangeArrowheads="1"/>
              </p:cNvSpPr>
              <p:nvPr/>
            </p:nvSpPr>
            <p:spPr bwMode="auto">
              <a:xfrm>
                <a:off x="6918" y="1742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Rectangle 71"/>
              <p:cNvSpPr>
                <a:spLocks noChangeArrowheads="1"/>
              </p:cNvSpPr>
              <p:nvPr/>
            </p:nvSpPr>
            <p:spPr bwMode="auto">
              <a:xfrm>
                <a:off x="7051" y="1742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Rectangle 72"/>
              <p:cNvSpPr>
                <a:spLocks noChangeArrowheads="1"/>
              </p:cNvSpPr>
              <p:nvPr/>
            </p:nvSpPr>
            <p:spPr bwMode="auto">
              <a:xfrm>
                <a:off x="6782" y="2061"/>
                <a:ext cx="314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Rectangle 73"/>
              <p:cNvSpPr>
                <a:spLocks noChangeArrowheads="1"/>
              </p:cNvSpPr>
              <p:nvPr/>
            </p:nvSpPr>
            <p:spPr bwMode="auto">
              <a:xfrm>
                <a:off x="6782" y="2185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Rectangle 74"/>
              <p:cNvSpPr>
                <a:spLocks noChangeArrowheads="1"/>
              </p:cNvSpPr>
              <p:nvPr/>
            </p:nvSpPr>
            <p:spPr bwMode="auto">
              <a:xfrm>
                <a:off x="6918" y="2185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Rectangle 75"/>
              <p:cNvSpPr>
                <a:spLocks noChangeArrowheads="1"/>
              </p:cNvSpPr>
              <p:nvPr/>
            </p:nvSpPr>
            <p:spPr bwMode="auto">
              <a:xfrm>
                <a:off x="7051" y="2185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76"/>
              <p:cNvSpPr>
                <a:spLocks/>
              </p:cNvSpPr>
              <p:nvPr/>
            </p:nvSpPr>
            <p:spPr bwMode="auto">
              <a:xfrm>
                <a:off x="6250" y="1187"/>
                <a:ext cx="293" cy="293"/>
              </a:xfrm>
              <a:custGeom>
                <a:avLst/>
                <a:gdLst>
                  <a:gd name="T0" fmla="*/ 1757 w 1757"/>
                  <a:gd name="T1" fmla="*/ 1756 h 1756"/>
                  <a:gd name="T2" fmla="*/ 1757 w 1757"/>
                  <a:gd name="T3" fmla="*/ 0 h 1756"/>
                  <a:gd name="T4" fmla="*/ 0 w 1757"/>
                  <a:gd name="T5" fmla="*/ 1756 h 1756"/>
                  <a:gd name="T6" fmla="*/ 1757 w 1757"/>
                  <a:gd name="T7" fmla="*/ 1756 h 1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57" h="1756">
                    <a:moveTo>
                      <a:pt x="1757" y="1756"/>
                    </a:moveTo>
                    <a:lnTo>
                      <a:pt x="1757" y="0"/>
                    </a:lnTo>
                    <a:lnTo>
                      <a:pt x="0" y="1756"/>
                    </a:lnTo>
                    <a:lnTo>
                      <a:pt x="1757" y="1756"/>
                    </a:lnTo>
                    <a:close/>
                  </a:path>
                </a:pathLst>
              </a:custGeom>
              <a:solidFill>
                <a:srgbClr val="EF2F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Rectangle 77"/>
              <p:cNvSpPr>
                <a:spLocks noChangeArrowheads="1"/>
              </p:cNvSpPr>
              <p:nvPr/>
            </p:nvSpPr>
            <p:spPr bwMode="auto">
              <a:xfrm>
                <a:off x="6676" y="1311"/>
                <a:ext cx="434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4580156" y="4053654"/>
            <a:ext cx="1391189" cy="1391189"/>
            <a:chOff x="4580156" y="4053654"/>
            <a:chExt cx="1391189" cy="1391189"/>
          </a:xfrm>
        </p:grpSpPr>
        <p:sp>
          <p:nvSpPr>
            <p:cNvPr id="74" name="모서리가 둥근 직사각형 73"/>
            <p:cNvSpPr/>
            <p:nvPr/>
          </p:nvSpPr>
          <p:spPr>
            <a:xfrm>
              <a:off x="4580156" y="4053654"/>
              <a:ext cx="1391189" cy="139118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F2F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79" name="Freeform 42"/>
            <p:cNvSpPr>
              <a:spLocks noEditPoints="1"/>
            </p:cNvSpPr>
            <p:nvPr/>
          </p:nvSpPr>
          <p:spPr bwMode="auto">
            <a:xfrm>
              <a:off x="4764875" y="4334463"/>
              <a:ext cx="419371" cy="838742"/>
            </a:xfrm>
            <a:custGeom>
              <a:avLst/>
              <a:gdLst>
                <a:gd name="T0" fmla="*/ 4501 w 4501"/>
                <a:gd name="T1" fmla="*/ 282 h 9004"/>
                <a:gd name="T2" fmla="*/ 3874 w 4501"/>
                <a:gd name="T3" fmla="*/ 50 h 9004"/>
                <a:gd name="T4" fmla="*/ 3769 w 4501"/>
                <a:gd name="T5" fmla="*/ 353 h 9004"/>
                <a:gd name="T6" fmla="*/ 3431 w 4501"/>
                <a:gd name="T7" fmla="*/ 127 h 9004"/>
                <a:gd name="T8" fmla="*/ 2729 w 4501"/>
                <a:gd name="T9" fmla="*/ 675 h 9004"/>
                <a:gd name="T10" fmla="*/ 2883 w 4501"/>
                <a:gd name="T11" fmla="*/ 310 h 9004"/>
                <a:gd name="T12" fmla="*/ 2729 w 4501"/>
                <a:gd name="T13" fmla="*/ 675 h 9004"/>
                <a:gd name="T14" fmla="*/ 2300 w 4501"/>
                <a:gd name="T15" fmla="*/ 580 h 9004"/>
                <a:gd name="T16" fmla="*/ 2402 w 4501"/>
                <a:gd name="T17" fmla="*/ 843 h 9004"/>
                <a:gd name="T18" fmla="*/ 1632 w 4501"/>
                <a:gd name="T19" fmla="*/ 1042 h 9004"/>
                <a:gd name="T20" fmla="*/ 1814 w 4501"/>
                <a:gd name="T21" fmla="*/ 1253 h 9004"/>
                <a:gd name="T22" fmla="*/ 1617 w 4501"/>
                <a:gd name="T23" fmla="*/ 1421 h 9004"/>
                <a:gd name="T24" fmla="*/ 886 w 4501"/>
                <a:gd name="T25" fmla="*/ 1824 h 9004"/>
                <a:gd name="T26" fmla="*/ 1069 w 4501"/>
                <a:gd name="T27" fmla="*/ 2041 h 9004"/>
                <a:gd name="T28" fmla="*/ 641 w 4501"/>
                <a:gd name="T29" fmla="*/ 2188 h 9004"/>
                <a:gd name="T30" fmla="*/ 820 w 4501"/>
                <a:gd name="T31" fmla="*/ 2443 h 9004"/>
                <a:gd name="T32" fmla="*/ 319 w 4501"/>
                <a:gd name="T33" fmla="*/ 2833 h 9004"/>
                <a:gd name="T34" fmla="*/ 631 w 4501"/>
                <a:gd name="T35" fmla="*/ 2807 h 9004"/>
                <a:gd name="T36" fmla="*/ 127 w 4501"/>
                <a:gd name="T37" fmla="*/ 3447 h 9004"/>
                <a:gd name="T38" fmla="*/ 464 w 4501"/>
                <a:gd name="T39" fmla="*/ 3250 h 9004"/>
                <a:gd name="T40" fmla="*/ 309 w 4501"/>
                <a:gd name="T41" fmla="*/ 4052 h 9004"/>
                <a:gd name="T42" fmla="*/ 351 w 4501"/>
                <a:gd name="T43" fmla="*/ 3785 h 9004"/>
                <a:gd name="T44" fmla="*/ 309 w 4501"/>
                <a:gd name="T45" fmla="*/ 4052 h 9004"/>
                <a:gd name="T46" fmla="*/ 282 w 4501"/>
                <a:gd name="T47" fmla="*/ 4333 h 9004"/>
                <a:gd name="T48" fmla="*/ 56 w 4501"/>
                <a:gd name="T49" fmla="*/ 5191 h 9004"/>
                <a:gd name="T50" fmla="*/ 309 w 4501"/>
                <a:gd name="T51" fmla="*/ 4882 h 9004"/>
                <a:gd name="T52" fmla="*/ 56 w 4501"/>
                <a:gd name="T53" fmla="*/ 5191 h 9004"/>
                <a:gd name="T54" fmla="*/ 98 w 4501"/>
                <a:gd name="T55" fmla="*/ 5473 h 9004"/>
                <a:gd name="T56" fmla="*/ 450 w 4501"/>
                <a:gd name="T57" fmla="*/ 5684 h 9004"/>
                <a:gd name="T58" fmla="*/ 283 w 4501"/>
                <a:gd name="T59" fmla="*/ 6101 h 9004"/>
                <a:gd name="T60" fmla="*/ 603 w 4501"/>
                <a:gd name="T61" fmla="*/ 6127 h 9004"/>
                <a:gd name="T62" fmla="*/ 593 w 4501"/>
                <a:gd name="T63" fmla="*/ 6746 h 9004"/>
                <a:gd name="T64" fmla="*/ 809 w 4501"/>
                <a:gd name="T65" fmla="*/ 6549 h 9004"/>
                <a:gd name="T66" fmla="*/ 928 w 4501"/>
                <a:gd name="T67" fmla="*/ 7233 h 9004"/>
                <a:gd name="T68" fmla="*/ 1068 w 4501"/>
                <a:gd name="T69" fmla="*/ 6947 h 9004"/>
                <a:gd name="T70" fmla="*/ 1350 w 4501"/>
                <a:gd name="T71" fmla="*/ 7723 h 9004"/>
                <a:gd name="T72" fmla="*/ 1364 w 4501"/>
                <a:gd name="T73" fmla="*/ 7330 h 9004"/>
                <a:gd name="T74" fmla="*/ 1350 w 4501"/>
                <a:gd name="T75" fmla="*/ 7723 h 9004"/>
                <a:gd name="T76" fmla="*/ 1575 w 4501"/>
                <a:gd name="T77" fmla="*/ 7921 h 9004"/>
                <a:gd name="T78" fmla="*/ 2278 w 4501"/>
                <a:gd name="T79" fmla="*/ 8413 h 9004"/>
                <a:gd name="T80" fmla="*/ 2180 w 4501"/>
                <a:gd name="T81" fmla="*/ 8019 h 9004"/>
                <a:gd name="T82" fmla="*/ 2419 w 4501"/>
                <a:gd name="T83" fmla="*/ 8160 h 9004"/>
                <a:gd name="T84" fmla="*/ 2597 w 4501"/>
                <a:gd name="T85" fmla="*/ 8598 h 9004"/>
                <a:gd name="T86" fmla="*/ 2848 w 4501"/>
                <a:gd name="T87" fmla="*/ 8397 h 9004"/>
                <a:gd name="T88" fmla="*/ 3207 w 4501"/>
                <a:gd name="T89" fmla="*/ 8820 h 9004"/>
                <a:gd name="T90" fmla="*/ 3418 w 4501"/>
                <a:gd name="T91" fmla="*/ 8596 h 9004"/>
                <a:gd name="T92" fmla="*/ 3642 w 4501"/>
                <a:gd name="T93" fmla="*/ 8920 h 9004"/>
                <a:gd name="T94" fmla="*/ 3924 w 4501"/>
                <a:gd name="T95" fmla="*/ 8962 h 9004"/>
                <a:gd name="T96" fmla="*/ 4206 w 4501"/>
                <a:gd name="T97" fmla="*/ 8989 h 9004"/>
                <a:gd name="T98" fmla="*/ 4486 w 4501"/>
                <a:gd name="T99" fmla="*/ 8722 h 9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501" h="9004">
                  <a:moveTo>
                    <a:pt x="4304" y="282"/>
                  </a:moveTo>
                  <a:lnTo>
                    <a:pt x="4290" y="0"/>
                  </a:lnTo>
                  <a:lnTo>
                    <a:pt x="4501" y="0"/>
                  </a:lnTo>
                  <a:lnTo>
                    <a:pt x="4501" y="282"/>
                  </a:lnTo>
                  <a:lnTo>
                    <a:pt x="4304" y="282"/>
                  </a:lnTo>
                  <a:close/>
                  <a:moveTo>
                    <a:pt x="3769" y="353"/>
                  </a:moveTo>
                  <a:lnTo>
                    <a:pt x="3727" y="71"/>
                  </a:lnTo>
                  <a:lnTo>
                    <a:pt x="3874" y="50"/>
                  </a:lnTo>
                  <a:lnTo>
                    <a:pt x="4008" y="29"/>
                  </a:lnTo>
                  <a:lnTo>
                    <a:pt x="4037" y="310"/>
                  </a:lnTo>
                  <a:lnTo>
                    <a:pt x="3896" y="331"/>
                  </a:lnTo>
                  <a:lnTo>
                    <a:pt x="3769" y="353"/>
                  </a:lnTo>
                  <a:close/>
                  <a:moveTo>
                    <a:pt x="3235" y="479"/>
                  </a:moveTo>
                  <a:lnTo>
                    <a:pt x="3151" y="211"/>
                  </a:lnTo>
                  <a:lnTo>
                    <a:pt x="3291" y="169"/>
                  </a:lnTo>
                  <a:lnTo>
                    <a:pt x="3431" y="127"/>
                  </a:lnTo>
                  <a:lnTo>
                    <a:pt x="3502" y="395"/>
                  </a:lnTo>
                  <a:lnTo>
                    <a:pt x="3368" y="437"/>
                  </a:lnTo>
                  <a:lnTo>
                    <a:pt x="3235" y="479"/>
                  </a:lnTo>
                  <a:close/>
                  <a:moveTo>
                    <a:pt x="2729" y="675"/>
                  </a:moveTo>
                  <a:lnTo>
                    <a:pt x="2616" y="422"/>
                  </a:lnTo>
                  <a:lnTo>
                    <a:pt x="2681" y="391"/>
                  </a:lnTo>
                  <a:lnTo>
                    <a:pt x="2819" y="333"/>
                  </a:lnTo>
                  <a:lnTo>
                    <a:pt x="2883" y="310"/>
                  </a:lnTo>
                  <a:lnTo>
                    <a:pt x="2982" y="564"/>
                  </a:lnTo>
                  <a:lnTo>
                    <a:pt x="2919" y="593"/>
                  </a:lnTo>
                  <a:lnTo>
                    <a:pt x="2792" y="646"/>
                  </a:lnTo>
                  <a:lnTo>
                    <a:pt x="2729" y="675"/>
                  </a:lnTo>
                  <a:close/>
                  <a:moveTo>
                    <a:pt x="2250" y="929"/>
                  </a:moveTo>
                  <a:lnTo>
                    <a:pt x="2110" y="690"/>
                  </a:lnTo>
                  <a:lnTo>
                    <a:pt x="2173" y="649"/>
                  </a:lnTo>
                  <a:lnTo>
                    <a:pt x="2300" y="580"/>
                  </a:lnTo>
                  <a:lnTo>
                    <a:pt x="2363" y="549"/>
                  </a:lnTo>
                  <a:lnTo>
                    <a:pt x="2503" y="802"/>
                  </a:lnTo>
                  <a:lnTo>
                    <a:pt x="2467" y="814"/>
                  </a:lnTo>
                  <a:lnTo>
                    <a:pt x="2402" y="843"/>
                  </a:lnTo>
                  <a:lnTo>
                    <a:pt x="2312" y="896"/>
                  </a:lnTo>
                  <a:lnTo>
                    <a:pt x="2250" y="929"/>
                  </a:lnTo>
                  <a:close/>
                  <a:moveTo>
                    <a:pt x="1814" y="1253"/>
                  </a:moveTo>
                  <a:lnTo>
                    <a:pt x="1632" y="1042"/>
                  </a:lnTo>
                  <a:lnTo>
                    <a:pt x="1744" y="950"/>
                  </a:lnTo>
                  <a:lnTo>
                    <a:pt x="1857" y="859"/>
                  </a:lnTo>
                  <a:lnTo>
                    <a:pt x="2025" y="1084"/>
                  </a:lnTo>
                  <a:lnTo>
                    <a:pt x="1814" y="1253"/>
                  </a:lnTo>
                  <a:close/>
                  <a:moveTo>
                    <a:pt x="1421" y="1619"/>
                  </a:moveTo>
                  <a:lnTo>
                    <a:pt x="1210" y="1421"/>
                  </a:lnTo>
                  <a:lnTo>
                    <a:pt x="1421" y="1210"/>
                  </a:lnTo>
                  <a:lnTo>
                    <a:pt x="1617" y="1421"/>
                  </a:lnTo>
                  <a:lnTo>
                    <a:pt x="1421" y="1619"/>
                  </a:lnTo>
                  <a:close/>
                  <a:moveTo>
                    <a:pt x="1069" y="2041"/>
                  </a:moveTo>
                  <a:lnTo>
                    <a:pt x="844" y="1886"/>
                  </a:lnTo>
                  <a:lnTo>
                    <a:pt x="886" y="1824"/>
                  </a:lnTo>
                  <a:lnTo>
                    <a:pt x="976" y="1714"/>
                  </a:lnTo>
                  <a:lnTo>
                    <a:pt x="1026" y="1661"/>
                  </a:lnTo>
                  <a:lnTo>
                    <a:pt x="1237" y="1830"/>
                  </a:lnTo>
                  <a:lnTo>
                    <a:pt x="1069" y="2041"/>
                  </a:lnTo>
                  <a:close/>
                  <a:moveTo>
                    <a:pt x="788" y="2505"/>
                  </a:moveTo>
                  <a:lnTo>
                    <a:pt x="535" y="2378"/>
                  </a:lnTo>
                  <a:lnTo>
                    <a:pt x="568" y="2315"/>
                  </a:lnTo>
                  <a:lnTo>
                    <a:pt x="641" y="2188"/>
                  </a:lnTo>
                  <a:lnTo>
                    <a:pt x="675" y="2125"/>
                  </a:lnTo>
                  <a:lnTo>
                    <a:pt x="915" y="2279"/>
                  </a:lnTo>
                  <a:lnTo>
                    <a:pt x="883" y="2332"/>
                  </a:lnTo>
                  <a:lnTo>
                    <a:pt x="820" y="2443"/>
                  </a:lnTo>
                  <a:lnTo>
                    <a:pt x="788" y="2505"/>
                  </a:lnTo>
                  <a:close/>
                  <a:moveTo>
                    <a:pt x="562" y="2997"/>
                  </a:moveTo>
                  <a:lnTo>
                    <a:pt x="295" y="2898"/>
                  </a:lnTo>
                  <a:lnTo>
                    <a:pt x="319" y="2833"/>
                  </a:lnTo>
                  <a:lnTo>
                    <a:pt x="377" y="2696"/>
                  </a:lnTo>
                  <a:lnTo>
                    <a:pt x="408" y="2631"/>
                  </a:lnTo>
                  <a:lnTo>
                    <a:pt x="661" y="2743"/>
                  </a:lnTo>
                  <a:lnTo>
                    <a:pt x="631" y="2807"/>
                  </a:lnTo>
                  <a:lnTo>
                    <a:pt x="583" y="2933"/>
                  </a:lnTo>
                  <a:lnTo>
                    <a:pt x="562" y="2997"/>
                  </a:lnTo>
                  <a:close/>
                  <a:moveTo>
                    <a:pt x="393" y="3518"/>
                  </a:moveTo>
                  <a:lnTo>
                    <a:pt x="127" y="3447"/>
                  </a:lnTo>
                  <a:lnTo>
                    <a:pt x="146" y="3375"/>
                  </a:lnTo>
                  <a:lnTo>
                    <a:pt x="177" y="3238"/>
                  </a:lnTo>
                  <a:lnTo>
                    <a:pt x="197" y="3165"/>
                  </a:lnTo>
                  <a:lnTo>
                    <a:pt x="464" y="3250"/>
                  </a:lnTo>
                  <a:lnTo>
                    <a:pt x="445" y="3323"/>
                  </a:lnTo>
                  <a:lnTo>
                    <a:pt x="414" y="3454"/>
                  </a:lnTo>
                  <a:lnTo>
                    <a:pt x="393" y="3518"/>
                  </a:lnTo>
                  <a:close/>
                  <a:moveTo>
                    <a:pt x="309" y="4052"/>
                  </a:moveTo>
                  <a:lnTo>
                    <a:pt x="28" y="4024"/>
                  </a:lnTo>
                  <a:lnTo>
                    <a:pt x="50" y="3876"/>
                  </a:lnTo>
                  <a:lnTo>
                    <a:pt x="71" y="3742"/>
                  </a:lnTo>
                  <a:lnTo>
                    <a:pt x="351" y="3785"/>
                  </a:lnTo>
                  <a:lnTo>
                    <a:pt x="332" y="3856"/>
                  </a:lnTo>
                  <a:lnTo>
                    <a:pt x="315" y="3957"/>
                  </a:lnTo>
                  <a:lnTo>
                    <a:pt x="310" y="4020"/>
                  </a:lnTo>
                  <a:lnTo>
                    <a:pt x="309" y="4052"/>
                  </a:lnTo>
                  <a:close/>
                  <a:moveTo>
                    <a:pt x="0" y="4600"/>
                  </a:moveTo>
                  <a:lnTo>
                    <a:pt x="0" y="4502"/>
                  </a:lnTo>
                  <a:lnTo>
                    <a:pt x="0" y="4320"/>
                  </a:lnTo>
                  <a:lnTo>
                    <a:pt x="282" y="4333"/>
                  </a:lnTo>
                  <a:lnTo>
                    <a:pt x="282" y="4502"/>
                  </a:lnTo>
                  <a:lnTo>
                    <a:pt x="282" y="4600"/>
                  </a:lnTo>
                  <a:lnTo>
                    <a:pt x="0" y="4600"/>
                  </a:lnTo>
                  <a:close/>
                  <a:moveTo>
                    <a:pt x="56" y="5191"/>
                  </a:moveTo>
                  <a:lnTo>
                    <a:pt x="45" y="5117"/>
                  </a:lnTo>
                  <a:lnTo>
                    <a:pt x="30" y="4975"/>
                  </a:lnTo>
                  <a:lnTo>
                    <a:pt x="28" y="4910"/>
                  </a:lnTo>
                  <a:lnTo>
                    <a:pt x="309" y="4882"/>
                  </a:lnTo>
                  <a:lnTo>
                    <a:pt x="319" y="4947"/>
                  </a:lnTo>
                  <a:lnTo>
                    <a:pt x="329" y="5085"/>
                  </a:lnTo>
                  <a:lnTo>
                    <a:pt x="338" y="5149"/>
                  </a:lnTo>
                  <a:lnTo>
                    <a:pt x="56" y="5191"/>
                  </a:lnTo>
                  <a:close/>
                  <a:moveTo>
                    <a:pt x="169" y="5754"/>
                  </a:moveTo>
                  <a:lnTo>
                    <a:pt x="148" y="5682"/>
                  </a:lnTo>
                  <a:lnTo>
                    <a:pt x="111" y="5545"/>
                  </a:lnTo>
                  <a:lnTo>
                    <a:pt x="98" y="5473"/>
                  </a:lnTo>
                  <a:lnTo>
                    <a:pt x="380" y="5417"/>
                  </a:lnTo>
                  <a:lnTo>
                    <a:pt x="392" y="5481"/>
                  </a:lnTo>
                  <a:lnTo>
                    <a:pt x="429" y="5618"/>
                  </a:lnTo>
                  <a:lnTo>
                    <a:pt x="450" y="5684"/>
                  </a:lnTo>
                  <a:lnTo>
                    <a:pt x="169" y="5754"/>
                  </a:lnTo>
                  <a:close/>
                  <a:moveTo>
                    <a:pt x="366" y="6303"/>
                  </a:moveTo>
                  <a:lnTo>
                    <a:pt x="335" y="6238"/>
                  </a:lnTo>
                  <a:lnTo>
                    <a:pt x="283" y="6101"/>
                  </a:lnTo>
                  <a:lnTo>
                    <a:pt x="253" y="6035"/>
                  </a:lnTo>
                  <a:lnTo>
                    <a:pt x="520" y="5937"/>
                  </a:lnTo>
                  <a:lnTo>
                    <a:pt x="551" y="6000"/>
                  </a:lnTo>
                  <a:lnTo>
                    <a:pt x="603" y="6127"/>
                  </a:lnTo>
                  <a:lnTo>
                    <a:pt x="633" y="6190"/>
                  </a:lnTo>
                  <a:lnTo>
                    <a:pt x="366" y="6303"/>
                  </a:lnTo>
                  <a:close/>
                  <a:moveTo>
                    <a:pt x="633" y="6810"/>
                  </a:moveTo>
                  <a:lnTo>
                    <a:pt x="593" y="6746"/>
                  </a:lnTo>
                  <a:lnTo>
                    <a:pt x="524" y="6620"/>
                  </a:lnTo>
                  <a:lnTo>
                    <a:pt x="493" y="6556"/>
                  </a:lnTo>
                  <a:lnTo>
                    <a:pt x="746" y="6430"/>
                  </a:lnTo>
                  <a:lnTo>
                    <a:pt x="809" y="6549"/>
                  </a:lnTo>
                  <a:lnTo>
                    <a:pt x="872" y="6668"/>
                  </a:lnTo>
                  <a:lnTo>
                    <a:pt x="633" y="6810"/>
                  </a:lnTo>
                  <a:close/>
                  <a:moveTo>
                    <a:pt x="970" y="7287"/>
                  </a:moveTo>
                  <a:lnTo>
                    <a:pt x="928" y="7233"/>
                  </a:lnTo>
                  <a:lnTo>
                    <a:pt x="844" y="7111"/>
                  </a:lnTo>
                  <a:lnTo>
                    <a:pt x="802" y="7048"/>
                  </a:lnTo>
                  <a:lnTo>
                    <a:pt x="1026" y="6894"/>
                  </a:lnTo>
                  <a:lnTo>
                    <a:pt x="1068" y="6947"/>
                  </a:lnTo>
                  <a:lnTo>
                    <a:pt x="1141" y="7057"/>
                  </a:lnTo>
                  <a:lnTo>
                    <a:pt x="1181" y="7119"/>
                  </a:lnTo>
                  <a:lnTo>
                    <a:pt x="970" y="7287"/>
                  </a:lnTo>
                  <a:close/>
                  <a:moveTo>
                    <a:pt x="1350" y="7723"/>
                  </a:moveTo>
                  <a:lnTo>
                    <a:pt x="1297" y="7670"/>
                  </a:lnTo>
                  <a:lnTo>
                    <a:pt x="1197" y="7565"/>
                  </a:lnTo>
                  <a:lnTo>
                    <a:pt x="1153" y="7512"/>
                  </a:lnTo>
                  <a:lnTo>
                    <a:pt x="1364" y="7330"/>
                  </a:lnTo>
                  <a:lnTo>
                    <a:pt x="1408" y="7380"/>
                  </a:lnTo>
                  <a:lnTo>
                    <a:pt x="1503" y="7475"/>
                  </a:lnTo>
                  <a:lnTo>
                    <a:pt x="1547" y="7527"/>
                  </a:lnTo>
                  <a:lnTo>
                    <a:pt x="1350" y="7723"/>
                  </a:lnTo>
                  <a:close/>
                  <a:moveTo>
                    <a:pt x="1801" y="8103"/>
                  </a:moveTo>
                  <a:lnTo>
                    <a:pt x="1746" y="8061"/>
                  </a:lnTo>
                  <a:lnTo>
                    <a:pt x="1630" y="7971"/>
                  </a:lnTo>
                  <a:lnTo>
                    <a:pt x="1575" y="7921"/>
                  </a:lnTo>
                  <a:lnTo>
                    <a:pt x="1758" y="7709"/>
                  </a:lnTo>
                  <a:lnTo>
                    <a:pt x="1969" y="7878"/>
                  </a:lnTo>
                  <a:lnTo>
                    <a:pt x="1801" y="8103"/>
                  </a:lnTo>
                  <a:close/>
                  <a:moveTo>
                    <a:pt x="2278" y="8413"/>
                  </a:moveTo>
                  <a:lnTo>
                    <a:pt x="2215" y="8379"/>
                  </a:lnTo>
                  <a:lnTo>
                    <a:pt x="2089" y="8300"/>
                  </a:lnTo>
                  <a:lnTo>
                    <a:pt x="2025" y="8258"/>
                  </a:lnTo>
                  <a:lnTo>
                    <a:pt x="2180" y="8019"/>
                  </a:lnTo>
                  <a:lnTo>
                    <a:pt x="2207" y="8040"/>
                  </a:lnTo>
                  <a:lnTo>
                    <a:pt x="2264" y="8078"/>
                  </a:lnTo>
                  <a:lnTo>
                    <a:pt x="2355" y="8128"/>
                  </a:lnTo>
                  <a:lnTo>
                    <a:pt x="2419" y="8160"/>
                  </a:lnTo>
                  <a:lnTo>
                    <a:pt x="2278" y="8413"/>
                  </a:lnTo>
                  <a:close/>
                  <a:moveTo>
                    <a:pt x="2799" y="8680"/>
                  </a:moveTo>
                  <a:lnTo>
                    <a:pt x="2734" y="8651"/>
                  </a:lnTo>
                  <a:lnTo>
                    <a:pt x="2597" y="8598"/>
                  </a:lnTo>
                  <a:lnTo>
                    <a:pt x="2532" y="8567"/>
                  </a:lnTo>
                  <a:lnTo>
                    <a:pt x="2658" y="8314"/>
                  </a:lnTo>
                  <a:lnTo>
                    <a:pt x="2722" y="8345"/>
                  </a:lnTo>
                  <a:lnTo>
                    <a:pt x="2848" y="8397"/>
                  </a:lnTo>
                  <a:lnTo>
                    <a:pt x="2911" y="8427"/>
                  </a:lnTo>
                  <a:lnTo>
                    <a:pt x="2799" y="8680"/>
                  </a:lnTo>
                  <a:close/>
                  <a:moveTo>
                    <a:pt x="3347" y="8863"/>
                  </a:moveTo>
                  <a:lnTo>
                    <a:pt x="3207" y="8820"/>
                  </a:lnTo>
                  <a:lnTo>
                    <a:pt x="3066" y="8778"/>
                  </a:lnTo>
                  <a:lnTo>
                    <a:pt x="3151" y="8511"/>
                  </a:lnTo>
                  <a:lnTo>
                    <a:pt x="3277" y="8554"/>
                  </a:lnTo>
                  <a:lnTo>
                    <a:pt x="3418" y="8596"/>
                  </a:lnTo>
                  <a:lnTo>
                    <a:pt x="3347" y="8863"/>
                  </a:lnTo>
                  <a:close/>
                  <a:moveTo>
                    <a:pt x="3924" y="8962"/>
                  </a:moveTo>
                  <a:lnTo>
                    <a:pt x="3776" y="8941"/>
                  </a:lnTo>
                  <a:lnTo>
                    <a:pt x="3642" y="8920"/>
                  </a:lnTo>
                  <a:lnTo>
                    <a:pt x="3699" y="8638"/>
                  </a:lnTo>
                  <a:lnTo>
                    <a:pt x="3832" y="8659"/>
                  </a:lnTo>
                  <a:lnTo>
                    <a:pt x="3966" y="8680"/>
                  </a:lnTo>
                  <a:lnTo>
                    <a:pt x="3924" y="8962"/>
                  </a:lnTo>
                  <a:close/>
                  <a:moveTo>
                    <a:pt x="4501" y="9004"/>
                  </a:moveTo>
                  <a:lnTo>
                    <a:pt x="4427" y="9004"/>
                  </a:lnTo>
                  <a:lnTo>
                    <a:pt x="4280" y="8999"/>
                  </a:lnTo>
                  <a:lnTo>
                    <a:pt x="4206" y="8989"/>
                  </a:lnTo>
                  <a:lnTo>
                    <a:pt x="4219" y="8709"/>
                  </a:lnTo>
                  <a:lnTo>
                    <a:pt x="4285" y="8710"/>
                  </a:lnTo>
                  <a:lnTo>
                    <a:pt x="4422" y="8720"/>
                  </a:lnTo>
                  <a:lnTo>
                    <a:pt x="4486" y="8722"/>
                  </a:lnTo>
                  <a:lnTo>
                    <a:pt x="4486" y="9004"/>
                  </a:lnTo>
                  <a:lnTo>
                    <a:pt x="4501" y="9004"/>
                  </a:lnTo>
                  <a:close/>
                </a:path>
              </a:pathLst>
            </a:custGeom>
            <a:solidFill>
              <a:srgbClr val="EF2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Rectangle 43"/>
            <p:cNvSpPr>
              <a:spLocks noChangeArrowheads="1"/>
            </p:cNvSpPr>
            <p:nvPr/>
          </p:nvSpPr>
          <p:spPr bwMode="auto">
            <a:xfrm>
              <a:off x="5188160" y="4947863"/>
              <a:ext cx="263365" cy="1297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Freeform 44"/>
            <p:cNvSpPr>
              <a:spLocks noEditPoints="1"/>
            </p:cNvSpPr>
            <p:nvPr/>
          </p:nvSpPr>
          <p:spPr bwMode="auto">
            <a:xfrm>
              <a:off x="5175299" y="4934443"/>
              <a:ext cx="289646" cy="154888"/>
            </a:xfrm>
            <a:custGeom>
              <a:avLst/>
              <a:gdLst>
                <a:gd name="T0" fmla="*/ 282 w 3109"/>
                <a:gd name="T1" fmla="*/ 1379 h 1660"/>
                <a:gd name="T2" fmla="*/ 2827 w 3109"/>
                <a:gd name="T3" fmla="*/ 1379 h 1660"/>
                <a:gd name="T4" fmla="*/ 2827 w 3109"/>
                <a:gd name="T5" fmla="*/ 267 h 1660"/>
                <a:gd name="T6" fmla="*/ 282 w 3109"/>
                <a:gd name="T7" fmla="*/ 267 h 1660"/>
                <a:gd name="T8" fmla="*/ 282 w 3109"/>
                <a:gd name="T9" fmla="*/ 1379 h 1660"/>
                <a:gd name="T10" fmla="*/ 3109 w 3109"/>
                <a:gd name="T11" fmla="*/ 1660 h 1660"/>
                <a:gd name="T12" fmla="*/ 0 w 3109"/>
                <a:gd name="T13" fmla="*/ 1660 h 1660"/>
                <a:gd name="T14" fmla="*/ 0 w 3109"/>
                <a:gd name="T15" fmla="*/ 0 h 1660"/>
                <a:gd name="T16" fmla="*/ 3109 w 3109"/>
                <a:gd name="T17" fmla="*/ 0 h 1660"/>
                <a:gd name="T18" fmla="*/ 3109 w 3109"/>
                <a:gd name="T19" fmla="*/ 1660 h 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09" h="1660">
                  <a:moveTo>
                    <a:pt x="282" y="1379"/>
                  </a:moveTo>
                  <a:lnTo>
                    <a:pt x="2827" y="1379"/>
                  </a:lnTo>
                  <a:lnTo>
                    <a:pt x="2827" y="267"/>
                  </a:lnTo>
                  <a:lnTo>
                    <a:pt x="282" y="267"/>
                  </a:lnTo>
                  <a:lnTo>
                    <a:pt x="282" y="1379"/>
                  </a:lnTo>
                  <a:close/>
                  <a:moveTo>
                    <a:pt x="3109" y="1660"/>
                  </a:moveTo>
                  <a:lnTo>
                    <a:pt x="0" y="1660"/>
                  </a:lnTo>
                  <a:lnTo>
                    <a:pt x="0" y="0"/>
                  </a:lnTo>
                  <a:lnTo>
                    <a:pt x="3109" y="0"/>
                  </a:lnTo>
                  <a:lnTo>
                    <a:pt x="3109" y="1660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Freeform 45"/>
            <p:cNvSpPr>
              <a:spLocks/>
            </p:cNvSpPr>
            <p:nvPr/>
          </p:nvSpPr>
          <p:spPr bwMode="auto">
            <a:xfrm>
              <a:off x="5236807" y="5080384"/>
              <a:ext cx="164953" cy="79960"/>
            </a:xfrm>
            <a:custGeom>
              <a:avLst/>
              <a:gdLst>
                <a:gd name="T0" fmla="*/ 1772 w 1772"/>
                <a:gd name="T1" fmla="*/ 0 h 858"/>
                <a:gd name="T2" fmla="*/ 0 w 1772"/>
                <a:gd name="T3" fmla="*/ 0 h 858"/>
                <a:gd name="T4" fmla="*/ 0 w 1772"/>
                <a:gd name="T5" fmla="*/ 422 h 858"/>
                <a:gd name="T6" fmla="*/ 1 w 1772"/>
                <a:gd name="T7" fmla="*/ 466 h 858"/>
                <a:gd name="T8" fmla="*/ 19 w 1772"/>
                <a:gd name="T9" fmla="*/ 552 h 858"/>
                <a:gd name="T10" fmla="*/ 53 w 1772"/>
                <a:gd name="T11" fmla="*/ 630 h 858"/>
                <a:gd name="T12" fmla="*/ 99 w 1772"/>
                <a:gd name="T13" fmla="*/ 699 h 858"/>
                <a:gd name="T14" fmla="*/ 160 w 1772"/>
                <a:gd name="T15" fmla="*/ 759 h 858"/>
                <a:gd name="T16" fmla="*/ 229 w 1772"/>
                <a:gd name="T17" fmla="*/ 806 h 858"/>
                <a:gd name="T18" fmla="*/ 307 w 1772"/>
                <a:gd name="T19" fmla="*/ 839 h 858"/>
                <a:gd name="T20" fmla="*/ 392 w 1772"/>
                <a:gd name="T21" fmla="*/ 857 h 858"/>
                <a:gd name="T22" fmla="*/ 436 w 1772"/>
                <a:gd name="T23" fmla="*/ 858 h 858"/>
                <a:gd name="T24" fmla="*/ 1322 w 1772"/>
                <a:gd name="T25" fmla="*/ 858 h 858"/>
                <a:gd name="T26" fmla="*/ 1367 w 1772"/>
                <a:gd name="T27" fmla="*/ 857 h 858"/>
                <a:gd name="T28" fmla="*/ 1452 w 1772"/>
                <a:gd name="T29" fmla="*/ 839 h 858"/>
                <a:gd name="T30" fmla="*/ 1530 w 1772"/>
                <a:gd name="T31" fmla="*/ 806 h 858"/>
                <a:gd name="T32" fmla="*/ 1599 w 1772"/>
                <a:gd name="T33" fmla="*/ 759 h 858"/>
                <a:gd name="T34" fmla="*/ 1659 w 1772"/>
                <a:gd name="T35" fmla="*/ 699 h 858"/>
                <a:gd name="T36" fmla="*/ 1706 w 1772"/>
                <a:gd name="T37" fmla="*/ 630 h 858"/>
                <a:gd name="T38" fmla="*/ 1740 w 1772"/>
                <a:gd name="T39" fmla="*/ 552 h 858"/>
                <a:gd name="T40" fmla="*/ 1757 w 1772"/>
                <a:gd name="T41" fmla="*/ 466 h 858"/>
                <a:gd name="T42" fmla="*/ 1759 w 1772"/>
                <a:gd name="T43" fmla="*/ 422 h 858"/>
                <a:gd name="T44" fmla="*/ 1759 w 1772"/>
                <a:gd name="T45" fmla="*/ 0 h 858"/>
                <a:gd name="T46" fmla="*/ 1772 w 1772"/>
                <a:gd name="T47" fmla="*/ 0 h 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72" h="858">
                  <a:moveTo>
                    <a:pt x="1772" y="0"/>
                  </a:moveTo>
                  <a:lnTo>
                    <a:pt x="0" y="0"/>
                  </a:lnTo>
                  <a:lnTo>
                    <a:pt x="0" y="422"/>
                  </a:lnTo>
                  <a:lnTo>
                    <a:pt x="1" y="466"/>
                  </a:lnTo>
                  <a:lnTo>
                    <a:pt x="19" y="552"/>
                  </a:lnTo>
                  <a:lnTo>
                    <a:pt x="53" y="630"/>
                  </a:lnTo>
                  <a:lnTo>
                    <a:pt x="99" y="699"/>
                  </a:lnTo>
                  <a:lnTo>
                    <a:pt x="160" y="759"/>
                  </a:lnTo>
                  <a:lnTo>
                    <a:pt x="229" y="806"/>
                  </a:lnTo>
                  <a:lnTo>
                    <a:pt x="307" y="839"/>
                  </a:lnTo>
                  <a:lnTo>
                    <a:pt x="392" y="857"/>
                  </a:lnTo>
                  <a:lnTo>
                    <a:pt x="436" y="858"/>
                  </a:lnTo>
                  <a:lnTo>
                    <a:pt x="1322" y="858"/>
                  </a:lnTo>
                  <a:lnTo>
                    <a:pt x="1367" y="857"/>
                  </a:lnTo>
                  <a:lnTo>
                    <a:pt x="1452" y="839"/>
                  </a:lnTo>
                  <a:lnTo>
                    <a:pt x="1530" y="806"/>
                  </a:lnTo>
                  <a:lnTo>
                    <a:pt x="1599" y="759"/>
                  </a:lnTo>
                  <a:lnTo>
                    <a:pt x="1659" y="699"/>
                  </a:lnTo>
                  <a:lnTo>
                    <a:pt x="1706" y="630"/>
                  </a:lnTo>
                  <a:lnTo>
                    <a:pt x="1740" y="552"/>
                  </a:lnTo>
                  <a:lnTo>
                    <a:pt x="1757" y="466"/>
                  </a:lnTo>
                  <a:lnTo>
                    <a:pt x="1759" y="422"/>
                  </a:lnTo>
                  <a:lnTo>
                    <a:pt x="1759" y="0"/>
                  </a:lnTo>
                  <a:lnTo>
                    <a:pt x="17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Freeform 46"/>
            <p:cNvSpPr>
              <a:spLocks noEditPoints="1"/>
            </p:cNvSpPr>
            <p:nvPr/>
          </p:nvSpPr>
          <p:spPr bwMode="auto">
            <a:xfrm>
              <a:off x="5225065" y="5066964"/>
              <a:ext cx="191233" cy="106241"/>
            </a:xfrm>
            <a:custGeom>
              <a:avLst/>
              <a:gdLst>
                <a:gd name="T0" fmla="*/ 267 w 2054"/>
                <a:gd name="T1" fmla="*/ 280 h 1139"/>
                <a:gd name="T2" fmla="*/ 267 w 2054"/>
                <a:gd name="T3" fmla="*/ 562 h 1139"/>
                <a:gd name="T4" fmla="*/ 268 w 2054"/>
                <a:gd name="T5" fmla="*/ 594 h 1139"/>
                <a:gd name="T6" fmla="*/ 280 w 2054"/>
                <a:gd name="T7" fmla="*/ 652 h 1139"/>
                <a:gd name="T8" fmla="*/ 304 w 2054"/>
                <a:gd name="T9" fmla="*/ 705 h 1139"/>
                <a:gd name="T10" fmla="*/ 337 w 2054"/>
                <a:gd name="T11" fmla="*/ 753 h 1139"/>
                <a:gd name="T12" fmla="*/ 377 w 2054"/>
                <a:gd name="T13" fmla="*/ 792 h 1139"/>
                <a:gd name="T14" fmla="*/ 425 w 2054"/>
                <a:gd name="T15" fmla="*/ 824 h 1139"/>
                <a:gd name="T16" fmla="*/ 478 w 2054"/>
                <a:gd name="T17" fmla="*/ 845 h 1139"/>
                <a:gd name="T18" fmla="*/ 533 w 2054"/>
                <a:gd name="T19" fmla="*/ 856 h 1139"/>
                <a:gd name="T20" fmla="*/ 562 w 2054"/>
                <a:gd name="T21" fmla="*/ 857 h 1139"/>
                <a:gd name="T22" fmla="*/ 1448 w 2054"/>
                <a:gd name="T23" fmla="*/ 857 h 1139"/>
                <a:gd name="T24" fmla="*/ 1480 w 2054"/>
                <a:gd name="T25" fmla="*/ 856 h 1139"/>
                <a:gd name="T26" fmla="*/ 1539 w 2054"/>
                <a:gd name="T27" fmla="*/ 844 h 1139"/>
                <a:gd name="T28" fmla="*/ 1591 w 2054"/>
                <a:gd name="T29" fmla="*/ 820 h 1139"/>
                <a:gd name="T30" fmla="*/ 1639 w 2054"/>
                <a:gd name="T31" fmla="*/ 788 h 1139"/>
                <a:gd name="T32" fmla="*/ 1678 w 2054"/>
                <a:gd name="T33" fmla="*/ 747 h 1139"/>
                <a:gd name="T34" fmla="*/ 1710 w 2054"/>
                <a:gd name="T35" fmla="*/ 699 h 1139"/>
                <a:gd name="T36" fmla="*/ 1732 w 2054"/>
                <a:gd name="T37" fmla="*/ 646 h 1139"/>
                <a:gd name="T38" fmla="*/ 1742 w 2054"/>
                <a:gd name="T39" fmla="*/ 590 h 1139"/>
                <a:gd name="T40" fmla="*/ 1743 w 2054"/>
                <a:gd name="T41" fmla="*/ 562 h 1139"/>
                <a:gd name="T42" fmla="*/ 1743 w 2054"/>
                <a:gd name="T43" fmla="*/ 280 h 1139"/>
                <a:gd name="T44" fmla="*/ 267 w 2054"/>
                <a:gd name="T45" fmla="*/ 280 h 1139"/>
                <a:gd name="T46" fmla="*/ 1463 w 2054"/>
                <a:gd name="T47" fmla="*/ 1139 h 1139"/>
                <a:gd name="T48" fmla="*/ 577 w 2054"/>
                <a:gd name="T49" fmla="*/ 1139 h 1139"/>
                <a:gd name="T50" fmla="*/ 546 w 2054"/>
                <a:gd name="T51" fmla="*/ 1138 h 1139"/>
                <a:gd name="T52" fmla="*/ 487 w 2054"/>
                <a:gd name="T53" fmla="*/ 1132 h 1139"/>
                <a:gd name="T54" fmla="*/ 430 w 2054"/>
                <a:gd name="T55" fmla="*/ 1120 h 1139"/>
                <a:gd name="T56" fmla="*/ 376 w 2054"/>
                <a:gd name="T57" fmla="*/ 1103 h 1139"/>
                <a:gd name="T58" fmla="*/ 324 w 2054"/>
                <a:gd name="T59" fmla="*/ 1080 h 1139"/>
                <a:gd name="T60" fmla="*/ 275 w 2054"/>
                <a:gd name="T61" fmla="*/ 1054 h 1139"/>
                <a:gd name="T62" fmla="*/ 229 w 2054"/>
                <a:gd name="T63" fmla="*/ 1022 h 1139"/>
                <a:gd name="T64" fmla="*/ 186 w 2054"/>
                <a:gd name="T65" fmla="*/ 986 h 1139"/>
                <a:gd name="T66" fmla="*/ 147 w 2054"/>
                <a:gd name="T67" fmla="*/ 946 h 1139"/>
                <a:gd name="T68" fmla="*/ 113 w 2054"/>
                <a:gd name="T69" fmla="*/ 904 h 1139"/>
                <a:gd name="T70" fmla="*/ 82 w 2054"/>
                <a:gd name="T71" fmla="*/ 857 h 1139"/>
                <a:gd name="T72" fmla="*/ 56 w 2054"/>
                <a:gd name="T73" fmla="*/ 808 h 1139"/>
                <a:gd name="T74" fmla="*/ 33 w 2054"/>
                <a:gd name="T75" fmla="*/ 757 h 1139"/>
                <a:gd name="T76" fmla="*/ 18 w 2054"/>
                <a:gd name="T77" fmla="*/ 703 h 1139"/>
                <a:gd name="T78" fmla="*/ 6 w 2054"/>
                <a:gd name="T79" fmla="*/ 647 h 1139"/>
                <a:gd name="T80" fmla="*/ 0 w 2054"/>
                <a:gd name="T81" fmla="*/ 590 h 1139"/>
                <a:gd name="T82" fmla="*/ 0 w 2054"/>
                <a:gd name="T83" fmla="*/ 562 h 1139"/>
                <a:gd name="T84" fmla="*/ 0 w 2054"/>
                <a:gd name="T85" fmla="*/ 0 h 1139"/>
                <a:gd name="T86" fmla="*/ 2054 w 2054"/>
                <a:gd name="T87" fmla="*/ 0 h 1139"/>
                <a:gd name="T88" fmla="*/ 2054 w 2054"/>
                <a:gd name="T89" fmla="*/ 562 h 1139"/>
                <a:gd name="T90" fmla="*/ 2051 w 2054"/>
                <a:gd name="T91" fmla="*/ 593 h 1139"/>
                <a:gd name="T92" fmla="*/ 2043 w 2054"/>
                <a:gd name="T93" fmla="*/ 651 h 1139"/>
                <a:gd name="T94" fmla="*/ 2030 w 2054"/>
                <a:gd name="T95" fmla="*/ 708 h 1139"/>
                <a:gd name="T96" fmla="*/ 2011 w 2054"/>
                <a:gd name="T97" fmla="*/ 762 h 1139"/>
                <a:gd name="T98" fmla="*/ 1988 w 2054"/>
                <a:gd name="T99" fmla="*/ 814 h 1139"/>
                <a:gd name="T100" fmla="*/ 1961 w 2054"/>
                <a:gd name="T101" fmla="*/ 864 h 1139"/>
                <a:gd name="T102" fmla="*/ 1929 w 2054"/>
                <a:gd name="T103" fmla="*/ 909 h 1139"/>
                <a:gd name="T104" fmla="*/ 1893 w 2054"/>
                <a:gd name="T105" fmla="*/ 952 h 1139"/>
                <a:gd name="T106" fmla="*/ 1854 w 2054"/>
                <a:gd name="T107" fmla="*/ 990 h 1139"/>
                <a:gd name="T108" fmla="*/ 1811 w 2054"/>
                <a:gd name="T109" fmla="*/ 1026 h 1139"/>
                <a:gd name="T110" fmla="*/ 1764 w 2054"/>
                <a:gd name="T111" fmla="*/ 1057 h 1139"/>
                <a:gd name="T112" fmla="*/ 1715 w 2054"/>
                <a:gd name="T113" fmla="*/ 1083 h 1139"/>
                <a:gd name="T114" fmla="*/ 1663 w 2054"/>
                <a:gd name="T115" fmla="*/ 1104 h 1139"/>
                <a:gd name="T116" fmla="*/ 1608 w 2054"/>
                <a:gd name="T117" fmla="*/ 1121 h 1139"/>
                <a:gd name="T118" fmla="*/ 1551 w 2054"/>
                <a:gd name="T119" fmla="*/ 1133 h 1139"/>
                <a:gd name="T120" fmla="*/ 1492 w 2054"/>
                <a:gd name="T121" fmla="*/ 1138 h 1139"/>
                <a:gd name="T122" fmla="*/ 1463 w 2054"/>
                <a:gd name="T123" fmla="*/ 1139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054" h="1139">
                  <a:moveTo>
                    <a:pt x="267" y="280"/>
                  </a:moveTo>
                  <a:lnTo>
                    <a:pt x="267" y="562"/>
                  </a:lnTo>
                  <a:lnTo>
                    <a:pt x="268" y="594"/>
                  </a:lnTo>
                  <a:lnTo>
                    <a:pt x="280" y="652"/>
                  </a:lnTo>
                  <a:lnTo>
                    <a:pt x="304" y="705"/>
                  </a:lnTo>
                  <a:lnTo>
                    <a:pt x="337" y="753"/>
                  </a:lnTo>
                  <a:lnTo>
                    <a:pt x="377" y="792"/>
                  </a:lnTo>
                  <a:lnTo>
                    <a:pt x="425" y="824"/>
                  </a:lnTo>
                  <a:lnTo>
                    <a:pt x="478" y="845"/>
                  </a:lnTo>
                  <a:lnTo>
                    <a:pt x="533" y="856"/>
                  </a:lnTo>
                  <a:lnTo>
                    <a:pt x="562" y="857"/>
                  </a:lnTo>
                  <a:lnTo>
                    <a:pt x="1448" y="857"/>
                  </a:lnTo>
                  <a:lnTo>
                    <a:pt x="1480" y="856"/>
                  </a:lnTo>
                  <a:lnTo>
                    <a:pt x="1539" y="844"/>
                  </a:lnTo>
                  <a:lnTo>
                    <a:pt x="1591" y="820"/>
                  </a:lnTo>
                  <a:lnTo>
                    <a:pt x="1639" y="788"/>
                  </a:lnTo>
                  <a:lnTo>
                    <a:pt x="1678" y="747"/>
                  </a:lnTo>
                  <a:lnTo>
                    <a:pt x="1710" y="699"/>
                  </a:lnTo>
                  <a:lnTo>
                    <a:pt x="1732" y="646"/>
                  </a:lnTo>
                  <a:lnTo>
                    <a:pt x="1742" y="590"/>
                  </a:lnTo>
                  <a:lnTo>
                    <a:pt x="1743" y="562"/>
                  </a:lnTo>
                  <a:lnTo>
                    <a:pt x="1743" y="280"/>
                  </a:lnTo>
                  <a:lnTo>
                    <a:pt x="267" y="280"/>
                  </a:lnTo>
                  <a:close/>
                  <a:moveTo>
                    <a:pt x="1463" y="1139"/>
                  </a:moveTo>
                  <a:lnTo>
                    <a:pt x="577" y="1139"/>
                  </a:lnTo>
                  <a:lnTo>
                    <a:pt x="546" y="1138"/>
                  </a:lnTo>
                  <a:lnTo>
                    <a:pt x="487" y="1132"/>
                  </a:lnTo>
                  <a:lnTo>
                    <a:pt x="430" y="1120"/>
                  </a:lnTo>
                  <a:lnTo>
                    <a:pt x="376" y="1103"/>
                  </a:lnTo>
                  <a:lnTo>
                    <a:pt x="324" y="1080"/>
                  </a:lnTo>
                  <a:lnTo>
                    <a:pt x="275" y="1054"/>
                  </a:lnTo>
                  <a:lnTo>
                    <a:pt x="229" y="1022"/>
                  </a:lnTo>
                  <a:lnTo>
                    <a:pt x="186" y="986"/>
                  </a:lnTo>
                  <a:lnTo>
                    <a:pt x="147" y="946"/>
                  </a:lnTo>
                  <a:lnTo>
                    <a:pt x="113" y="904"/>
                  </a:lnTo>
                  <a:lnTo>
                    <a:pt x="82" y="857"/>
                  </a:lnTo>
                  <a:lnTo>
                    <a:pt x="56" y="808"/>
                  </a:lnTo>
                  <a:lnTo>
                    <a:pt x="33" y="757"/>
                  </a:lnTo>
                  <a:lnTo>
                    <a:pt x="18" y="703"/>
                  </a:lnTo>
                  <a:lnTo>
                    <a:pt x="6" y="647"/>
                  </a:lnTo>
                  <a:lnTo>
                    <a:pt x="0" y="590"/>
                  </a:lnTo>
                  <a:lnTo>
                    <a:pt x="0" y="562"/>
                  </a:lnTo>
                  <a:lnTo>
                    <a:pt x="0" y="0"/>
                  </a:lnTo>
                  <a:lnTo>
                    <a:pt x="2054" y="0"/>
                  </a:lnTo>
                  <a:lnTo>
                    <a:pt x="2054" y="562"/>
                  </a:lnTo>
                  <a:lnTo>
                    <a:pt x="2051" y="593"/>
                  </a:lnTo>
                  <a:lnTo>
                    <a:pt x="2043" y="651"/>
                  </a:lnTo>
                  <a:lnTo>
                    <a:pt x="2030" y="708"/>
                  </a:lnTo>
                  <a:lnTo>
                    <a:pt x="2011" y="762"/>
                  </a:lnTo>
                  <a:lnTo>
                    <a:pt x="1988" y="814"/>
                  </a:lnTo>
                  <a:lnTo>
                    <a:pt x="1961" y="864"/>
                  </a:lnTo>
                  <a:lnTo>
                    <a:pt x="1929" y="909"/>
                  </a:lnTo>
                  <a:lnTo>
                    <a:pt x="1893" y="952"/>
                  </a:lnTo>
                  <a:lnTo>
                    <a:pt x="1854" y="990"/>
                  </a:lnTo>
                  <a:lnTo>
                    <a:pt x="1811" y="1026"/>
                  </a:lnTo>
                  <a:lnTo>
                    <a:pt x="1764" y="1057"/>
                  </a:lnTo>
                  <a:lnTo>
                    <a:pt x="1715" y="1083"/>
                  </a:lnTo>
                  <a:lnTo>
                    <a:pt x="1663" y="1104"/>
                  </a:lnTo>
                  <a:lnTo>
                    <a:pt x="1608" y="1121"/>
                  </a:lnTo>
                  <a:lnTo>
                    <a:pt x="1551" y="1133"/>
                  </a:lnTo>
                  <a:lnTo>
                    <a:pt x="1492" y="1138"/>
                  </a:lnTo>
                  <a:lnTo>
                    <a:pt x="1463" y="1139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Freeform 47"/>
            <p:cNvSpPr>
              <a:spLocks/>
            </p:cNvSpPr>
            <p:nvPr/>
          </p:nvSpPr>
          <p:spPr bwMode="auto">
            <a:xfrm>
              <a:off x="5048370" y="4347324"/>
              <a:ext cx="542386" cy="599421"/>
            </a:xfrm>
            <a:custGeom>
              <a:avLst/>
              <a:gdLst>
                <a:gd name="T0" fmla="*/ 5818 w 5819"/>
                <a:gd name="T1" fmla="*/ 2879 h 6432"/>
                <a:gd name="T2" fmla="*/ 5794 w 5819"/>
                <a:gd name="T3" fmla="*/ 2568 h 6432"/>
                <a:gd name="T4" fmla="*/ 5741 w 5819"/>
                <a:gd name="T5" fmla="*/ 2268 h 6432"/>
                <a:gd name="T6" fmla="*/ 5657 w 5819"/>
                <a:gd name="T7" fmla="*/ 1980 h 6432"/>
                <a:gd name="T8" fmla="*/ 5548 w 5819"/>
                <a:gd name="T9" fmla="*/ 1704 h 6432"/>
                <a:gd name="T10" fmla="*/ 5412 w 5819"/>
                <a:gd name="T11" fmla="*/ 1444 h 6432"/>
                <a:gd name="T12" fmla="*/ 5252 w 5819"/>
                <a:gd name="T13" fmla="*/ 1199 h 6432"/>
                <a:gd name="T14" fmla="*/ 5071 w 5819"/>
                <a:gd name="T15" fmla="*/ 972 h 6432"/>
                <a:gd name="T16" fmla="*/ 4868 w 5819"/>
                <a:gd name="T17" fmla="*/ 765 h 6432"/>
                <a:gd name="T18" fmla="*/ 4646 w 5819"/>
                <a:gd name="T19" fmla="*/ 580 h 6432"/>
                <a:gd name="T20" fmla="*/ 4406 w 5819"/>
                <a:gd name="T21" fmla="*/ 417 h 6432"/>
                <a:gd name="T22" fmla="*/ 4151 w 5819"/>
                <a:gd name="T23" fmla="*/ 279 h 6432"/>
                <a:gd name="T24" fmla="*/ 3881 w 5819"/>
                <a:gd name="T25" fmla="*/ 166 h 6432"/>
                <a:gd name="T26" fmla="*/ 3598 w 5819"/>
                <a:gd name="T27" fmla="*/ 81 h 6432"/>
                <a:gd name="T28" fmla="*/ 3304 w 5819"/>
                <a:gd name="T29" fmla="*/ 26 h 6432"/>
                <a:gd name="T30" fmla="*/ 3000 w 5819"/>
                <a:gd name="T31" fmla="*/ 0 h 6432"/>
                <a:gd name="T32" fmla="*/ 2767 w 5819"/>
                <a:gd name="T33" fmla="*/ 4 h 6432"/>
                <a:gd name="T34" fmla="*/ 2567 w 5819"/>
                <a:gd name="T35" fmla="*/ 20 h 6432"/>
                <a:gd name="T36" fmla="*/ 2306 w 5819"/>
                <a:gd name="T37" fmla="*/ 65 h 6432"/>
                <a:gd name="T38" fmla="*/ 2052 w 5819"/>
                <a:gd name="T39" fmla="*/ 132 h 6432"/>
                <a:gd name="T40" fmla="*/ 1808 w 5819"/>
                <a:gd name="T41" fmla="*/ 223 h 6432"/>
                <a:gd name="T42" fmla="*/ 1574 w 5819"/>
                <a:gd name="T43" fmla="*/ 335 h 6432"/>
                <a:gd name="T44" fmla="*/ 1351 w 5819"/>
                <a:gd name="T45" fmla="*/ 466 h 6432"/>
                <a:gd name="T46" fmla="*/ 1140 w 5819"/>
                <a:gd name="T47" fmla="*/ 617 h 6432"/>
                <a:gd name="T48" fmla="*/ 944 w 5819"/>
                <a:gd name="T49" fmla="*/ 785 h 6432"/>
                <a:gd name="T50" fmla="*/ 763 w 5819"/>
                <a:gd name="T51" fmla="*/ 970 h 6432"/>
                <a:gd name="T52" fmla="*/ 598 w 5819"/>
                <a:gd name="T53" fmla="*/ 1169 h 6432"/>
                <a:gd name="T54" fmla="*/ 451 w 5819"/>
                <a:gd name="T55" fmla="*/ 1384 h 6432"/>
                <a:gd name="T56" fmla="*/ 322 w 5819"/>
                <a:gd name="T57" fmla="*/ 1610 h 6432"/>
                <a:gd name="T58" fmla="*/ 212 w 5819"/>
                <a:gd name="T59" fmla="*/ 1849 h 6432"/>
                <a:gd name="T60" fmla="*/ 125 w 5819"/>
                <a:gd name="T61" fmla="*/ 2098 h 6432"/>
                <a:gd name="T62" fmla="*/ 58 w 5819"/>
                <a:gd name="T63" fmla="*/ 2356 h 6432"/>
                <a:gd name="T64" fmla="*/ 16 w 5819"/>
                <a:gd name="T65" fmla="*/ 2622 h 6432"/>
                <a:gd name="T66" fmla="*/ 5 w 5819"/>
                <a:gd name="T67" fmla="*/ 2759 h 6432"/>
                <a:gd name="T68" fmla="*/ 1 w 5819"/>
                <a:gd name="T69" fmla="*/ 3035 h 6432"/>
                <a:gd name="T70" fmla="*/ 21 w 5819"/>
                <a:gd name="T71" fmla="*/ 3302 h 6432"/>
                <a:gd name="T72" fmla="*/ 62 w 5819"/>
                <a:gd name="T73" fmla="*/ 3560 h 6432"/>
                <a:gd name="T74" fmla="*/ 126 w 5819"/>
                <a:gd name="T75" fmla="*/ 3810 h 6432"/>
                <a:gd name="T76" fmla="*/ 210 w 5819"/>
                <a:gd name="T77" fmla="*/ 4051 h 6432"/>
                <a:gd name="T78" fmla="*/ 315 w 5819"/>
                <a:gd name="T79" fmla="*/ 4282 h 6432"/>
                <a:gd name="T80" fmla="*/ 439 w 5819"/>
                <a:gd name="T81" fmla="*/ 4502 h 6432"/>
                <a:gd name="T82" fmla="*/ 544 w 5819"/>
                <a:gd name="T83" fmla="*/ 4660 h 6432"/>
                <a:gd name="T84" fmla="*/ 672 w 5819"/>
                <a:gd name="T85" fmla="*/ 4829 h 6432"/>
                <a:gd name="T86" fmla="*/ 1010 w 5819"/>
                <a:gd name="T87" fmla="*/ 5200 h 6432"/>
                <a:gd name="T88" fmla="*/ 1214 w 5819"/>
                <a:gd name="T89" fmla="*/ 5438 h 6432"/>
                <a:gd name="T90" fmla="*/ 1307 w 5819"/>
                <a:gd name="T91" fmla="*/ 5597 h 6432"/>
                <a:gd name="T92" fmla="*/ 1382 w 5819"/>
                <a:gd name="T93" fmla="*/ 5795 h 6432"/>
                <a:gd name="T94" fmla="*/ 1435 w 5819"/>
                <a:gd name="T95" fmla="*/ 6048 h 6432"/>
                <a:gd name="T96" fmla="*/ 1486 w 5819"/>
                <a:gd name="T97" fmla="*/ 6432 h 6432"/>
                <a:gd name="T98" fmla="*/ 4342 w 5819"/>
                <a:gd name="T99" fmla="*/ 6207 h 6432"/>
                <a:gd name="T100" fmla="*/ 4379 w 5819"/>
                <a:gd name="T101" fmla="*/ 5989 h 6432"/>
                <a:gd name="T102" fmla="*/ 4447 w 5819"/>
                <a:gd name="T103" fmla="*/ 5754 h 6432"/>
                <a:gd name="T104" fmla="*/ 4535 w 5819"/>
                <a:gd name="T105" fmla="*/ 5565 h 6432"/>
                <a:gd name="T106" fmla="*/ 4642 w 5819"/>
                <a:gd name="T107" fmla="*/ 5404 h 6432"/>
                <a:gd name="T108" fmla="*/ 4869 w 5819"/>
                <a:gd name="T109" fmla="*/ 5140 h 6432"/>
                <a:gd name="T110" fmla="*/ 5150 w 5819"/>
                <a:gd name="T111" fmla="*/ 4814 h 6432"/>
                <a:gd name="T112" fmla="*/ 5284 w 5819"/>
                <a:gd name="T113" fmla="*/ 4631 h 6432"/>
                <a:gd name="T114" fmla="*/ 5459 w 5819"/>
                <a:gd name="T115" fmla="*/ 4359 h 6432"/>
                <a:gd name="T116" fmla="*/ 5643 w 5819"/>
                <a:gd name="T117" fmla="*/ 3962 h 6432"/>
                <a:gd name="T118" fmla="*/ 5764 w 5819"/>
                <a:gd name="T119" fmla="*/ 3533 h 6432"/>
                <a:gd name="T120" fmla="*/ 5818 w 5819"/>
                <a:gd name="T121" fmla="*/ 3076 h 6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19" h="6432">
                  <a:moveTo>
                    <a:pt x="5819" y="2958"/>
                  </a:moveTo>
                  <a:lnTo>
                    <a:pt x="5818" y="2879"/>
                  </a:lnTo>
                  <a:lnTo>
                    <a:pt x="5810" y="2722"/>
                  </a:lnTo>
                  <a:lnTo>
                    <a:pt x="5794" y="2568"/>
                  </a:lnTo>
                  <a:lnTo>
                    <a:pt x="5771" y="2416"/>
                  </a:lnTo>
                  <a:lnTo>
                    <a:pt x="5741" y="2268"/>
                  </a:lnTo>
                  <a:lnTo>
                    <a:pt x="5703" y="2122"/>
                  </a:lnTo>
                  <a:lnTo>
                    <a:pt x="5657" y="1980"/>
                  </a:lnTo>
                  <a:lnTo>
                    <a:pt x="5606" y="1840"/>
                  </a:lnTo>
                  <a:lnTo>
                    <a:pt x="5548" y="1704"/>
                  </a:lnTo>
                  <a:lnTo>
                    <a:pt x="5483" y="1571"/>
                  </a:lnTo>
                  <a:lnTo>
                    <a:pt x="5412" y="1444"/>
                  </a:lnTo>
                  <a:lnTo>
                    <a:pt x="5336" y="1319"/>
                  </a:lnTo>
                  <a:lnTo>
                    <a:pt x="5252" y="1199"/>
                  </a:lnTo>
                  <a:lnTo>
                    <a:pt x="5165" y="1083"/>
                  </a:lnTo>
                  <a:lnTo>
                    <a:pt x="5071" y="972"/>
                  </a:lnTo>
                  <a:lnTo>
                    <a:pt x="4972" y="867"/>
                  </a:lnTo>
                  <a:lnTo>
                    <a:pt x="4868" y="765"/>
                  </a:lnTo>
                  <a:lnTo>
                    <a:pt x="4760" y="670"/>
                  </a:lnTo>
                  <a:lnTo>
                    <a:pt x="4646" y="580"/>
                  </a:lnTo>
                  <a:lnTo>
                    <a:pt x="4529" y="495"/>
                  </a:lnTo>
                  <a:lnTo>
                    <a:pt x="4406" y="417"/>
                  </a:lnTo>
                  <a:lnTo>
                    <a:pt x="4281" y="344"/>
                  </a:lnTo>
                  <a:lnTo>
                    <a:pt x="4151" y="279"/>
                  </a:lnTo>
                  <a:lnTo>
                    <a:pt x="4018" y="219"/>
                  </a:lnTo>
                  <a:lnTo>
                    <a:pt x="3881" y="166"/>
                  </a:lnTo>
                  <a:lnTo>
                    <a:pt x="3741" y="120"/>
                  </a:lnTo>
                  <a:lnTo>
                    <a:pt x="3598" y="81"/>
                  </a:lnTo>
                  <a:lnTo>
                    <a:pt x="3453" y="49"/>
                  </a:lnTo>
                  <a:lnTo>
                    <a:pt x="3304" y="26"/>
                  </a:lnTo>
                  <a:lnTo>
                    <a:pt x="3153" y="9"/>
                  </a:lnTo>
                  <a:lnTo>
                    <a:pt x="3000" y="0"/>
                  </a:lnTo>
                  <a:lnTo>
                    <a:pt x="2845" y="0"/>
                  </a:lnTo>
                  <a:lnTo>
                    <a:pt x="2767" y="4"/>
                  </a:lnTo>
                  <a:lnTo>
                    <a:pt x="2700" y="7"/>
                  </a:lnTo>
                  <a:lnTo>
                    <a:pt x="2567" y="20"/>
                  </a:lnTo>
                  <a:lnTo>
                    <a:pt x="2435" y="39"/>
                  </a:lnTo>
                  <a:lnTo>
                    <a:pt x="2306" y="65"/>
                  </a:lnTo>
                  <a:lnTo>
                    <a:pt x="2177" y="95"/>
                  </a:lnTo>
                  <a:lnTo>
                    <a:pt x="2052" y="132"/>
                  </a:lnTo>
                  <a:lnTo>
                    <a:pt x="1928" y="174"/>
                  </a:lnTo>
                  <a:lnTo>
                    <a:pt x="1808" y="223"/>
                  </a:lnTo>
                  <a:lnTo>
                    <a:pt x="1690" y="276"/>
                  </a:lnTo>
                  <a:lnTo>
                    <a:pt x="1574" y="335"/>
                  </a:lnTo>
                  <a:lnTo>
                    <a:pt x="1461" y="398"/>
                  </a:lnTo>
                  <a:lnTo>
                    <a:pt x="1351" y="466"/>
                  </a:lnTo>
                  <a:lnTo>
                    <a:pt x="1244" y="540"/>
                  </a:lnTo>
                  <a:lnTo>
                    <a:pt x="1140" y="617"/>
                  </a:lnTo>
                  <a:lnTo>
                    <a:pt x="1041" y="699"/>
                  </a:lnTo>
                  <a:lnTo>
                    <a:pt x="944" y="785"/>
                  </a:lnTo>
                  <a:lnTo>
                    <a:pt x="851" y="875"/>
                  </a:lnTo>
                  <a:lnTo>
                    <a:pt x="763" y="970"/>
                  </a:lnTo>
                  <a:lnTo>
                    <a:pt x="678" y="1068"/>
                  </a:lnTo>
                  <a:lnTo>
                    <a:pt x="598" y="1169"/>
                  </a:lnTo>
                  <a:lnTo>
                    <a:pt x="522" y="1275"/>
                  </a:lnTo>
                  <a:lnTo>
                    <a:pt x="451" y="1384"/>
                  </a:lnTo>
                  <a:lnTo>
                    <a:pt x="383" y="1495"/>
                  </a:lnTo>
                  <a:lnTo>
                    <a:pt x="322" y="1610"/>
                  </a:lnTo>
                  <a:lnTo>
                    <a:pt x="264" y="1729"/>
                  </a:lnTo>
                  <a:lnTo>
                    <a:pt x="212" y="1849"/>
                  </a:lnTo>
                  <a:lnTo>
                    <a:pt x="166" y="1972"/>
                  </a:lnTo>
                  <a:lnTo>
                    <a:pt x="125" y="2098"/>
                  </a:lnTo>
                  <a:lnTo>
                    <a:pt x="89" y="2226"/>
                  </a:lnTo>
                  <a:lnTo>
                    <a:pt x="58" y="2356"/>
                  </a:lnTo>
                  <a:lnTo>
                    <a:pt x="35" y="2488"/>
                  </a:lnTo>
                  <a:lnTo>
                    <a:pt x="16" y="2622"/>
                  </a:lnTo>
                  <a:lnTo>
                    <a:pt x="10" y="2690"/>
                  </a:lnTo>
                  <a:lnTo>
                    <a:pt x="5" y="2759"/>
                  </a:lnTo>
                  <a:lnTo>
                    <a:pt x="0" y="2898"/>
                  </a:lnTo>
                  <a:lnTo>
                    <a:pt x="1" y="3035"/>
                  </a:lnTo>
                  <a:lnTo>
                    <a:pt x="9" y="3169"/>
                  </a:lnTo>
                  <a:lnTo>
                    <a:pt x="21" y="3302"/>
                  </a:lnTo>
                  <a:lnTo>
                    <a:pt x="39" y="3431"/>
                  </a:lnTo>
                  <a:lnTo>
                    <a:pt x="62" y="3560"/>
                  </a:lnTo>
                  <a:lnTo>
                    <a:pt x="92" y="3687"/>
                  </a:lnTo>
                  <a:lnTo>
                    <a:pt x="126" y="3810"/>
                  </a:lnTo>
                  <a:lnTo>
                    <a:pt x="166" y="3933"/>
                  </a:lnTo>
                  <a:lnTo>
                    <a:pt x="210" y="4051"/>
                  </a:lnTo>
                  <a:lnTo>
                    <a:pt x="260" y="4168"/>
                  </a:lnTo>
                  <a:lnTo>
                    <a:pt x="315" y="4282"/>
                  </a:lnTo>
                  <a:lnTo>
                    <a:pt x="375" y="4394"/>
                  </a:lnTo>
                  <a:lnTo>
                    <a:pt x="439" y="4502"/>
                  </a:lnTo>
                  <a:lnTo>
                    <a:pt x="508" y="4608"/>
                  </a:lnTo>
                  <a:lnTo>
                    <a:pt x="544" y="4660"/>
                  </a:lnTo>
                  <a:lnTo>
                    <a:pt x="588" y="4721"/>
                  </a:lnTo>
                  <a:lnTo>
                    <a:pt x="672" y="4829"/>
                  </a:lnTo>
                  <a:lnTo>
                    <a:pt x="792" y="4972"/>
                  </a:lnTo>
                  <a:lnTo>
                    <a:pt x="1010" y="5200"/>
                  </a:lnTo>
                  <a:lnTo>
                    <a:pt x="1161" y="5367"/>
                  </a:lnTo>
                  <a:lnTo>
                    <a:pt x="1214" y="5438"/>
                  </a:lnTo>
                  <a:lnTo>
                    <a:pt x="1263" y="5514"/>
                  </a:lnTo>
                  <a:lnTo>
                    <a:pt x="1307" y="5597"/>
                  </a:lnTo>
                  <a:lnTo>
                    <a:pt x="1347" y="5690"/>
                  </a:lnTo>
                  <a:lnTo>
                    <a:pt x="1382" y="5795"/>
                  </a:lnTo>
                  <a:lnTo>
                    <a:pt x="1411" y="5913"/>
                  </a:lnTo>
                  <a:lnTo>
                    <a:pt x="1435" y="6048"/>
                  </a:lnTo>
                  <a:lnTo>
                    <a:pt x="1444" y="6123"/>
                  </a:lnTo>
                  <a:lnTo>
                    <a:pt x="1486" y="6432"/>
                  </a:lnTo>
                  <a:lnTo>
                    <a:pt x="4313" y="6432"/>
                  </a:lnTo>
                  <a:lnTo>
                    <a:pt x="4342" y="6207"/>
                  </a:lnTo>
                  <a:lnTo>
                    <a:pt x="4353" y="6129"/>
                  </a:lnTo>
                  <a:lnTo>
                    <a:pt x="4379" y="5989"/>
                  </a:lnTo>
                  <a:lnTo>
                    <a:pt x="4411" y="5864"/>
                  </a:lnTo>
                  <a:lnTo>
                    <a:pt x="4447" y="5754"/>
                  </a:lnTo>
                  <a:lnTo>
                    <a:pt x="4489" y="5654"/>
                  </a:lnTo>
                  <a:lnTo>
                    <a:pt x="4535" y="5565"/>
                  </a:lnTo>
                  <a:lnTo>
                    <a:pt x="4586" y="5482"/>
                  </a:lnTo>
                  <a:lnTo>
                    <a:pt x="4642" y="5404"/>
                  </a:lnTo>
                  <a:lnTo>
                    <a:pt x="4732" y="5292"/>
                  </a:lnTo>
                  <a:lnTo>
                    <a:pt x="4869" y="5140"/>
                  </a:lnTo>
                  <a:lnTo>
                    <a:pt x="5023" y="4968"/>
                  </a:lnTo>
                  <a:lnTo>
                    <a:pt x="5150" y="4814"/>
                  </a:lnTo>
                  <a:lnTo>
                    <a:pt x="5239" y="4696"/>
                  </a:lnTo>
                  <a:lnTo>
                    <a:pt x="5284" y="4631"/>
                  </a:lnTo>
                  <a:lnTo>
                    <a:pt x="5346" y="4543"/>
                  </a:lnTo>
                  <a:lnTo>
                    <a:pt x="5459" y="4359"/>
                  </a:lnTo>
                  <a:lnTo>
                    <a:pt x="5558" y="4166"/>
                  </a:lnTo>
                  <a:lnTo>
                    <a:pt x="5643" y="3962"/>
                  </a:lnTo>
                  <a:lnTo>
                    <a:pt x="5711" y="3751"/>
                  </a:lnTo>
                  <a:lnTo>
                    <a:pt x="5764" y="3533"/>
                  </a:lnTo>
                  <a:lnTo>
                    <a:pt x="5799" y="3307"/>
                  </a:lnTo>
                  <a:lnTo>
                    <a:pt x="5818" y="3076"/>
                  </a:lnTo>
                  <a:lnTo>
                    <a:pt x="5819" y="29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Freeform 48"/>
            <p:cNvSpPr>
              <a:spLocks noEditPoints="1"/>
            </p:cNvSpPr>
            <p:nvPr/>
          </p:nvSpPr>
          <p:spPr bwMode="auto">
            <a:xfrm>
              <a:off x="5035509" y="4333904"/>
              <a:ext cx="568108" cy="626820"/>
            </a:xfrm>
            <a:custGeom>
              <a:avLst/>
              <a:gdLst>
                <a:gd name="T0" fmla="*/ 4372 w 6099"/>
                <a:gd name="T1" fmla="*/ 6235 h 6728"/>
                <a:gd name="T2" fmla="*/ 4597 w 6099"/>
                <a:gd name="T3" fmla="*/ 5597 h 6728"/>
                <a:gd name="T4" fmla="*/ 4904 w 6099"/>
                <a:gd name="T5" fmla="*/ 5223 h 6728"/>
                <a:gd name="T6" fmla="*/ 5326 w 6099"/>
                <a:gd name="T7" fmla="*/ 4716 h 6728"/>
                <a:gd name="T8" fmla="*/ 5661 w 6099"/>
                <a:gd name="T9" fmla="*/ 4046 h 6728"/>
                <a:gd name="T10" fmla="*/ 5816 w 6099"/>
                <a:gd name="T11" fmla="*/ 3206 h 6728"/>
                <a:gd name="T12" fmla="*/ 5794 w 6099"/>
                <a:gd name="T13" fmla="*/ 2728 h 6728"/>
                <a:gd name="T14" fmla="*/ 5663 w 6099"/>
                <a:gd name="T15" fmla="*/ 2169 h 6728"/>
                <a:gd name="T16" fmla="*/ 5428 w 6099"/>
                <a:gd name="T17" fmla="*/ 1661 h 6728"/>
                <a:gd name="T18" fmla="*/ 5102 w 6099"/>
                <a:gd name="T19" fmla="*/ 1213 h 6728"/>
                <a:gd name="T20" fmla="*/ 4696 w 6099"/>
                <a:gd name="T21" fmla="*/ 840 h 6728"/>
                <a:gd name="T22" fmla="*/ 4225 w 6099"/>
                <a:gd name="T23" fmla="*/ 552 h 6728"/>
                <a:gd name="T24" fmla="*/ 3697 w 6099"/>
                <a:gd name="T25" fmla="*/ 363 h 6728"/>
                <a:gd name="T26" fmla="*/ 3129 w 6099"/>
                <a:gd name="T27" fmla="*/ 284 h 6728"/>
                <a:gd name="T28" fmla="*/ 2715 w 6099"/>
                <a:gd name="T29" fmla="*/ 301 h 6728"/>
                <a:gd name="T30" fmla="*/ 2222 w 6099"/>
                <a:gd name="T31" fmla="*/ 408 h 6728"/>
                <a:gd name="T32" fmla="*/ 1766 w 6099"/>
                <a:gd name="T33" fmla="*/ 599 h 6728"/>
                <a:gd name="T34" fmla="*/ 1354 w 6099"/>
                <a:gd name="T35" fmla="*/ 867 h 6728"/>
                <a:gd name="T36" fmla="*/ 997 w 6099"/>
                <a:gd name="T37" fmla="*/ 1202 h 6728"/>
                <a:gd name="T38" fmla="*/ 701 w 6099"/>
                <a:gd name="T39" fmla="*/ 1595 h 6728"/>
                <a:gd name="T40" fmla="*/ 478 w 6099"/>
                <a:gd name="T41" fmla="*/ 2039 h 6728"/>
                <a:gd name="T42" fmla="*/ 335 w 6099"/>
                <a:gd name="T43" fmla="*/ 2525 h 6728"/>
                <a:gd name="T44" fmla="*/ 286 w 6099"/>
                <a:gd name="T45" fmla="*/ 2909 h 6728"/>
                <a:gd name="T46" fmla="*/ 298 w 6099"/>
                <a:gd name="T47" fmla="*/ 3409 h 6728"/>
                <a:gd name="T48" fmla="*/ 397 w 6099"/>
                <a:gd name="T49" fmla="*/ 3894 h 6728"/>
                <a:gd name="T50" fmla="*/ 576 w 6099"/>
                <a:gd name="T51" fmla="*/ 4355 h 6728"/>
                <a:gd name="T52" fmla="*/ 797 w 6099"/>
                <a:gd name="T53" fmla="*/ 4730 h 6728"/>
                <a:gd name="T54" fmla="*/ 1205 w 6099"/>
                <a:gd name="T55" fmla="*/ 5209 h 6728"/>
                <a:gd name="T56" fmla="*/ 1566 w 6099"/>
                <a:gd name="T57" fmla="*/ 5661 h 6728"/>
                <a:gd name="T58" fmla="*/ 1726 w 6099"/>
                <a:gd name="T59" fmla="*/ 6249 h 6728"/>
                <a:gd name="T60" fmla="*/ 1458 w 6099"/>
                <a:gd name="T61" fmla="*/ 6291 h 6728"/>
                <a:gd name="T62" fmla="*/ 1324 w 6099"/>
                <a:gd name="T63" fmla="*/ 5809 h 6728"/>
                <a:gd name="T64" fmla="*/ 1008 w 6099"/>
                <a:gd name="T65" fmla="*/ 5420 h 6728"/>
                <a:gd name="T66" fmla="*/ 634 w 6099"/>
                <a:gd name="T67" fmla="*/ 4986 h 6728"/>
                <a:gd name="T68" fmla="*/ 390 w 6099"/>
                <a:gd name="T69" fmla="*/ 4612 h 6728"/>
                <a:gd name="T70" fmla="*/ 171 w 6099"/>
                <a:gd name="T71" fmla="*/ 4114 h 6728"/>
                <a:gd name="T72" fmla="*/ 40 w 6099"/>
                <a:gd name="T73" fmla="*/ 3584 h 6728"/>
                <a:gd name="T74" fmla="*/ 0 w 6099"/>
                <a:gd name="T75" fmla="*/ 3038 h 6728"/>
                <a:gd name="T76" fmla="*/ 36 w 6099"/>
                <a:gd name="T77" fmla="*/ 2618 h 6728"/>
                <a:gd name="T78" fmla="*/ 175 w 6099"/>
                <a:gd name="T79" fmla="*/ 2073 h 6728"/>
                <a:gd name="T80" fmla="*/ 403 w 6099"/>
                <a:gd name="T81" fmla="*/ 1572 h 6728"/>
                <a:gd name="T82" fmla="*/ 711 w 6099"/>
                <a:gd name="T83" fmla="*/ 1124 h 6728"/>
                <a:gd name="T84" fmla="*/ 1089 w 6099"/>
                <a:gd name="T85" fmla="*/ 736 h 6728"/>
                <a:gd name="T86" fmla="*/ 1526 w 6099"/>
                <a:gd name="T87" fmla="*/ 422 h 6728"/>
                <a:gd name="T88" fmla="*/ 2016 w 6099"/>
                <a:gd name="T89" fmla="*/ 188 h 6728"/>
                <a:gd name="T90" fmla="*/ 2545 w 6099"/>
                <a:gd name="T91" fmla="*/ 43 h 6728"/>
                <a:gd name="T92" fmla="*/ 2975 w 6099"/>
                <a:gd name="T93" fmla="*/ 0 h 6728"/>
                <a:gd name="T94" fmla="*/ 3613 w 6099"/>
                <a:gd name="T95" fmla="*/ 54 h 6728"/>
                <a:gd name="T96" fmla="*/ 4207 w 6099"/>
                <a:gd name="T97" fmla="*/ 233 h 6728"/>
                <a:gd name="T98" fmla="*/ 4744 w 6099"/>
                <a:gd name="T99" fmla="*/ 523 h 6728"/>
                <a:gd name="T100" fmla="*/ 5210 w 6099"/>
                <a:gd name="T101" fmla="*/ 914 h 6728"/>
                <a:gd name="T102" fmla="*/ 5592 w 6099"/>
                <a:gd name="T103" fmla="*/ 1387 h 6728"/>
                <a:gd name="T104" fmla="*/ 5875 w 6099"/>
                <a:gd name="T105" fmla="*/ 1933 h 6728"/>
                <a:gd name="T106" fmla="*/ 6049 w 6099"/>
                <a:gd name="T107" fmla="*/ 2535 h 6728"/>
                <a:gd name="T108" fmla="*/ 6099 w 6099"/>
                <a:gd name="T109" fmla="*/ 3099 h 6728"/>
                <a:gd name="T110" fmla="*/ 5995 w 6099"/>
                <a:gd name="T111" fmla="*/ 3914 h 6728"/>
                <a:gd name="T112" fmla="*/ 5618 w 6099"/>
                <a:gd name="T113" fmla="*/ 4772 h 6728"/>
                <a:gd name="T114" fmla="*/ 5212 w 6099"/>
                <a:gd name="T115" fmla="*/ 5299 h 6728"/>
                <a:gd name="T116" fmla="*/ 4837 w 6099"/>
                <a:gd name="T117" fmla="*/ 5749 h 6728"/>
                <a:gd name="T118" fmla="*/ 4651 w 6099"/>
                <a:gd name="T119" fmla="*/ 6281 h 6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099" h="6728">
                  <a:moveTo>
                    <a:pt x="1753" y="6446"/>
                  </a:moveTo>
                  <a:lnTo>
                    <a:pt x="4342" y="6446"/>
                  </a:lnTo>
                  <a:lnTo>
                    <a:pt x="4355" y="6348"/>
                  </a:lnTo>
                  <a:lnTo>
                    <a:pt x="4372" y="6235"/>
                  </a:lnTo>
                  <a:lnTo>
                    <a:pt x="4414" y="6037"/>
                  </a:lnTo>
                  <a:lnTo>
                    <a:pt x="4466" y="5868"/>
                  </a:lnTo>
                  <a:lnTo>
                    <a:pt x="4527" y="5724"/>
                  </a:lnTo>
                  <a:lnTo>
                    <a:pt x="4597" y="5597"/>
                  </a:lnTo>
                  <a:lnTo>
                    <a:pt x="4675" y="5483"/>
                  </a:lnTo>
                  <a:lnTo>
                    <a:pt x="4762" y="5378"/>
                  </a:lnTo>
                  <a:lnTo>
                    <a:pt x="4854" y="5275"/>
                  </a:lnTo>
                  <a:lnTo>
                    <a:pt x="4904" y="5223"/>
                  </a:lnTo>
                  <a:lnTo>
                    <a:pt x="5001" y="5117"/>
                  </a:lnTo>
                  <a:lnTo>
                    <a:pt x="5157" y="4939"/>
                  </a:lnTo>
                  <a:lnTo>
                    <a:pt x="5268" y="4798"/>
                  </a:lnTo>
                  <a:lnTo>
                    <a:pt x="5326" y="4716"/>
                  </a:lnTo>
                  <a:lnTo>
                    <a:pt x="5385" y="4625"/>
                  </a:lnTo>
                  <a:lnTo>
                    <a:pt x="5493" y="4439"/>
                  </a:lnTo>
                  <a:lnTo>
                    <a:pt x="5584" y="4246"/>
                  </a:lnTo>
                  <a:lnTo>
                    <a:pt x="5661" y="4046"/>
                  </a:lnTo>
                  <a:lnTo>
                    <a:pt x="5724" y="3841"/>
                  </a:lnTo>
                  <a:lnTo>
                    <a:pt x="5770" y="3633"/>
                  </a:lnTo>
                  <a:lnTo>
                    <a:pt x="5801" y="3421"/>
                  </a:lnTo>
                  <a:lnTo>
                    <a:pt x="5816" y="3206"/>
                  </a:lnTo>
                  <a:lnTo>
                    <a:pt x="5818" y="3099"/>
                  </a:lnTo>
                  <a:lnTo>
                    <a:pt x="5817" y="3024"/>
                  </a:lnTo>
                  <a:lnTo>
                    <a:pt x="5810" y="2875"/>
                  </a:lnTo>
                  <a:lnTo>
                    <a:pt x="5794" y="2728"/>
                  </a:lnTo>
                  <a:lnTo>
                    <a:pt x="5772" y="2585"/>
                  </a:lnTo>
                  <a:lnTo>
                    <a:pt x="5743" y="2444"/>
                  </a:lnTo>
                  <a:lnTo>
                    <a:pt x="5707" y="2305"/>
                  </a:lnTo>
                  <a:lnTo>
                    <a:pt x="5663" y="2169"/>
                  </a:lnTo>
                  <a:lnTo>
                    <a:pt x="5614" y="2037"/>
                  </a:lnTo>
                  <a:lnTo>
                    <a:pt x="5558" y="1908"/>
                  </a:lnTo>
                  <a:lnTo>
                    <a:pt x="5497" y="1782"/>
                  </a:lnTo>
                  <a:lnTo>
                    <a:pt x="5428" y="1661"/>
                  </a:lnTo>
                  <a:lnTo>
                    <a:pt x="5355" y="1542"/>
                  </a:lnTo>
                  <a:lnTo>
                    <a:pt x="5276" y="1429"/>
                  </a:lnTo>
                  <a:lnTo>
                    <a:pt x="5192" y="1319"/>
                  </a:lnTo>
                  <a:lnTo>
                    <a:pt x="5102" y="1213"/>
                  </a:lnTo>
                  <a:lnTo>
                    <a:pt x="5007" y="1112"/>
                  </a:lnTo>
                  <a:lnTo>
                    <a:pt x="4908" y="1016"/>
                  </a:lnTo>
                  <a:lnTo>
                    <a:pt x="4805" y="925"/>
                  </a:lnTo>
                  <a:lnTo>
                    <a:pt x="4696" y="840"/>
                  </a:lnTo>
                  <a:lnTo>
                    <a:pt x="4584" y="760"/>
                  </a:lnTo>
                  <a:lnTo>
                    <a:pt x="4468" y="685"/>
                  </a:lnTo>
                  <a:lnTo>
                    <a:pt x="4348" y="615"/>
                  </a:lnTo>
                  <a:lnTo>
                    <a:pt x="4225" y="552"/>
                  </a:lnTo>
                  <a:lnTo>
                    <a:pt x="4097" y="495"/>
                  </a:lnTo>
                  <a:lnTo>
                    <a:pt x="3967" y="444"/>
                  </a:lnTo>
                  <a:lnTo>
                    <a:pt x="3833" y="400"/>
                  </a:lnTo>
                  <a:lnTo>
                    <a:pt x="3697" y="363"/>
                  </a:lnTo>
                  <a:lnTo>
                    <a:pt x="3559" y="332"/>
                  </a:lnTo>
                  <a:lnTo>
                    <a:pt x="3418" y="309"/>
                  </a:lnTo>
                  <a:lnTo>
                    <a:pt x="3274" y="292"/>
                  </a:lnTo>
                  <a:lnTo>
                    <a:pt x="3129" y="284"/>
                  </a:lnTo>
                  <a:lnTo>
                    <a:pt x="2981" y="283"/>
                  </a:lnTo>
                  <a:lnTo>
                    <a:pt x="2907" y="285"/>
                  </a:lnTo>
                  <a:lnTo>
                    <a:pt x="2843" y="289"/>
                  </a:lnTo>
                  <a:lnTo>
                    <a:pt x="2715" y="301"/>
                  </a:lnTo>
                  <a:lnTo>
                    <a:pt x="2589" y="320"/>
                  </a:lnTo>
                  <a:lnTo>
                    <a:pt x="2464" y="344"/>
                  </a:lnTo>
                  <a:lnTo>
                    <a:pt x="2343" y="373"/>
                  </a:lnTo>
                  <a:lnTo>
                    <a:pt x="2222" y="408"/>
                  </a:lnTo>
                  <a:lnTo>
                    <a:pt x="2104" y="448"/>
                  </a:lnTo>
                  <a:lnTo>
                    <a:pt x="1989" y="494"/>
                  </a:lnTo>
                  <a:lnTo>
                    <a:pt x="1876" y="544"/>
                  </a:lnTo>
                  <a:lnTo>
                    <a:pt x="1766" y="599"/>
                  </a:lnTo>
                  <a:lnTo>
                    <a:pt x="1658" y="659"/>
                  </a:lnTo>
                  <a:lnTo>
                    <a:pt x="1554" y="725"/>
                  </a:lnTo>
                  <a:lnTo>
                    <a:pt x="1452" y="793"/>
                  </a:lnTo>
                  <a:lnTo>
                    <a:pt x="1354" y="867"/>
                  </a:lnTo>
                  <a:lnTo>
                    <a:pt x="1259" y="944"/>
                  </a:lnTo>
                  <a:lnTo>
                    <a:pt x="1169" y="1027"/>
                  </a:lnTo>
                  <a:lnTo>
                    <a:pt x="1080" y="1112"/>
                  </a:lnTo>
                  <a:lnTo>
                    <a:pt x="997" y="1202"/>
                  </a:lnTo>
                  <a:lnTo>
                    <a:pt x="917" y="1295"/>
                  </a:lnTo>
                  <a:lnTo>
                    <a:pt x="841" y="1392"/>
                  </a:lnTo>
                  <a:lnTo>
                    <a:pt x="769" y="1492"/>
                  </a:lnTo>
                  <a:lnTo>
                    <a:pt x="701" y="1595"/>
                  </a:lnTo>
                  <a:lnTo>
                    <a:pt x="638" y="1702"/>
                  </a:lnTo>
                  <a:lnTo>
                    <a:pt x="580" y="1812"/>
                  </a:lnTo>
                  <a:lnTo>
                    <a:pt x="526" y="1924"/>
                  </a:lnTo>
                  <a:lnTo>
                    <a:pt x="478" y="2039"/>
                  </a:lnTo>
                  <a:lnTo>
                    <a:pt x="434" y="2157"/>
                  </a:lnTo>
                  <a:lnTo>
                    <a:pt x="395" y="2277"/>
                  </a:lnTo>
                  <a:lnTo>
                    <a:pt x="363" y="2399"/>
                  </a:lnTo>
                  <a:lnTo>
                    <a:pt x="335" y="2525"/>
                  </a:lnTo>
                  <a:lnTo>
                    <a:pt x="313" y="2651"/>
                  </a:lnTo>
                  <a:lnTo>
                    <a:pt x="296" y="2780"/>
                  </a:lnTo>
                  <a:lnTo>
                    <a:pt x="291" y="2845"/>
                  </a:lnTo>
                  <a:lnTo>
                    <a:pt x="286" y="2909"/>
                  </a:lnTo>
                  <a:lnTo>
                    <a:pt x="280" y="3034"/>
                  </a:lnTo>
                  <a:lnTo>
                    <a:pt x="282" y="3160"/>
                  </a:lnTo>
                  <a:lnTo>
                    <a:pt x="288" y="3285"/>
                  </a:lnTo>
                  <a:lnTo>
                    <a:pt x="298" y="3409"/>
                  </a:lnTo>
                  <a:lnTo>
                    <a:pt x="315" y="3532"/>
                  </a:lnTo>
                  <a:lnTo>
                    <a:pt x="337" y="3655"/>
                  </a:lnTo>
                  <a:lnTo>
                    <a:pt x="365" y="3775"/>
                  </a:lnTo>
                  <a:lnTo>
                    <a:pt x="397" y="3894"/>
                  </a:lnTo>
                  <a:lnTo>
                    <a:pt x="434" y="4012"/>
                  </a:lnTo>
                  <a:lnTo>
                    <a:pt x="477" y="4128"/>
                  </a:lnTo>
                  <a:lnTo>
                    <a:pt x="524" y="4242"/>
                  </a:lnTo>
                  <a:lnTo>
                    <a:pt x="576" y="4355"/>
                  </a:lnTo>
                  <a:lnTo>
                    <a:pt x="634" y="4465"/>
                  </a:lnTo>
                  <a:lnTo>
                    <a:pt x="695" y="4573"/>
                  </a:lnTo>
                  <a:lnTo>
                    <a:pt x="762" y="4678"/>
                  </a:lnTo>
                  <a:lnTo>
                    <a:pt x="797" y="4730"/>
                  </a:lnTo>
                  <a:lnTo>
                    <a:pt x="854" y="4807"/>
                  </a:lnTo>
                  <a:lnTo>
                    <a:pt x="965" y="4942"/>
                  </a:lnTo>
                  <a:lnTo>
                    <a:pt x="1117" y="5112"/>
                  </a:lnTo>
                  <a:lnTo>
                    <a:pt x="1205" y="5209"/>
                  </a:lnTo>
                  <a:lnTo>
                    <a:pt x="1298" y="5302"/>
                  </a:lnTo>
                  <a:lnTo>
                    <a:pt x="1424" y="5443"/>
                  </a:lnTo>
                  <a:lnTo>
                    <a:pt x="1499" y="5545"/>
                  </a:lnTo>
                  <a:lnTo>
                    <a:pt x="1566" y="5661"/>
                  </a:lnTo>
                  <a:lnTo>
                    <a:pt x="1624" y="5797"/>
                  </a:lnTo>
                  <a:lnTo>
                    <a:pt x="1673" y="5955"/>
                  </a:lnTo>
                  <a:lnTo>
                    <a:pt x="1711" y="6142"/>
                  </a:lnTo>
                  <a:lnTo>
                    <a:pt x="1726" y="6249"/>
                  </a:lnTo>
                  <a:lnTo>
                    <a:pt x="1753" y="6446"/>
                  </a:lnTo>
                  <a:close/>
                  <a:moveTo>
                    <a:pt x="4595" y="6728"/>
                  </a:moveTo>
                  <a:lnTo>
                    <a:pt x="1515" y="6728"/>
                  </a:lnTo>
                  <a:lnTo>
                    <a:pt x="1458" y="6291"/>
                  </a:lnTo>
                  <a:lnTo>
                    <a:pt x="1444" y="6202"/>
                  </a:lnTo>
                  <a:lnTo>
                    <a:pt x="1411" y="6048"/>
                  </a:lnTo>
                  <a:lnTo>
                    <a:pt x="1371" y="5919"/>
                  </a:lnTo>
                  <a:lnTo>
                    <a:pt x="1324" y="5809"/>
                  </a:lnTo>
                  <a:lnTo>
                    <a:pt x="1268" y="5714"/>
                  </a:lnTo>
                  <a:lnTo>
                    <a:pt x="1205" y="5629"/>
                  </a:lnTo>
                  <a:lnTo>
                    <a:pt x="1095" y="5506"/>
                  </a:lnTo>
                  <a:lnTo>
                    <a:pt x="1008" y="5420"/>
                  </a:lnTo>
                  <a:lnTo>
                    <a:pt x="960" y="5371"/>
                  </a:lnTo>
                  <a:lnTo>
                    <a:pt x="860" y="5263"/>
                  </a:lnTo>
                  <a:lnTo>
                    <a:pt x="751" y="5136"/>
                  </a:lnTo>
                  <a:lnTo>
                    <a:pt x="634" y="4986"/>
                  </a:lnTo>
                  <a:lnTo>
                    <a:pt x="572" y="4899"/>
                  </a:lnTo>
                  <a:lnTo>
                    <a:pt x="533" y="4844"/>
                  </a:lnTo>
                  <a:lnTo>
                    <a:pt x="459" y="4729"/>
                  </a:lnTo>
                  <a:lnTo>
                    <a:pt x="390" y="4612"/>
                  </a:lnTo>
                  <a:lnTo>
                    <a:pt x="328" y="4491"/>
                  </a:lnTo>
                  <a:lnTo>
                    <a:pt x="270" y="4368"/>
                  </a:lnTo>
                  <a:lnTo>
                    <a:pt x="217" y="4241"/>
                  </a:lnTo>
                  <a:lnTo>
                    <a:pt x="171" y="4114"/>
                  </a:lnTo>
                  <a:lnTo>
                    <a:pt x="130" y="3984"/>
                  </a:lnTo>
                  <a:lnTo>
                    <a:pt x="94" y="3852"/>
                  </a:lnTo>
                  <a:lnTo>
                    <a:pt x="64" y="3718"/>
                  </a:lnTo>
                  <a:lnTo>
                    <a:pt x="40" y="3584"/>
                  </a:lnTo>
                  <a:lnTo>
                    <a:pt x="21" y="3448"/>
                  </a:lnTo>
                  <a:lnTo>
                    <a:pt x="8" y="3312"/>
                  </a:lnTo>
                  <a:lnTo>
                    <a:pt x="1" y="3175"/>
                  </a:lnTo>
                  <a:lnTo>
                    <a:pt x="0" y="3038"/>
                  </a:lnTo>
                  <a:lnTo>
                    <a:pt x="4" y="2899"/>
                  </a:lnTo>
                  <a:lnTo>
                    <a:pt x="9" y="2831"/>
                  </a:lnTo>
                  <a:lnTo>
                    <a:pt x="17" y="2759"/>
                  </a:lnTo>
                  <a:lnTo>
                    <a:pt x="36" y="2618"/>
                  </a:lnTo>
                  <a:lnTo>
                    <a:pt x="62" y="2478"/>
                  </a:lnTo>
                  <a:lnTo>
                    <a:pt x="94" y="2340"/>
                  </a:lnTo>
                  <a:lnTo>
                    <a:pt x="132" y="2205"/>
                  </a:lnTo>
                  <a:lnTo>
                    <a:pt x="175" y="2073"/>
                  </a:lnTo>
                  <a:lnTo>
                    <a:pt x="224" y="1943"/>
                  </a:lnTo>
                  <a:lnTo>
                    <a:pt x="278" y="1817"/>
                  </a:lnTo>
                  <a:lnTo>
                    <a:pt x="337" y="1692"/>
                  </a:lnTo>
                  <a:lnTo>
                    <a:pt x="403" y="1572"/>
                  </a:lnTo>
                  <a:lnTo>
                    <a:pt x="472" y="1454"/>
                  </a:lnTo>
                  <a:lnTo>
                    <a:pt x="547" y="1340"/>
                  </a:lnTo>
                  <a:lnTo>
                    <a:pt x="626" y="1230"/>
                  </a:lnTo>
                  <a:lnTo>
                    <a:pt x="711" y="1124"/>
                  </a:lnTo>
                  <a:lnTo>
                    <a:pt x="798" y="1020"/>
                  </a:lnTo>
                  <a:lnTo>
                    <a:pt x="891" y="922"/>
                  </a:lnTo>
                  <a:lnTo>
                    <a:pt x="988" y="827"/>
                  </a:lnTo>
                  <a:lnTo>
                    <a:pt x="1089" y="736"/>
                  </a:lnTo>
                  <a:lnTo>
                    <a:pt x="1193" y="651"/>
                  </a:lnTo>
                  <a:lnTo>
                    <a:pt x="1301" y="570"/>
                  </a:lnTo>
                  <a:lnTo>
                    <a:pt x="1412" y="493"/>
                  </a:lnTo>
                  <a:lnTo>
                    <a:pt x="1526" y="422"/>
                  </a:lnTo>
                  <a:lnTo>
                    <a:pt x="1644" y="356"/>
                  </a:lnTo>
                  <a:lnTo>
                    <a:pt x="1766" y="293"/>
                  </a:lnTo>
                  <a:lnTo>
                    <a:pt x="1889" y="237"/>
                  </a:lnTo>
                  <a:lnTo>
                    <a:pt x="2016" y="188"/>
                  </a:lnTo>
                  <a:lnTo>
                    <a:pt x="2144" y="142"/>
                  </a:lnTo>
                  <a:lnTo>
                    <a:pt x="2276" y="103"/>
                  </a:lnTo>
                  <a:lnTo>
                    <a:pt x="2409" y="71"/>
                  </a:lnTo>
                  <a:lnTo>
                    <a:pt x="2545" y="43"/>
                  </a:lnTo>
                  <a:lnTo>
                    <a:pt x="2682" y="22"/>
                  </a:lnTo>
                  <a:lnTo>
                    <a:pt x="2823" y="8"/>
                  </a:lnTo>
                  <a:lnTo>
                    <a:pt x="2892" y="3"/>
                  </a:lnTo>
                  <a:lnTo>
                    <a:pt x="2975" y="0"/>
                  </a:lnTo>
                  <a:lnTo>
                    <a:pt x="3138" y="1"/>
                  </a:lnTo>
                  <a:lnTo>
                    <a:pt x="3298" y="11"/>
                  </a:lnTo>
                  <a:lnTo>
                    <a:pt x="3457" y="28"/>
                  </a:lnTo>
                  <a:lnTo>
                    <a:pt x="3613" y="54"/>
                  </a:lnTo>
                  <a:lnTo>
                    <a:pt x="3766" y="88"/>
                  </a:lnTo>
                  <a:lnTo>
                    <a:pt x="3917" y="129"/>
                  </a:lnTo>
                  <a:lnTo>
                    <a:pt x="4063" y="177"/>
                  </a:lnTo>
                  <a:lnTo>
                    <a:pt x="4207" y="233"/>
                  </a:lnTo>
                  <a:lnTo>
                    <a:pt x="4347" y="295"/>
                  </a:lnTo>
                  <a:lnTo>
                    <a:pt x="4483" y="365"/>
                  </a:lnTo>
                  <a:lnTo>
                    <a:pt x="4616" y="441"/>
                  </a:lnTo>
                  <a:lnTo>
                    <a:pt x="4744" y="523"/>
                  </a:lnTo>
                  <a:lnTo>
                    <a:pt x="4867" y="613"/>
                  </a:lnTo>
                  <a:lnTo>
                    <a:pt x="4986" y="707"/>
                  </a:lnTo>
                  <a:lnTo>
                    <a:pt x="5100" y="807"/>
                  </a:lnTo>
                  <a:lnTo>
                    <a:pt x="5210" y="914"/>
                  </a:lnTo>
                  <a:lnTo>
                    <a:pt x="5313" y="1024"/>
                  </a:lnTo>
                  <a:lnTo>
                    <a:pt x="5411" y="1141"/>
                  </a:lnTo>
                  <a:lnTo>
                    <a:pt x="5504" y="1262"/>
                  </a:lnTo>
                  <a:lnTo>
                    <a:pt x="5592" y="1387"/>
                  </a:lnTo>
                  <a:lnTo>
                    <a:pt x="5672" y="1517"/>
                  </a:lnTo>
                  <a:lnTo>
                    <a:pt x="5747" y="1652"/>
                  </a:lnTo>
                  <a:lnTo>
                    <a:pt x="5814" y="1790"/>
                  </a:lnTo>
                  <a:lnTo>
                    <a:pt x="5875" y="1933"/>
                  </a:lnTo>
                  <a:lnTo>
                    <a:pt x="5930" y="2078"/>
                  </a:lnTo>
                  <a:lnTo>
                    <a:pt x="5977" y="2227"/>
                  </a:lnTo>
                  <a:lnTo>
                    <a:pt x="6017" y="2379"/>
                  </a:lnTo>
                  <a:lnTo>
                    <a:pt x="6049" y="2535"/>
                  </a:lnTo>
                  <a:lnTo>
                    <a:pt x="6074" y="2693"/>
                  </a:lnTo>
                  <a:lnTo>
                    <a:pt x="6091" y="2853"/>
                  </a:lnTo>
                  <a:lnTo>
                    <a:pt x="6099" y="3016"/>
                  </a:lnTo>
                  <a:lnTo>
                    <a:pt x="6099" y="3099"/>
                  </a:lnTo>
                  <a:lnTo>
                    <a:pt x="6098" y="3217"/>
                  </a:lnTo>
                  <a:lnTo>
                    <a:pt x="6081" y="3452"/>
                  </a:lnTo>
                  <a:lnTo>
                    <a:pt x="6046" y="3685"/>
                  </a:lnTo>
                  <a:lnTo>
                    <a:pt x="5995" y="3914"/>
                  </a:lnTo>
                  <a:lnTo>
                    <a:pt x="5926" y="4139"/>
                  </a:lnTo>
                  <a:lnTo>
                    <a:pt x="5841" y="4357"/>
                  </a:lnTo>
                  <a:lnTo>
                    <a:pt x="5738" y="4568"/>
                  </a:lnTo>
                  <a:lnTo>
                    <a:pt x="5618" y="4772"/>
                  </a:lnTo>
                  <a:lnTo>
                    <a:pt x="5551" y="4871"/>
                  </a:lnTo>
                  <a:lnTo>
                    <a:pt x="5488" y="4958"/>
                  </a:lnTo>
                  <a:lnTo>
                    <a:pt x="5372" y="5109"/>
                  </a:lnTo>
                  <a:lnTo>
                    <a:pt x="5212" y="5299"/>
                  </a:lnTo>
                  <a:lnTo>
                    <a:pt x="5115" y="5405"/>
                  </a:lnTo>
                  <a:lnTo>
                    <a:pt x="5023" y="5507"/>
                  </a:lnTo>
                  <a:lnTo>
                    <a:pt x="4906" y="5650"/>
                  </a:lnTo>
                  <a:lnTo>
                    <a:pt x="4837" y="5749"/>
                  </a:lnTo>
                  <a:lnTo>
                    <a:pt x="4778" y="5856"/>
                  </a:lnTo>
                  <a:lnTo>
                    <a:pt x="4728" y="5976"/>
                  </a:lnTo>
                  <a:lnTo>
                    <a:pt x="4684" y="6116"/>
                  </a:lnTo>
                  <a:lnTo>
                    <a:pt x="4651" y="6281"/>
                  </a:lnTo>
                  <a:lnTo>
                    <a:pt x="4637" y="6376"/>
                  </a:lnTo>
                  <a:lnTo>
                    <a:pt x="4595" y="6728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Rectangle 49"/>
            <p:cNvSpPr>
              <a:spLocks noChangeArrowheads="1"/>
            </p:cNvSpPr>
            <p:nvPr/>
          </p:nvSpPr>
          <p:spPr bwMode="auto">
            <a:xfrm>
              <a:off x="5151255" y="4934443"/>
              <a:ext cx="336056" cy="26281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7" name="Rectangle 50"/>
            <p:cNvSpPr>
              <a:spLocks noChangeArrowheads="1"/>
            </p:cNvSpPr>
            <p:nvPr/>
          </p:nvSpPr>
          <p:spPr bwMode="auto">
            <a:xfrm>
              <a:off x="5151255" y="4998747"/>
              <a:ext cx="336056" cy="26281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Rectangle 51"/>
            <p:cNvSpPr>
              <a:spLocks noChangeArrowheads="1"/>
            </p:cNvSpPr>
            <p:nvPr/>
          </p:nvSpPr>
          <p:spPr bwMode="auto">
            <a:xfrm>
              <a:off x="5151255" y="5063050"/>
              <a:ext cx="336056" cy="26281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52"/>
            <p:cNvSpPr>
              <a:spLocks/>
            </p:cNvSpPr>
            <p:nvPr/>
          </p:nvSpPr>
          <p:spPr bwMode="auto">
            <a:xfrm>
              <a:off x="4872234" y="4406595"/>
              <a:ext cx="655337" cy="504363"/>
            </a:xfrm>
            <a:custGeom>
              <a:avLst/>
              <a:gdLst>
                <a:gd name="T0" fmla="*/ 2581 w 7031"/>
                <a:gd name="T1" fmla="*/ 1972 h 5408"/>
                <a:gd name="T2" fmla="*/ 2581 w 7031"/>
                <a:gd name="T3" fmla="*/ 2487 h 5408"/>
                <a:gd name="T4" fmla="*/ 2697 w 7031"/>
                <a:gd name="T5" fmla="*/ 2981 h 5408"/>
                <a:gd name="T6" fmla="*/ 333 w 7031"/>
                <a:gd name="T7" fmla="*/ 4243 h 5408"/>
                <a:gd name="T8" fmla="*/ 174 w 7031"/>
                <a:gd name="T9" fmla="*/ 4363 h 5408"/>
                <a:gd name="T10" fmla="*/ 64 w 7031"/>
                <a:gd name="T11" fmla="*/ 4520 h 5408"/>
                <a:gd name="T12" fmla="*/ 7 w 7031"/>
                <a:gd name="T13" fmla="*/ 4701 h 5408"/>
                <a:gd name="T14" fmla="*/ 6 w 7031"/>
                <a:gd name="T15" fmla="*/ 4894 h 5408"/>
                <a:gd name="T16" fmla="*/ 68 w 7031"/>
                <a:gd name="T17" fmla="*/ 5084 h 5408"/>
                <a:gd name="T18" fmla="*/ 102 w 7031"/>
                <a:gd name="T19" fmla="*/ 5143 h 5408"/>
                <a:gd name="T20" fmla="*/ 242 w 7031"/>
                <a:gd name="T21" fmla="*/ 5285 h 5408"/>
                <a:gd name="T22" fmla="*/ 411 w 7031"/>
                <a:gd name="T23" fmla="*/ 5374 h 5408"/>
                <a:gd name="T24" fmla="*/ 599 w 7031"/>
                <a:gd name="T25" fmla="*/ 5408 h 5408"/>
                <a:gd name="T26" fmla="*/ 790 w 7031"/>
                <a:gd name="T27" fmla="*/ 5382 h 5408"/>
                <a:gd name="T28" fmla="*/ 970 w 7031"/>
                <a:gd name="T29" fmla="*/ 5291 h 5408"/>
                <a:gd name="T30" fmla="*/ 3161 w 7031"/>
                <a:gd name="T31" fmla="*/ 3739 h 5408"/>
                <a:gd name="T32" fmla="*/ 3427 w 7031"/>
                <a:gd name="T33" fmla="*/ 3982 h 5408"/>
                <a:gd name="T34" fmla="*/ 3733 w 7031"/>
                <a:gd name="T35" fmla="*/ 4182 h 5408"/>
                <a:gd name="T36" fmla="*/ 4076 w 7031"/>
                <a:gd name="T37" fmla="*/ 4332 h 5408"/>
                <a:gd name="T38" fmla="*/ 4449 w 7031"/>
                <a:gd name="T39" fmla="*/ 4426 h 5408"/>
                <a:gd name="T40" fmla="*/ 4852 w 7031"/>
                <a:gd name="T41" fmla="*/ 4455 h 5408"/>
                <a:gd name="T42" fmla="*/ 5194 w 7031"/>
                <a:gd name="T43" fmla="*/ 4429 h 5408"/>
                <a:gd name="T44" fmla="*/ 5707 w 7031"/>
                <a:gd name="T45" fmla="*/ 4277 h 5408"/>
                <a:gd name="T46" fmla="*/ 6160 w 7031"/>
                <a:gd name="T47" fmla="*/ 4007 h 5408"/>
                <a:gd name="T48" fmla="*/ 6538 w 7031"/>
                <a:gd name="T49" fmla="*/ 3636 h 5408"/>
                <a:gd name="T50" fmla="*/ 6822 w 7031"/>
                <a:gd name="T51" fmla="*/ 3181 h 5408"/>
                <a:gd name="T52" fmla="*/ 6976 w 7031"/>
                <a:gd name="T53" fmla="*/ 2751 h 5408"/>
                <a:gd name="T54" fmla="*/ 7006 w 7031"/>
                <a:gd name="T55" fmla="*/ 2584 h 5408"/>
                <a:gd name="T56" fmla="*/ 7031 w 7031"/>
                <a:gd name="T57" fmla="*/ 2249 h 5408"/>
                <a:gd name="T58" fmla="*/ 7006 w 7031"/>
                <a:gd name="T59" fmla="*/ 1920 h 5408"/>
                <a:gd name="T60" fmla="*/ 6935 w 7031"/>
                <a:gd name="T61" fmla="*/ 1604 h 5408"/>
                <a:gd name="T62" fmla="*/ 6821 w 7031"/>
                <a:gd name="T63" fmla="*/ 1301 h 5408"/>
                <a:gd name="T64" fmla="*/ 6666 w 7031"/>
                <a:gd name="T65" fmla="*/ 1020 h 5408"/>
                <a:gd name="T66" fmla="*/ 6473 w 7031"/>
                <a:gd name="T67" fmla="*/ 763 h 5408"/>
                <a:gd name="T68" fmla="*/ 6244 w 7031"/>
                <a:gd name="T69" fmla="*/ 536 h 5408"/>
                <a:gd name="T70" fmla="*/ 5982 w 7031"/>
                <a:gd name="T71" fmla="*/ 343 h 5408"/>
                <a:gd name="T72" fmla="*/ 5691 w 7031"/>
                <a:gd name="T73" fmla="*/ 189 h 5408"/>
                <a:gd name="T74" fmla="*/ 5371 w 7031"/>
                <a:gd name="T75" fmla="*/ 78 h 5408"/>
                <a:gd name="T76" fmla="*/ 5260 w 7031"/>
                <a:gd name="T77" fmla="*/ 52 h 5408"/>
                <a:gd name="T78" fmla="*/ 4925 w 7031"/>
                <a:gd name="T79" fmla="*/ 4 h 5408"/>
                <a:gd name="T80" fmla="*/ 4595 w 7031"/>
                <a:gd name="T81" fmla="*/ 8 h 5408"/>
                <a:gd name="T82" fmla="*/ 4274 w 7031"/>
                <a:gd name="T83" fmla="*/ 61 h 5408"/>
                <a:gd name="T84" fmla="*/ 3968 w 7031"/>
                <a:gd name="T85" fmla="*/ 159 h 5408"/>
                <a:gd name="T86" fmla="*/ 3680 w 7031"/>
                <a:gd name="T87" fmla="*/ 301 h 5408"/>
                <a:gd name="T88" fmla="*/ 3416 w 7031"/>
                <a:gd name="T89" fmla="*/ 482 h 5408"/>
                <a:gd name="T90" fmla="*/ 3179 w 7031"/>
                <a:gd name="T91" fmla="*/ 699 h 5408"/>
                <a:gd name="T92" fmla="*/ 2974 w 7031"/>
                <a:gd name="T93" fmla="*/ 952 h 5408"/>
                <a:gd name="T94" fmla="*/ 2805 w 7031"/>
                <a:gd name="T95" fmla="*/ 1234 h 5408"/>
                <a:gd name="T96" fmla="*/ 2676 w 7031"/>
                <a:gd name="T97" fmla="*/ 1546 h 5408"/>
                <a:gd name="T98" fmla="*/ 2630 w 7031"/>
                <a:gd name="T99" fmla="*/ 1710 h 5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031" h="5408">
                  <a:moveTo>
                    <a:pt x="2630" y="1710"/>
                  </a:moveTo>
                  <a:lnTo>
                    <a:pt x="2610" y="1798"/>
                  </a:lnTo>
                  <a:lnTo>
                    <a:pt x="2581" y="1972"/>
                  </a:lnTo>
                  <a:lnTo>
                    <a:pt x="2568" y="2145"/>
                  </a:lnTo>
                  <a:lnTo>
                    <a:pt x="2568" y="2317"/>
                  </a:lnTo>
                  <a:lnTo>
                    <a:pt x="2581" y="2487"/>
                  </a:lnTo>
                  <a:lnTo>
                    <a:pt x="2607" y="2654"/>
                  </a:lnTo>
                  <a:lnTo>
                    <a:pt x="2646" y="2820"/>
                  </a:lnTo>
                  <a:lnTo>
                    <a:pt x="2697" y="2981"/>
                  </a:lnTo>
                  <a:lnTo>
                    <a:pt x="2728" y="3061"/>
                  </a:lnTo>
                  <a:lnTo>
                    <a:pt x="365" y="4229"/>
                  </a:lnTo>
                  <a:lnTo>
                    <a:pt x="333" y="4243"/>
                  </a:lnTo>
                  <a:lnTo>
                    <a:pt x="275" y="4278"/>
                  </a:lnTo>
                  <a:lnTo>
                    <a:pt x="223" y="4318"/>
                  </a:lnTo>
                  <a:lnTo>
                    <a:pt x="174" y="4363"/>
                  </a:lnTo>
                  <a:lnTo>
                    <a:pt x="132" y="4411"/>
                  </a:lnTo>
                  <a:lnTo>
                    <a:pt x="95" y="4464"/>
                  </a:lnTo>
                  <a:lnTo>
                    <a:pt x="64" y="4520"/>
                  </a:lnTo>
                  <a:lnTo>
                    <a:pt x="39" y="4578"/>
                  </a:lnTo>
                  <a:lnTo>
                    <a:pt x="20" y="4639"/>
                  </a:lnTo>
                  <a:lnTo>
                    <a:pt x="7" y="4701"/>
                  </a:lnTo>
                  <a:lnTo>
                    <a:pt x="1" y="4765"/>
                  </a:lnTo>
                  <a:lnTo>
                    <a:pt x="0" y="4829"/>
                  </a:lnTo>
                  <a:lnTo>
                    <a:pt x="6" y="4894"/>
                  </a:lnTo>
                  <a:lnTo>
                    <a:pt x="20" y="4959"/>
                  </a:lnTo>
                  <a:lnTo>
                    <a:pt x="40" y="5022"/>
                  </a:lnTo>
                  <a:lnTo>
                    <a:pt x="68" y="5084"/>
                  </a:lnTo>
                  <a:lnTo>
                    <a:pt x="83" y="5115"/>
                  </a:lnTo>
                  <a:lnTo>
                    <a:pt x="83" y="5115"/>
                  </a:lnTo>
                  <a:lnTo>
                    <a:pt x="102" y="5143"/>
                  </a:lnTo>
                  <a:lnTo>
                    <a:pt x="145" y="5196"/>
                  </a:lnTo>
                  <a:lnTo>
                    <a:pt x="191" y="5244"/>
                  </a:lnTo>
                  <a:lnTo>
                    <a:pt x="242" y="5285"/>
                  </a:lnTo>
                  <a:lnTo>
                    <a:pt x="295" y="5321"/>
                  </a:lnTo>
                  <a:lnTo>
                    <a:pt x="352" y="5350"/>
                  </a:lnTo>
                  <a:lnTo>
                    <a:pt x="411" y="5374"/>
                  </a:lnTo>
                  <a:lnTo>
                    <a:pt x="473" y="5392"/>
                  </a:lnTo>
                  <a:lnTo>
                    <a:pt x="535" y="5403"/>
                  </a:lnTo>
                  <a:lnTo>
                    <a:pt x="599" y="5408"/>
                  </a:lnTo>
                  <a:lnTo>
                    <a:pt x="662" y="5406"/>
                  </a:lnTo>
                  <a:lnTo>
                    <a:pt x="727" y="5396"/>
                  </a:lnTo>
                  <a:lnTo>
                    <a:pt x="790" y="5382"/>
                  </a:lnTo>
                  <a:lnTo>
                    <a:pt x="851" y="5359"/>
                  </a:lnTo>
                  <a:lnTo>
                    <a:pt x="911" y="5329"/>
                  </a:lnTo>
                  <a:lnTo>
                    <a:pt x="970" y="5291"/>
                  </a:lnTo>
                  <a:lnTo>
                    <a:pt x="998" y="5270"/>
                  </a:lnTo>
                  <a:lnTo>
                    <a:pt x="3121" y="3694"/>
                  </a:lnTo>
                  <a:lnTo>
                    <a:pt x="3161" y="3739"/>
                  </a:lnTo>
                  <a:lnTo>
                    <a:pt x="3246" y="3824"/>
                  </a:lnTo>
                  <a:lnTo>
                    <a:pt x="3334" y="3906"/>
                  </a:lnTo>
                  <a:lnTo>
                    <a:pt x="3427" y="3982"/>
                  </a:lnTo>
                  <a:lnTo>
                    <a:pt x="3525" y="4054"/>
                  </a:lnTo>
                  <a:lnTo>
                    <a:pt x="3628" y="4121"/>
                  </a:lnTo>
                  <a:lnTo>
                    <a:pt x="3733" y="4182"/>
                  </a:lnTo>
                  <a:lnTo>
                    <a:pt x="3844" y="4238"/>
                  </a:lnTo>
                  <a:lnTo>
                    <a:pt x="3958" y="4289"/>
                  </a:lnTo>
                  <a:lnTo>
                    <a:pt x="4076" y="4332"/>
                  </a:lnTo>
                  <a:lnTo>
                    <a:pt x="4197" y="4370"/>
                  </a:lnTo>
                  <a:lnTo>
                    <a:pt x="4322" y="4402"/>
                  </a:lnTo>
                  <a:lnTo>
                    <a:pt x="4449" y="4426"/>
                  </a:lnTo>
                  <a:lnTo>
                    <a:pt x="4581" y="4443"/>
                  </a:lnTo>
                  <a:lnTo>
                    <a:pt x="4715" y="4453"/>
                  </a:lnTo>
                  <a:lnTo>
                    <a:pt x="4852" y="4455"/>
                  </a:lnTo>
                  <a:lnTo>
                    <a:pt x="4922" y="4453"/>
                  </a:lnTo>
                  <a:lnTo>
                    <a:pt x="5014" y="4450"/>
                  </a:lnTo>
                  <a:lnTo>
                    <a:pt x="5194" y="4429"/>
                  </a:lnTo>
                  <a:lnTo>
                    <a:pt x="5370" y="4392"/>
                  </a:lnTo>
                  <a:lnTo>
                    <a:pt x="5541" y="4341"/>
                  </a:lnTo>
                  <a:lnTo>
                    <a:pt x="5707" y="4277"/>
                  </a:lnTo>
                  <a:lnTo>
                    <a:pt x="5865" y="4199"/>
                  </a:lnTo>
                  <a:lnTo>
                    <a:pt x="6016" y="4108"/>
                  </a:lnTo>
                  <a:lnTo>
                    <a:pt x="6160" y="4007"/>
                  </a:lnTo>
                  <a:lnTo>
                    <a:pt x="6295" y="3893"/>
                  </a:lnTo>
                  <a:lnTo>
                    <a:pt x="6421" y="3770"/>
                  </a:lnTo>
                  <a:lnTo>
                    <a:pt x="6538" y="3636"/>
                  </a:lnTo>
                  <a:lnTo>
                    <a:pt x="6643" y="3492"/>
                  </a:lnTo>
                  <a:lnTo>
                    <a:pt x="6738" y="3340"/>
                  </a:lnTo>
                  <a:lnTo>
                    <a:pt x="6822" y="3181"/>
                  </a:lnTo>
                  <a:lnTo>
                    <a:pt x="6893" y="3014"/>
                  </a:lnTo>
                  <a:lnTo>
                    <a:pt x="6951" y="2841"/>
                  </a:lnTo>
                  <a:lnTo>
                    <a:pt x="6976" y="2751"/>
                  </a:lnTo>
                  <a:lnTo>
                    <a:pt x="6976" y="2751"/>
                  </a:lnTo>
                  <a:lnTo>
                    <a:pt x="6987" y="2696"/>
                  </a:lnTo>
                  <a:lnTo>
                    <a:pt x="7006" y="2584"/>
                  </a:lnTo>
                  <a:lnTo>
                    <a:pt x="7020" y="2472"/>
                  </a:lnTo>
                  <a:lnTo>
                    <a:pt x="7028" y="2360"/>
                  </a:lnTo>
                  <a:lnTo>
                    <a:pt x="7031" y="2249"/>
                  </a:lnTo>
                  <a:lnTo>
                    <a:pt x="7027" y="2138"/>
                  </a:lnTo>
                  <a:lnTo>
                    <a:pt x="7019" y="2029"/>
                  </a:lnTo>
                  <a:lnTo>
                    <a:pt x="7006" y="1920"/>
                  </a:lnTo>
                  <a:lnTo>
                    <a:pt x="6987" y="1814"/>
                  </a:lnTo>
                  <a:lnTo>
                    <a:pt x="6963" y="1707"/>
                  </a:lnTo>
                  <a:lnTo>
                    <a:pt x="6935" y="1604"/>
                  </a:lnTo>
                  <a:lnTo>
                    <a:pt x="6902" y="1500"/>
                  </a:lnTo>
                  <a:lnTo>
                    <a:pt x="6864" y="1400"/>
                  </a:lnTo>
                  <a:lnTo>
                    <a:pt x="6821" y="1301"/>
                  </a:lnTo>
                  <a:lnTo>
                    <a:pt x="6773" y="1205"/>
                  </a:lnTo>
                  <a:lnTo>
                    <a:pt x="6722" y="1111"/>
                  </a:lnTo>
                  <a:lnTo>
                    <a:pt x="6666" y="1020"/>
                  </a:lnTo>
                  <a:lnTo>
                    <a:pt x="6605" y="931"/>
                  </a:lnTo>
                  <a:lnTo>
                    <a:pt x="6541" y="845"/>
                  </a:lnTo>
                  <a:lnTo>
                    <a:pt x="6473" y="763"/>
                  </a:lnTo>
                  <a:lnTo>
                    <a:pt x="6400" y="684"/>
                  </a:lnTo>
                  <a:lnTo>
                    <a:pt x="6324" y="608"/>
                  </a:lnTo>
                  <a:lnTo>
                    <a:pt x="6244" y="536"/>
                  </a:lnTo>
                  <a:lnTo>
                    <a:pt x="6160" y="467"/>
                  </a:lnTo>
                  <a:lnTo>
                    <a:pt x="6073" y="403"/>
                  </a:lnTo>
                  <a:lnTo>
                    <a:pt x="5982" y="343"/>
                  </a:lnTo>
                  <a:lnTo>
                    <a:pt x="5888" y="287"/>
                  </a:lnTo>
                  <a:lnTo>
                    <a:pt x="5791" y="235"/>
                  </a:lnTo>
                  <a:lnTo>
                    <a:pt x="5691" y="189"/>
                  </a:lnTo>
                  <a:lnTo>
                    <a:pt x="5588" y="147"/>
                  </a:lnTo>
                  <a:lnTo>
                    <a:pt x="5481" y="110"/>
                  </a:lnTo>
                  <a:lnTo>
                    <a:pt x="5371" y="78"/>
                  </a:lnTo>
                  <a:lnTo>
                    <a:pt x="5315" y="64"/>
                  </a:lnTo>
                  <a:lnTo>
                    <a:pt x="5315" y="64"/>
                  </a:lnTo>
                  <a:lnTo>
                    <a:pt x="5260" y="52"/>
                  </a:lnTo>
                  <a:lnTo>
                    <a:pt x="5148" y="29"/>
                  </a:lnTo>
                  <a:lnTo>
                    <a:pt x="5036" y="14"/>
                  </a:lnTo>
                  <a:lnTo>
                    <a:pt x="4925" y="4"/>
                  </a:lnTo>
                  <a:lnTo>
                    <a:pt x="4814" y="0"/>
                  </a:lnTo>
                  <a:lnTo>
                    <a:pt x="4704" y="1"/>
                  </a:lnTo>
                  <a:lnTo>
                    <a:pt x="4595" y="8"/>
                  </a:lnTo>
                  <a:lnTo>
                    <a:pt x="4486" y="21"/>
                  </a:lnTo>
                  <a:lnTo>
                    <a:pt x="4380" y="38"/>
                  </a:lnTo>
                  <a:lnTo>
                    <a:pt x="4274" y="61"/>
                  </a:lnTo>
                  <a:lnTo>
                    <a:pt x="4171" y="88"/>
                  </a:lnTo>
                  <a:lnTo>
                    <a:pt x="4069" y="122"/>
                  </a:lnTo>
                  <a:lnTo>
                    <a:pt x="3968" y="159"/>
                  </a:lnTo>
                  <a:lnTo>
                    <a:pt x="3870" y="202"/>
                  </a:lnTo>
                  <a:lnTo>
                    <a:pt x="3774" y="249"/>
                  </a:lnTo>
                  <a:lnTo>
                    <a:pt x="3680" y="301"/>
                  </a:lnTo>
                  <a:lnTo>
                    <a:pt x="3590" y="356"/>
                  </a:lnTo>
                  <a:lnTo>
                    <a:pt x="3501" y="417"/>
                  </a:lnTo>
                  <a:lnTo>
                    <a:pt x="3416" y="482"/>
                  </a:lnTo>
                  <a:lnTo>
                    <a:pt x="3333" y="551"/>
                  </a:lnTo>
                  <a:lnTo>
                    <a:pt x="3254" y="623"/>
                  </a:lnTo>
                  <a:lnTo>
                    <a:pt x="3179" y="699"/>
                  </a:lnTo>
                  <a:lnTo>
                    <a:pt x="3107" y="780"/>
                  </a:lnTo>
                  <a:lnTo>
                    <a:pt x="3038" y="864"/>
                  </a:lnTo>
                  <a:lnTo>
                    <a:pt x="2974" y="952"/>
                  </a:lnTo>
                  <a:lnTo>
                    <a:pt x="2914" y="1042"/>
                  </a:lnTo>
                  <a:lnTo>
                    <a:pt x="2857" y="1136"/>
                  </a:lnTo>
                  <a:lnTo>
                    <a:pt x="2805" y="1234"/>
                  </a:lnTo>
                  <a:lnTo>
                    <a:pt x="2757" y="1335"/>
                  </a:lnTo>
                  <a:lnTo>
                    <a:pt x="2714" y="1439"/>
                  </a:lnTo>
                  <a:lnTo>
                    <a:pt x="2676" y="1546"/>
                  </a:lnTo>
                  <a:lnTo>
                    <a:pt x="2643" y="1654"/>
                  </a:lnTo>
                  <a:lnTo>
                    <a:pt x="2630" y="1710"/>
                  </a:lnTo>
                  <a:lnTo>
                    <a:pt x="2630" y="1710"/>
                  </a:lnTo>
                  <a:close/>
                </a:path>
              </a:pathLst>
            </a:custGeom>
            <a:solidFill>
              <a:srgbClr val="3C33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0" name="Freeform 53"/>
            <p:cNvSpPr>
              <a:spLocks/>
            </p:cNvSpPr>
            <p:nvPr/>
          </p:nvSpPr>
          <p:spPr bwMode="auto">
            <a:xfrm>
              <a:off x="5176418" y="4465307"/>
              <a:ext cx="286850" cy="287409"/>
            </a:xfrm>
            <a:custGeom>
              <a:avLst/>
              <a:gdLst>
                <a:gd name="T0" fmla="*/ 1364 w 3080"/>
                <a:gd name="T1" fmla="*/ 3080 h 3080"/>
                <a:gd name="T2" fmla="*/ 1814 w 3080"/>
                <a:gd name="T3" fmla="*/ 2770 h 3080"/>
                <a:gd name="T4" fmla="*/ 1998 w 3080"/>
                <a:gd name="T5" fmla="*/ 2712 h 3080"/>
                <a:gd name="T6" fmla="*/ 2215 w 3080"/>
                <a:gd name="T7" fmla="*/ 2605 h 3080"/>
                <a:gd name="T8" fmla="*/ 2503 w 3080"/>
                <a:gd name="T9" fmla="*/ 2743 h 3080"/>
                <a:gd name="T10" fmla="*/ 2616 w 3080"/>
                <a:gd name="T11" fmla="*/ 2222 h 3080"/>
                <a:gd name="T12" fmla="*/ 2703 w 3080"/>
                <a:gd name="T13" fmla="*/ 2058 h 3080"/>
                <a:gd name="T14" fmla="*/ 2787 w 3080"/>
                <a:gd name="T15" fmla="*/ 1821 h 3080"/>
                <a:gd name="T16" fmla="*/ 3080 w 3080"/>
                <a:gd name="T17" fmla="*/ 1715 h 3080"/>
                <a:gd name="T18" fmla="*/ 2784 w 3080"/>
                <a:gd name="T19" fmla="*/ 1266 h 3080"/>
                <a:gd name="T20" fmla="*/ 2725 w 3080"/>
                <a:gd name="T21" fmla="*/ 1081 h 3080"/>
                <a:gd name="T22" fmla="*/ 2619 w 3080"/>
                <a:gd name="T23" fmla="*/ 854 h 3080"/>
                <a:gd name="T24" fmla="*/ 2756 w 3080"/>
                <a:gd name="T25" fmla="*/ 562 h 3080"/>
                <a:gd name="T26" fmla="*/ 2221 w 3080"/>
                <a:gd name="T27" fmla="*/ 464 h 3080"/>
                <a:gd name="T28" fmla="*/ 2058 w 3080"/>
                <a:gd name="T29" fmla="*/ 375 h 3080"/>
                <a:gd name="T30" fmla="*/ 1820 w 3080"/>
                <a:gd name="T31" fmla="*/ 293 h 3080"/>
                <a:gd name="T32" fmla="*/ 1715 w 3080"/>
                <a:gd name="T33" fmla="*/ 0 h 3080"/>
                <a:gd name="T34" fmla="*/ 1265 w 3080"/>
                <a:gd name="T35" fmla="*/ 309 h 3080"/>
                <a:gd name="T36" fmla="*/ 1082 w 3080"/>
                <a:gd name="T37" fmla="*/ 367 h 3080"/>
                <a:gd name="T38" fmla="*/ 864 w 3080"/>
                <a:gd name="T39" fmla="*/ 474 h 3080"/>
                <a:gd name="T40" fmla="*/ 576 w 3080"/>
                <a:gd name="T41" fmla="*/ 337 h 3080"/>
                <a:gd name="T42" fmla="*/ 464 w 3080"/>
                <a:gd name="T43" fmla="*/ 871 h 3080"/>
                <a:gd name="T44" fmla="*/ 375 w 3080"/>
                <a:gd name="T45" fmla="*/ 1036 h 3080"/>
                <a:gd name="T46" fmla="*/ 293 w 3080"/>
                <a:gd name="T47" fmla="*/ 1273 h 3080"/>
                <a:gd name="T48" fmla="*/ 0 w 3080"/>
                <a:gd name="T49" fmla="*/ 1378 h 3080"/>
                <a:gd name="T50" fmla="*/ 295 w 3080"/>
                <a:gd name="T51" fmla="*/ 1828 h 3080"/>
                <a:gd name="T52" fmla="*/ 353 w 3080"/>
                <a:gd name="T53" fmla="*/ 2012 h 3080"/>
                <a:gd name="T54" fmla="*/ 461 w 3080"/>
                <a:gd name="T55" fmla="*/ 2230 h 3080"/>
                <a:gd name="T56" fmla="*/ 322 w 3080"/>
                <a:gd name="T57" fmla="*/ 2517 h 3080"/>
                <a:gd name="T58" fmla="*/ 857 w 3080"/>
                <a:gd name="T59" fmla="*/ 2630 h 3080"/>
                <a:gd name="T60" fmla="*/ 1021 w 3080"/>
                <a:gd name="T61" fmla="*/ 2713 h 3080"/>
                <a:gd name="T62" fmla="*/ 1258 w 3080"/>
                <a:gd name="T63" fmla="*/ 2787 h 3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080" h="3080">
                  <a:moveTo>
                    <a:pt x="1321" y="2799"/>
                  </a:moveTo>
                  <a:lnTo>
                    <a:pt x="1364" y="3080"/>
                  </a:lnTo>
                  <a:lnTo>
                    <a:pt x="1786" y="3066"/>
                  </a:lnTo>
                  <a:lnTo>
                    <a:pt x="1814" y="2770"/>
                  </a:lnTo>
                  <a:lnTo>
                    <a:pt x="1876" y="2754"/>
                  </a:lnTo>
                  <a:lnTo>
                    <a:pt x="1998" y="2712"/>
                  </a:lnTo>
                  <a:lnTo>
                    <a:pt x="2110" y="2663"/>
                  </a:lnTo>
                  <a:lnTo>
                    <a:pt x="2215" y="2605"/>
                  </a:lnTo>
                  <a:lnTo>
                    <a:pt x="2263" y="2574"/>
                  </a:lnTo>
                  <a:lnTo>
                    <a:pt x="2503" y="2743"/>
                  </a:lnTo>
                  <a:lnTo>
                    <a:pt x="2798" y="2433"/>
                  </a:lnTo>
                  <a:lnTo>
                    <a:pt x="2616" y="2222"/>
                  </a:lnTo>
                  <a:lnTo>
                    <a:pt x="2646" y="2169"/>
                  </a:lnTo>
                  <a:lnTo>
                    <a:pt x="2703" y="2058"/>
                  </a:lnTo>
                  <a:lnTo>
                    <a:pt x="2751" y="1942"/>
                  </a:lnTo>
                  <a:lnTo>
                    <a:pt x="2787" y="1821"/>
                  </a:lnTo>
                  <a:lnTo>
                    <a:pt x="2798" y="1757"/>
                  </a:lnTo>
                  <a:lnTo>
                    <a:pt x="3080" y="1715"/>
                  </a:lnTo>
                  <a:lnTo>
                    <a:pt x="3065" y="1293"/>
                  </a:lnTo>
                  <a:lnTo>
                    <a:pt x="2784" y="1266"/>
                  </a:lnTo>
                  <a:lnTo>
                    <a:pt x="2768" y="1202"/>
                  </a:lnTo>
                  <a:lnTo>
                    <a:pt x="2725" y="1081"/>
                  </a:lnTo>
                  <a:lnTo>
                    <a:pt x="2676" y="965"/>
                  </a:lnTo>
                  <a:lnTo>
                    <a:pt x="2619" y="854"/>
                  </a:lnTo>
                  <a:lnTo>
                    <a:pt x="2587" y="801"/>
                  </a:lnTo>
                  <a:lnTo>
                    <a:pt x="2756" y="562"/>
                  </a:lnTo>
                  <a:lnTo>
                    <a:pt x="2447" y="280"/>
                  </a:lnTo>
                  <a:lnTo>
                    <a:pt x="2221" y="464"/>
                  </a:lnTo>
                  <a:lnTo>
                    <a:pt x="2168" y="432"/>
                  </a:lnTo>
                  <a:lnTo>
                    <a:pt x="2058" y="375"/>
                  </a:lnTo>
                  <a:lnTo>
                    <a:pt x="1942" y="328"/>
                  </a:lnTo>
                  <a:lnTo>
                    <a:pt x="1820" y="293"/>
                  </a:lnTo>
                  <a:lnTo>
                    <a:pt x="1757" y="280"/>
                  </a:lnTo>
                  <a:lnTo>
                    <a:pt x="1715" y="0"/>
                  </a:lnTo>
                  <a:lnTo>
                    <a:pt x="1293" y="13"/>
                  </a:lnTo>
                  <a:lnTo>
                    <a:pt x="1265" y="309"/>
                  </a:lnTo>
                  <a:lnTo>
                    <a:pt x="1202" y="326"/>
                  </a:lnTo>
                  <a:lnTo>
                    <a:pt x="1082" y="367"/>
                  </a:lnTo>
                  <a:lnTo>
                    <a:pt x="968" y="417"/>
                  </a:lnTo>
                  <a:lnTo>
                    <a:pt x="864" y="474"/>
                  </a:lnTo>
                  <a:lnTo>
                    <a:pt x="815" y="506"/>
                  </a:lnTo>
                  <a:lnTo>
                    <a:pt x="576" y="337"/>
                  </a:lnTo>
                  <a:lnTo>
                    <a:pt x="280" y="646"/>
                  </a:lnTo>
                  <a:lnTo>
                    <a:pt x="464" y="871"/>
                  </a:lnTo>
                  <a:lnTo>
                    <a:pt x="432" y="925"/>
                  </a:lnTo>
                  <a:lnTo>
                    <a:pt x="375" y="1036"/>
                  </a:lnTo>
                  <a:lnTo>
                    <a:pt x="328" y="1152"/>
                  </a:lnTo>
                  <a:lnTo>
                    <a:pt x="293" y="1273"/>
                  </a:lnTo>
                  <a:lnTo>
                    <a:pt x="280" y="1335"/>
                  </a:lnTo>
                  <a:lnTo>
                    <a:pt x="0" y="1378"/>
                  </a:lnTo>
                  <a:lnTo>
                    <a:pt x="13" y="1800"/>
                  </a:lnTo>
                  <a:lnTo>
                    <a:pt x="295" y="1828"/>
                  </a:lnTo>
                  <a:lnTo>
                    <a:pt x="311" y="1891"/>
                  </a:lnTo>
                  <a:lnTo>
                    <a:pt x="353" y="2012"/>
                  </a:lnTo>
                  <a:lnTo>
                    <a:pt x="403" y="2125"/>
                  </a:lnTo>
                  <a:lnTo>
                    <a:pt x="461" y="2230"/>
                  </a:lnTo>
                  <a:lnTo>
                    <a:pt x="491" y="2279"/>
                  </a:lnTo>
                  <a:lnTo>
                    <a:pt x="322" y="2517"/>
                  </a:lnTo>
                  <a:lnTo>
                    <a:pt x="633" y="2812"/>
                  </a:lnTo>
                  <a:lnTo>
                    <a:pt x="857" y="2630"/>
                  </a:lnTo>
                  <a:lnTo>
                    <a:pt x="910" y="2660"/>
                  </a:lnTo>
                  <a:lnTo>
                    <a:pt x="1021" y="2713"/>
                  </a:lnTo>
                  <a:lnTo>
                    <a:pt x="1137" y="2755"/>
                  </a:lnTo>
                  <a:lnTo>
                    <a:pt x="1258" y="2787"/>
                  </a:lnTo>
                  <a:lnTo>
                    <a:pt x="1321" y="27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1" name="Freeform 54"/>
            <p:cNvSpPr>
              <a:spLocks/>
            </p:cNvSpPr>
            <p:nvPr/>
          </p:nvSpPr>
          <p:spPr bwMode="auto">
            <a:xfrm>
              <a:off x="5262529" y="4551418"/>
              <a:ext cx="115187" cy="115187"/>
            </a:xfrm>
            <a:custGeom>
              <a:avLst/>
              <a:gdLst>
                <a:gd name="T0" fmla="*/ 1192 w 1237"/>
                <a:gd name="T1" fmla="*/ 385 h 1237"/>
                <a:gd name="T2" fmla="*/ 1134 w 1237"/>
                <a:gd name="T3" fmla="*/ 275 h 1237"/>
                <a:gd name="T4" fmla="*/ 1057 w 1237"/>
                <a:gd name="T5" fmla="*/ 181 h 1237"/>
                <a:gd name="T6" fmla="*/ 965 w 1237"/>
                <a:gd name="T7" fmla="*/ 105 h 1237"/>
                <a:gd name="T8" fmla="*/ 860 w 1237"/>
                <a:gd name="T9" fmla="*/ 49 h 1237"/>
                <a:gd name="T10" fmla="*/ 747 w 1237"/>
                <a:gd name="T11" fmla="*/ 13 h 1237"/>
                <a:gd name="T12" fmla="*/ 628 w 1237"/>
                <a:gd name="T13" fmla="*/ 0 h 1237"/>
                <a:gd name="T14" fmla="*/ 506 w 1237"/>
                <a:gd name="T15" fmla="*/ 10 h 1237"/>
                <a:gd name="T16" fmla="*/ 414 w 1237"/>
                <a:gd name="T17" fmla="*/ 35 h 1237"/>
                <a:gd name="T18" fmla="*/ 328 w 1237"/>
                <a:gd name="T19" fmla="*/ 72 h 1237"/>
                <a:gd name="T20" fmla="*/ 225 w 1237"/>
                <a:gd name="T21" fmla="*/ 140 h 1237"/>
                <a:gd name="T22" fmla="*/ 141 w 1237"/>
                <a:gd name="T23" fmla="*/ 224 h 1237"/>
                <a:gd name="T24" fmla="*/ 74 w 1237"/>
                <a:gd name="T25" fmla="*/ 324 h 1237"/>
                <a:gd name="T26" fmla="*/ 28 w 1237"/>
                <a:gd name="T27" fmla="*/ 432 h 1237"/>
                <a:gd name="T28" fmla="*/ 4 w 1237"/>
                <a:gd name="T29" fmla="*/ 549 h 1237"/>
                <a:gd name="T30" fmla="*/ 2 w 1237"/>
                <a:gd name="T31" fmla="*/ 670 h 1237"/>
                <a:gd name="T32" fmla="*/ 25 w 1237"/>
                <a:gd name="T33" fmla="*/ 792 h 1237"/>
                <a:gd name="T34" fmla="*/ 46 w 1237"/>
                <a:gd name="T35" fmla="*/ 852 h 1237"/>
                <a:gd name="T36" fmla="*/ 104 w 1237"/>
                <a:gd name="T37" fmla="*/ 963 h 1237"/>
                <a:gd name="T38" fmla="*/ 180 w 1237"/>
                <a:gd name="T39" fmla="*/ 1056 h 1237"/>
                <a:gd name="T40" fmla="*/ 272 w 1237"/>
                <a:gd name="T41" fmla="*/ 1132 h 1237"/>
                <a:gd name="T42" fmla="*/ 376 w 1237"/>
                <a:gd name="T43" fmla="*/ 1189 h 1237"/>
                <a:gd name="T44" fmla="*/ 490 w 1237"/>
                <a:gd name="T45" fmla="*/ 1225 h 1237"/>
                <a:gd name="T46" fmla="*/ 609 w 1237"/>
                <a:gd name="T47" fmla="*/ 1237 h 1237"/>
                <a:gd name="T48" fmla="*/ 731 w 1237"/>
                <a:gd name="T49" fmla="*/ 1227 h 1237"/>
                <a:gd name="T50" fmla="*/ 822 w 1237"/>
                <a:gd name="T51" fmla="*/ 1202 h 1237"/>
                <a:gd name="T52" fmla="*/ 909 w 1237"/>
                <a:gd name="T53" fmla="*/ 1164 h 1237"/>
                <a:gd name="T54" fmla="*/ 1011 w 1237"/>
                <a:gd name="T55" fmla="*/ 1097 h 1237"/>
                <a:gd name="T56" fmla="*/ 1097 w 1237"/>
                <a:gd name="T57" fmla="*/ 1013 h 1237"/>
                <a:gd name="T58" fmla="*/ 1162 w 1237"/>
                <a:gd name="T59" fmla="*/ 914 h 1237"/>
                <a:gd name="T60" fmla="*/ 1208 w 1237"/>
                <a:gd name="T61" fmla="*/ 805 h 1237"/>
                <a:gd name="T62" fmla="*/ 1234 w 1237"/>
                <a:gd name="T63" fmla="*/ 689 h 1237"/>
                <a:gd name="T64" fmla="*/ 1235 w 1237"/>
                <a:gd name="T65" fmla="*/ 567 h 1237"/>
                <a:gd name="T66" fmla="*/ 1212 w 1237"/>
                <a:gd name="T67" fmla="*/ 445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37" h="1237">
                  <a:moveTo>
                    <a:pt x="1202" y="414"/>
                  </a:moveTo>
                  <a:lnTo>
                    <a:pt x="1192" y="385"/>
                  </a:lnTo>
                  <a:lnTo>
                    <a:pt x="1164" y="328"/>
                  </a:lnTo>
                  <a:lnTo>
                    <a:pt x="1134" y="275"/>
                  </a:lnTo>
                  <a:lnTo>
                    <a:pt x="1097" y="225"/>
                  </a:lnTo>
                  <a:lnTo>
                    <a:pt x="1057" y="181"/>
                  </a:lnTo>
                  <a:lnTo>
                    <a:pt x="1012" y="141"/>
                  </a:lnTo>
                  <a:lnTo>
                    <a:pt x="965" y="105"/>
                  </a:lnTo>
                  <a:lnTo>
                    <a:pt x="914" y="75"/>
                  </a:lnTo>
                  <a:lnTo>
                    <a:pt x="860" y="49"/>
                  </a:lnTo>
                  <a:lnTo>
                    <a:pt x="804" y="28"/>
                  </a:lnTo>
                  <a:lnTo>
                    <a:pt x="747" y="13"/>
                  </a:lnTo>
                  <a:lnTo>
                    <a:pt x="688" y="4"/>
                  </a:lnTo>
                  <a:lnTo>
                    <a:pt x="628" y="0"/>
                  </a:lnTo>
                  <a:lnTo>
                    <a:pt x="567" y="2"/>
                  </a:lnTo>
                  <a:lnTo>
                    <a:pt x="506" y="10"/>
                  </a:lnTo>
                  <a:lnTo>
                    <a:pt x="445" y="25"/>
                  </a:lnTo>
                  <a:lnTo>
                    <a:pt x="414" y="35"/>
                  </a:lnTo>
                  <a:lnTo>
                    <a:pt x="385" y="46"/>
                  </a:lnTo>
                  <a:lnTo>
                    <a:pt x="328" y="72"/>
                  </a:lnTo>
                  <a:lnTo>
                    <a:pt x="275" y="104"/>
                  </a:lnTo>
                  <a:lnTo>
                    <a:pt x="225" y="140"/>
                  </a:lnTo>
                  <a:lnTo>
                    <a:pt x="181" y="180"/>
                  </a:lnTo>
                  <a:lnTo>
                    <a:pt x="141" y="224"/>
                  </a:lnTo>
                  <a:lnTo>
                    <a:pt x="105" y="272"/>
                  </a:lnTo>
                  <a:lnTo>
                    <a:pt x="74" y="324"/>
                  </a:lnTo>
                  <a:lnTo>
                    <a:pt x="49" y="376"/>
                  </a:lnTo>
                  <a:lnTo>
                    <a:pt x="28" y="432"/>
                  </a:lnTo>
                  <a:lnTo>
                    <a:pt x="13" y="490"/>
                  </a:lnTo>
                  <a:lnTo>
                    <a:pt x="4" y="549"/>
                  </a:lnTo>
                  <a:lnTo>
                    <a:pt x="0" y="610"/>
                  </a:lnTo>
                  <a:lnTo>
                    <a:pt x="2" y="670"/>
                  </a:lnTo>
                  <a:lnTo>
                    <a:pt x="10" y="731"/>
                  </a:lnTo>
                  <a:lnTo>
                    <a:pt x="25" y="792"/>
                  </a:lnTo>
                  <a:lnTo>
                    <a:pt x="34" y="823"/>
                  </a:lnTo>
                  <a:lnTo>
                    <a:pt x="46" y="852"/>
                  </a:lnTo>
                  <a:lnTo>
                    <a:pt x="72" y="909"/>
                  </a:lnTo>
                  <a:lnTo>
                    <a:pt x="104" y="963"/>
                  </a:lnTo>
                  <a:lnTo>
                    <a:pt x="140" y="1011"/>
                  </a:lnTo>
                  <a:lnTo>
                    <a:pt x="180" y="1056"/>
                  </a:lnTo>
                  <a:lnTo>
                    <a:pt x="224" y="1097"/>
                  </a:lnTo>
                  <a:lnTo>
                    <a:pt x="272" y="1132"/>
                  </a:lnTo>
                  <a:lnTo>
                    <a:pt x="323" y="1162"/>
                  </a:lnTo>
                  <a:lnTo>
                    <a:pt x="376" y="1189"/>
                  </a:lnTo>
                  <a:lnTo>
                    <a:pt x="432" y="1209"/>
                  </a:lnTo>
                  <a:lnTo>
                    <a:pt x="490" y="1225"/>
                  </a:lnTo>
                  <a:lnTo>
                    <a:pt x="549" y="1234"/>
                  </a:lnTo>
                  <a:lnTo>
                    <a:pt x="609" y="1237"/>
                  </a:lnTo>
                  <a:lnTo>
                    <a:pt x="669" y="1235"/>
                  </a:lnTo>
                  <a:lnTo>
                    <a:pt x="731" y="1227"/>
                  </a:lnTo>
                  <a:lnTo>
                    <a:pt x="792" y="1212"/>
                  </a:lnTo>
                  <a:lnTo>
                    <a:pt x="822" y="1202"/>
                  </a:lnTo>
                  <a:lnTo>
                    <a:pt x="852" y="1192"/>
                  </a:lnTo>
                  <a:lnTo>
                    <a:pt x="909" y="1164"/>
                  </a:lnTo>
                  <a:lnTo>
                    <a:pt x="963" y="1134"/>
                  </a:lnTo>
                  <a:lnTo>
                    <a:pt x="1011" y="1097"/>
                  </a:lnTo>
                  <a:lnTo>
                    <a:pt x="1055" y="1057"/>
                  </a:lnTo>
                  <a:lnTo>
                    <a:pt x="1097" y="1013"/>
                  </a:lnTo>
                  <a:lnTo>
                    <a:pt x="1131" y="965"/>
                  </a:lnTo>
                  <a:lnTo>
                    <a:pt x="1162" y="914"/>
                  </a:lnTo>
                  <a:lnTo>
                    <a:pt x="1188" y="861"/>
                  </a:lnTo>
                  <a:lnTo>
                    <a:pt x="1208" y="805"/>
                  </a:lnTo>
                  <a:lnTo>
                    <a:pt x="1224" y="748"/>
                  </a:lnTo>
                  <a:lnTo>
                    <a:pt x="1234" y="689"/>
                  </a:lnTo>
                  <a:lnTo>
                    <a:pt x="1237" y="629"/>
                  </a:lnTo>
                  <a:lnTo>
                    <a:pt x="1235" y="567"/>
                  </a:lnTo>
                  <a:lnTo>
                    <a:pt x="1226" y="506"/>
                  </a:lnTo>
                  <a:lnTo>
                    <a:pt x="1212" y="445"/>
                  </a:lnTo>
                  <a:lnTo>
                    <a:pt x="1202" y="414"/>
                  </a:lnTo>
                  <a:close/>
                </a:path>
              </a:pathLst>
            </a:custGeom>
            <a:solidFill>
              <a:srgbClr val="EF2F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2" name="Freeform 55"/>
            <p:cNvSpPr>
              <a:spLocks noEditPoints="1"/>
            </p:cNvSpPr>
            <p:nvPr/>
          </p:nvSpPr>
          <p:spPr bwMode="auto">
            <a:xfrm>
              <a:off x="5248550" y="4538557"/>
              <a:ext cx="141468" cy="141468"/>
            </a:xfrm>
            <a:custGeom>
              <a:avLst/>
              <a:gdLst>
                <a:gd name="T0" fmla="*/ 719 w 1523"/>
                <a:gd name="T1" fmla="*/ 284 h 1519"/>
                <a:gd name="T2" fmla="*/ 606 w 1523"/>
                <a:gd name="T3" fmla="*/ 310 h 1519"/>
                <a:gd name="T4" fmla="*/ 539 w 1523"/>
                <a:gd name="T5" fmla="*/ 338 h 1519"/>
                <a:gd name="T6" fmla="*/ 408 w 1523"/>
                <a:gd name="T7" fmla="*/ 439 h 1519"/>
                <a:gd name="T8" fmla="*/ 314 w 1523"/>
                <a:gd name="T9" fmla="*/ 596 h 1519"/>
                <a:gd name="T10" fmla="*/ 285 w 1523"/>
                <a:gd name="T11" fmla="*/ 777 h 1519"/>
                <a:gd name="T12" fmla="*/ 311 w 1523"/>
                <a:gd name="T13" fmla="*/ 914 h 1519"/>
                <a:gd name="T14" fmla="*/ 362 w 1523"/>
                <a:gd name="T15" fmla="*/ 1018 h 1519"/>
                <a:gd name="T16" fmla="*/ 460 w 1523"/>
                <a:gd name="T17" fmla="*/ 1129 h 1519"/>
                <a:gd name="T18" fmla="*/ 584 w 1523"/>
                <a:gd name="T19" fmla="*/ 1204 h 1519"/>
                <a:gd name="T20" fmla="*/ 724 w 1523"/>
                <a:gd name="T21" fmla="*/ 1237 h 1519"/>
                <a:gd name="T22" fmla="*/ 804 w 1523"/>
                <a:gd name="T23" fmla="*/ 1236 h 1519"/>
                <a:gd name="T24" fmla="*/ 916 w 1523"/>
                <a:gd name="T25" fmla="*/ 1210 h 1519"/>
                <a:gd name="T26" fmla="*/ 984 w 1523"/>
                <a:gd name="T27" fmla="*/ 1181 h 1519"/>
                <a:gd name="T28" fmla="*/ 1115 w 1523"/>
                <a:gd name="T29" fmla="*/ 1081 h 1519"/>
                <a:gd name="T30" fmla="*/ 1209 w 1523"/>
                <a:gd name="T31" fmla="*/ 923 h 1519"/>
                <a:gd name="T32" fmla="*/ 1238 w 1523"/>
                <a:gd name="T33" fmla="*/ 742 h 1519"/>
                <a:gd name="T34" fmla="*/ 1212 w 1523"/>
                <a:gd name="T35" fmla="*/ 605 h 1519"/>
                <a:gd name="T36" fmla="*/ 1162 w 1523"/>
                <a:gd name="T37" fmla="*/ 502 h 1519"/>
                <a:gd name="T38" fmla="*/ 1067 w 1523"/>
                <a:gd name="T39" fmla="*/ 391 h 1519"/>
                <a:gd name="T40" fmla="*/ 945 w 1523"/>
                <a:gd name="T41" fmla="*/ 316 h 1519"/>
                <a:gd name="T42" fmla="*/ 800 w 1523"/>
                <a:gd name="T43" fmla="*/ 282 h 1519"/>
                <a:gd name="T44" fmla="*/ 761 w 1523"/>
                <a:gd name="T45" fmla="*/ 1519 h 1519"/>
                <a:gd name="T46" fmla="*/ 701 w 1523"/>
                <a:gd name="T47" fmla="*/ 1518 h 1519"/>
                <a:gd name="T48" fmla="*/ 474 w 1523"/>
                <a:gd name="T49" fmla="*/ 1465 h 1519"/>
                <a:gd name="T50" fmla="*/ 277 w 1523"/>
                <a:gd name="T51" fmla="*/ 1348 h 1519"/>
                <a:gd name="T52" fmla="*/ 124 w 1523"/>
                <a:gd name="T53" fmla="*/ 1175 h 1519"/>
                <a:gd name="T54" fmla="*/ 44 w 1523"/>
                <a:gd name="T55" fmla="*/ 1013 h 1519"/>
                <a:gd name="T56" fmla="*/ 13 w 1523"/>
                <a:gd name="T57" fmla="*/ 902 h 1519"/>
                <a:gd name="T58" fmla="*/ 0 w 1523"/>
                <a:gd name="T59" fmla="*/ 752 h 1519"/>
                <a:gd name="T60" fmla="*/ 17 w 1523"/>
                <a:gd name="T61" fmla="*/ 605 h 1519"/>
                <a:gd name="T62" fmla="*/ 60 w 1523"/>
                <a:gd name="T63" fmla="*/ 466 h 1519"/>
                <a:gd name="T64" fmla="*/ 130 w 1523"/>
                <a:gd name="T65" fmla="*/ 337 h 1519"/>
                <a:gd name="T66" fmla="*/ 222 w 1523"/>
                <a:gd name="T67" fmla="*/ 223 h 1519"/>
                <a:gd name="T68" fmla="*/ 337 w 1523"/>
                <a:gd name="T69" fmla="*/ 128 h 1519"/>
                <a:gd name="T70" fmla="*/ 471 w 1523"/>
                <a:gd name="T71" fmla="*/ 56 h 1519"/>
                <a:gd name="T72" fmla="*/ 540 w 1523"/>
                <a:gd name="T73" fmla="*/ 32 h 1519"/>
                <a:gd name="T74" fmla="*/ 666 w 1523"/>
                <a:gd name="T75" fmla="*/ 6 h 1519"/>
                <a:gd name="T76" fmla="*/ 761 w 1523"/>
                <a:gd name="T77" fmla="*/ 0 h 1519"/>
                <a:gd name="T78" fmla="*/ 939 w 1523"/>
                <a:gd name="T79" fmla="*/ 20 h 1519"/>
                <a:gd name="T80" fmla="*/ 1152 w 1523"/>
                <a:gd name="T81" fmla="*/ 105 h 1519"/>
                <a:gd name="T82" fmla="*/ 1328 w 1523"/>
                <a:gd name="T83" fmla="*/ 252 h 1519"/>
                <a:gd name="T84" fmla="*/ 1457 w 1523"/>
                <a:gd name="T85" fmla="*/ 449 h 1519"/>
                <a:gd name="T86" fmla="*/ 1491 w 1523"/>
                <a:gd name="T87" fmla="*/ 543 h 1519"/>
                <a:gd name="T88" fmla="*/ 1520 w 1523"/>
                <a:gd name="T89" fmla="*/ 693 h 1519"/>
                <a:gd name="T90" fmla="*/ 1518 w 1523"/>
                <a:gd name="T91" fmla="*/ 842 h 1519"/>
                <a:gd name="T92" fmla="*/ 1487 w 1523"/>
                <a:gd name="T93" fmla="*/ 985 h 1519"/>
                <a:gd name="T94" fmla="*/ 1431 w 1523"/>
                <a:gd name="T95" fmla="*/ 1119 h 1519"/>
                <a:gd name="T96" fmla="*/ 1349 w 1523"/>
                <a:gd name="T97" fmla="*/ 1241 h 1519"/>
                <a:gd name="T98" fmla="*/ 1246 w 1523"/>
                <a:gd name="T99" fmla="*/ 1346 h 1519"/>
                <a:gd name="T100" fmla="*/ 1120 w 1523"/>
                <a:gd name="T101" fmla="*/ 1430 h 1519"/>
                <a:gd name="T102" fmla="*/ 1015 w 1523"/>
                <a:gd name="T103" fmla="*/ 1477 h 1519"/>
                <a:gd name="T104" fmla="*/ 920 w 1523"/>
                <a:gd name="T105" fmla="*/ 1503 h 1519"/>
                <a:gd name="T106" fmla="*/ 793 w 1523"/>
                <a:gd name="T107" fmla="*/ 1519 h 1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23" h="1519">
                  <a:moveTo>
                    <a:pt x="761" y="281"/>
                  </a:moveTo>
                  <a:lnTo>
                    <a:pt x="719" y="284"/>
                  </a:lnTo>
                  <a:lnTo>
                    <a:pt x="640" y="299"/>
                  </a:lnTo>
                  <a:lnTo>
                    <a:pt x="606" y="310"/>
                  </a:lnTo>
                  <a:lnTo>
                    <a:pt x="583" y="318"/>
                  </a:lnTo>
                  <a:lnTo>
                    <a:pt x="539" y="338"/>
                  </a:lnTo>
                  <a:lnTo>
                    <a:pt x="478" y="375"/>
                  </a:lnTo>
                  <a:lnTo>
                    <a:pt x="408" y="439"/>
                  </a:lnTo>
                  <a:lnTo>
                    <a:pt x="353" y="514"/>
                  </a:lnTo>
                  <a:lnTo>
                    <a:pt x="314" y="596"/>
                  </a:lnTo>
                  <a:lnTo>
                    <a:pt x="291" y="685"/>
                  </a:lnTo>
                  <a:lnTo>
                    <a:pt x="285" y="777"/>
                  </a:lnTo>
                  <a:lnTo>
                    <a:pt x="297" y="869"/>
                  </a:lnTo>
                  <a:lnTo>
                    <a:pt x="311" y="914"/>
                  </a:lnTo>
                  <a:lnTo>
                    <a:pt x="326" y="950"/>
                  </a:lnTo>
                  <a:lnTo>
                    <a:pt x="362" y="1018"/>
                  </a:lnTo>
                  <a:lnTo>
                    <a:pt x="407" y="1077"/>
                  </a:lnTo>
                  <a:lnTo>
                    <a:pt x="460" y="1129"/>
                  </a:lnTo>
                  <a:lnTo>
                    <a:pt x="519" y="1171"/>
                  </a:lnTo>
                  <a:lnTo>
                    <a:pt x="584" y="1204"/>
                  </a:lnTo>
                  <a:lnTo>
                    <a:pt x="653" y="1226"/>
                  </a:lnTo>
                  <a:lnTo>
                    <a:pt x="724" y="1237"/>
                  </a:lnTo>
                  <a:lnTo>
                    <a:pt x="761" y="1238"/>
                  </a:lnTo>
                  <a:lnTo>
                    <a:pt x="804" y="1236"/>
                  </a:lnTo>
                  <a:lnTo>
                    <a:pt x="883" y="1220"/>
                  </a:lnTo>
                  <a:lnTo>
                    <a:pt x="916" y="1210"/>
                  </a:lnTo>
                  <a:lnTo>
                    <a:pt x="940" y="1201"/>
                  </a:lnTo>
                  <a:lnTo>
                    <a:pt x="984" y="1181"/>
                  </a:lnTo>
                  <a:lnTo>
                    <a:pt x="1045" y="1143"/>
                  </a:lnTo>
                  <a:lnTo>
                    <a:pt x="1115" y="1081"/>
                  </a:lnTo>
                  <a:lnTo>
                    <a:pt x="1170" y="1006"/>
                  </a:lnTo>
                  <a:lnTo>
                    <a:pt x="1209" y="923"/>
                  </a:lnTo>
                  <a:lnTo>
                    <a:pt x="1232" y="834"/>
                  </a:lnTo>
                  <a:lnTo>
                    <a:pt x="1238" y="742"/>
                  </a:lnTo>
                  <a:lnTo>
                    <a:pt x="1226" y="650"/>
                  </a:lnTo>
                  <a:lnTo>
                    <a:pt x="1212" y="605"/>
                  </a:lnTo>
                  <a:lnTo>
                    <a:pt x="1197" y="568"/>
                  </a:lnTo>
                  <a:lnTo>
                    <a:pt x="1162" y="502"/>
                  </a:lnTo>
                  <a:lnTo>
                    <a:pt x="1119" y="443"/>
                  </a:lnTo>
                  <a:lnTo>
                    <a:pt x="1067" y="391"/>
                  </a:lnTo>
                  <a:lnTo>
                    <a:pt x="1009" y="349"/>
                  </a:lnTo>
                  <a:lnTo>
                    <a:pt x="945" y="316"/>
                  </a:lnTo>
                  <a:lnTo>
                    <a:pt x="875" y="294"/>
                  </a:lnTo>
                  <a:lnTo>
                    <a:pt x="800" y="282"/>
                  </a:lnTo>
                  <a:lnTo>
                    <a:pt x="761" y="281"/>
                  </a:lnTo>
                  <a:close/>
                  <a:moveTo>
                    <a:pt x="761" y="1519"/>
                  </a:moveTo>
                  <a:lnTo>
                    <a:pt x="761" y="1519"/>
                  </a:lnTo>
                  <a:lnTo>
                    <a:pt x="701" y="1518"/>
                  </a:lnTo>
                  <a:lnTo>
                    <a:pt x="584" y="1500"/>
                  </a:lnTo>
                  <a:lnTo>
                    <a:pt x="474" y="1465"/>
                  </a:lnTo>
                  <a:lnTo>
                    <a:pt x="371" y="1413"/>
                  </a:lnTo>
                  <a:lnTo>
                    <a:pt x="277" y="1348"/>
                  </a:lnTo>
                  <a:lnTo>
                    <a:pt x="195" y="1268"/>
                  </a:lnTo>
                  <a:lnTo>
                    <a:pt x="124" y="1175"/>
                  </a:lnTo>
                  <a:lnTo>
                    <a:pt x="66" y="1071"/>
                  </a:lnTo>
                  <a:lnTo>
                    <a:pt x="44" y="1013"/>
                  </a:lnTo>
                  <a:lnTo>
                    <a:pt x="31" y="976"/>
                  </a:lnTo>
                  <a:lnTo>
                    <a:pt x="13" y="902"/>
                  </a:lnTo>
                  <a:lnTo>
                    <a:pt x="3" y="827"/>
                  </a:lnTo>
                  <a:lnTo>
                    <a:pt x="0" y="752"/>
                  </a:lnTo>
                  <a:lnTo>
                    <a:pt x="5" y="678"/>
                  </a:lnTo>
                  <a:lnTo>
                    <a:pt x="17" y="605"/>
                  </a:lnTo>
                  <a:lnTo>
                    <a:pt x="36" y="535"/>
                  </a:lnTo>
                  <a:lnTo>
                    <a:pt x="60" y="466"/>
                  </a:lnTo>
                  <a:lnTo>
                    <a:pt x="92" y="400"/>
                  </a:lnTo>
                  <a:lnTo>
                    <a:pt x="130" y="337"/>
                  </a:lnTo>
                  <a:lnTo>
                    <a:pt x="174" y="278"/>
                  </a:lnTo>
                  <a:lnTo>
                    <a:pt x="222" y="223"/>
                  </a:lnTo>
                  <a:lnTo>
                    <a:pt x="277" y="173"/>
                  </a:lnTo>
                  <a:lnTo>
                    <a:pt x="337" y="128"/>
                  </a:lnTo>
                  <a:lnTo>
                    <a:pt x="403" y="89"/>
                  </a:lnTo>
                  <a:lnTo>
                    <a:pt x="471" y="56"/>
                  </a:lnTo>
                  <a:lnTo>
                    <a:pt x="508" y="42"/>
                  </a:lnTo>
                  <a:lnTo>
                    <a:pt x="540" y="32"/>
                  </a:lnTo>
                  <a:lnTo>
                    <a:pt x="603" y="17"/>
                  </a:lnTo>
                  <a:lnTo>
                    <a:pt x="666" y="6"/>
                  </a:lnTo>
                  <a:lnTo>
                    <a:pt x="730" y="1"/>
                  </a:lnTo>
                  <a:lnTo>
                    <a:pt x="761" y="0"/>
                  </a:lnTo>
                  <a:lnTo>
                    <a:pt x="821" y="2"/>
                  </a:lnTo>
                  <a:lnTo>
                    <a:pt x="939" y="20"/>
                  </a:lnTo>
                  <a:lnTo>
                    <a:pt x="1048" y="55"/>
                  </a:lnTo>
                  <a:lnTo>
                    <a:pt x="1152" y="105"/>
                  </a:lnTo>
                  <a:lnTo>
                    <a:pt x="1246" y="172"/>
                  </a:lnTo>
                  <a:lnTo>
                    <a:pt x="1328" y="252"/>
                  </a:lnTo>
                  <a:lnTo>
                    <a:pt x="1398" y="345"/>
                  </a:lnTo>
                  <a:lnTo>
                    <a:pt x="1457" y="449"/>
                  </a:lnTo>
                  <a:lnTo>
                    <a:pt x="1479" y="506"/>
                  </a:lnTo>
                  <a:lnTo>
                    <a:pt x="1491" y="543"/>
                  </a:lnTo>
                  <a:lnTo>
                    <a:pt x="1509" y="618"/>
                  </a:lnTo>
                  <a:lnTo>
                    <a:pt x="1520" y="693"/>
                  </a:lnTo>
                  <a:lnTo>
                    <a:pt x="1523" y="768"/>
                  </a:lnTo>
                  <a:lnTo>
                    <a:pt x="1518" y="842"/>
                  </a:lnTo>
                  <a:lnTo>
                    <a:pt x="1506" y="914"/>
                  </a:lnTo>
                  <a:lnTo>
                    <a:pt x="1487" y="985"/>
                  </a:lnTo>
                  <a:lnTo>
                    <a:pt x="1463" y="1054"/>
                  </a:lnTo>
                  <a:lnTo>
                    <a:pt x="1431" y="1119"/>
                  </a:lnTo>
                  <a:lnTo>
                    <a:pt x="1393" y="1182"/>
                  </a:lnTo>
                  <a:lnTo>
                    <a:pt x="1349" y="1241"/>
                  </a:lnTo>
                  <a:lnTo>
                    <a:pt x="1300" y="1296"/>
                  </a:lnTo>
                  <a:lnTo>
                    <a:pt x="1246" y="1346"/>
                  </a:lnTo>
                  <a:lnTo>
                    <a:pt x="1185" y="1391"/>
                  </a:lnTo>
                  <a:lnTo>
                    <a:pt x="1120" y="1430"/>
                  </a:lnTo>
                  <a:lnTo>
                    <a:pt x="1051" y="1463"/>
                  </a:lnTo>
                  <a:lnTo>
                    <a:pt x="1015" y="1477"/>
                  </a:lnTo>
                  <a:lnTo>
                    <a:pt x="983" y="1487"/>
                  </a:lnTo>
                  <a:lnTo>
                    <a:pt x="920" y="1503"/>
                  </a:lnTo>
                  <a:lnTo>
                    <a:pt x="856" y="1514"/>
                  </a:lnTo>
                  <a:lnTo>
                    <a:pt x="793" y="1519"/>
                  </a:lnTo>
                  <a:lnTo>
                    <a:pt x="761" y="1519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4584747" y="1952356"/>
            <a:ext cx="1391189" cy="1391189"/>
            <a:chOff x="2683058" y="4740182"/>
            <a:chExt cx="834663" cy="834663"/>
          </a:xfrm>
        </p:grpSpPr>
        <p:sp>
          <p:nvSpPr>
            <p:cNvPr id="94" name="모서리가 둥근 직사각형 93"/>
            <p:cNvSpPr/>
            <p:nvPr/>
          </p:nvSpPr>
          <p:spPr>
            <a:xfrm>
              <a:off x="2683058" y="4740182"/>
              <a:ext cx="834663" cy="8346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F30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grpSp>
          <p:nvGrpSpPr>
            <p:cNvPr id="95" name="Group 80"/>
            <p:cNvGrpSpPr>
              <a:grpSpLocks noChangeAspect="1"/>
            </p:cNvGrpSpPr>
            <p:nvPr/>
          </p:nvGrpSpPr>
          <p:grpSpPr bwMode="auto">
            <a:xfrm>
              <a:off x="2929927" y="4958464"/>
              <a:ext cx="387155" cy="387514"/>
              <a:chOff x="6271" y="3239"/>
              <a:chExt cx="1080" cy="1081"/>
            </a:xfrm>
          </p:grpSpPr>
          <p:sp>
            <p:nvSpPr>
              <p:cNvPr id="96" name="Freeform 81"/>
              <p:cNvSpPr>
                <a:spLocks/>
              </p:cNvSpPr>
              <p:nvPr/>
            </p:nvSpPr>
            <p:spPr bwMode="auto">
              <a:xfrm>
                <a:off x="7042" y="4033"/>
                <a:ext cx="252" cy="247"/>
              </a:xfrm>
              <a:custGeom>
                <a:avLst/>
                <a:gdLst>
                  <a:gd name="T0" fmla="*/ 2012 w 2012"/>
                  <a:gd name="T1" fmla="*/ 1973 h 1973"/>
                  <a:gd name="T2" fmla="*/ 662 w 2012"/>
                  <a:gd name="T3" fmla="*/ 1973 h 1973"/>
                  <a:gd name="T4" fmla="*/ 628 w 2012"/>
                  <a:gd name="T5" fmla="*/ 1973 h 1973"/>
                  <a:gd name="T6" fmla="*/ 561 w 2012"/>
                  <a:gd name="T7" fmla="*/ 1966 h 1973"/>
                  <a:gd name="T8" fmla="*/ 497 w 2012"/>
                  <a:gd name="T9" fmla="*/ 1952 h 1973"/>
                  <a:gd name="T10" fmla="*/ 435 w 2012"/>
                  <a:gd name="T11" fmla="*/ 1933 h 1973"/>
                  <a:gd name="T12" fmla="*/ 376 w 2012"/>
                  <a:gd name="T13" fmla="*/ 1908 h 1973"/>
                  <a:gd name="T14" fmla="*/ 319 w 2012"/>
                  <a:gd name="T15" fmla="*/ 1877 h 1973"/>
                  <a:gd name="T16" fmla="*/ 266 w 2012"/>
                  <a:gd name="T17" fmla="*/ 1841 h 1973"/>
                  <a:gd name="T18" fmla="*/ 218 w 2012"/>
                  <a:gd name="T19" fmla="*/ 1801 h 1973"/>
                  <a:gd name="T20" fmla="*/ 172 w 2012"/>
                  <a:gd name="T21" fmla="*/ 1756 h 1973"/>
                  <a:gd name="T22" fmla="*/ 132 w 2012"/>
                  <a:gd name="T23" fmla="*/ 1707 h 1973"/>
                  <a:gd name="T24" fmla="*/ 96 w 2012"/>
                  <a:gd name="T25" fmla="*/ 1654 h 1973"/>
                  <a:gd name="T26" fmla="*/ 66 w 2012"/>
                  <a:gd name="T27" fmla="*/ 1598 h 1973"/>
                  <a:gd name="T28" fmla="*/ 41 w 2012"/>
                  <a:gd name="T29" fmla="*/ 1538 h 1973"/>
                  <a:gd name="T30" fmla="*/ 21 w 2012"/>
                  <a:gd name="T31" fmla="*/ 1476 h 1973"/>
                  <a:gd name="T32" fmla="*/ 8 w 2012"/>
                  <a:gd name="T33" fmla="*/ 1411 h 1973"/>
                  <a:gd name="T34" fmla="*/ 1 w 2012"/>
                  <a:gd name="T35" fmla="*/ 1345 h 1973"/>
                  <a:gd name="T36" fmla="*/ 0 w 2012"/>
                  <a:gd name="T37" fmla="*/ 1311 h 1973"/>
                  <a:gd name="T38" fmla="*/ 0 w 2012"/>
                  <a:gd name="T39" fmla="*/ 0 h 1973"/>
                  <a:gd name="T40" fmla="*/ 271 w 2012"/>
                  <a:gd name="T41" fmla="*/ 0 h 1973"/>
                  <a:gd name="T42" fmla="*/ 271 w 2012"/>
                  <a:gd name="T43" fmla="*/ 1311 h 1973"/>
                  <a:gd name="T44" fmla="*/ 272 w 2012"/>
                  <a:gd name="T45" fmla="*/ 1351 h 1973"/>
                  <a:gd name="T46" fmla="*/ 288 w 2012"/>
                  <a:gd name="T47" fmla="*/ 1427 h 1973"/>
                  <a:gd name="T48" fmla="*/ 317 w 2012"/>
                  <a:gd name="T49" fmla="*/ 1498 h 1973"/>
                  <a:gd name="T50" fmla="*/ 360 w 2012"/>
                  <a:gd name="T51" fmla="*/ 1560 h 1973"/>
                  <a:gd name="T52" fmla="*/ 412 w 2012"/>
                  <a:gd name="T53" fmla="*/ 1614 h 1973"/>
                  <a:gd name="T54" fmla="*/ 475 w 2012"/>
                  <a:gd name="T55" fmla="*/ 1655 h 1973"/>
                  <a:gd name="T56" fmla="*/ 546 w 2012"/>
                  <a:gd name="T57" fmla="*/ 1686 h 1973"/>
                  <a:gd name="T58" fmla="*/ 622 w 2012"/>
                  <a:gd name="T59" fmla="*/ 1701 h 1973"/>
                  <a:gd name="T60" fmla="*/ 662 w 2012"/>
                  <a:gd name="T61" fmla="*/ 1703 h 1973"/>
                  <a:gd name="T62" fmla="*/ 2012 w 2012"/>
                  <a:gd name="T63" fmla="*/ 1703 h 1973"/>
                  <a:gd name="T64" fmla="*/ 2012 w 2012"/>
                  <a:gd name="T65" fmla="*/ 1973 h 19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012" h="1973">
                    <a:moveTo>
                      <a:pt x="2012" y="1973"/>
                    </a:moveTo>
                    <a:lnTo>
                      <a:pt x="662" y="1973"/>
                    </a:lnTo>
                    <a:lnTo>
                      <a:pt x="628" y="1973"/>
                    </a:lnTo>
                    <a:lnTo>
                      <a:pt x="561" y="1966"/>
                    </a:lnTo>
                    <a:lnTo>
                      <a:pt x="497" y="1952"/>
                    </a:lnTo>
                    <a:lnTo>
                      <a:pt x="435" y="1933"/>
                    </a:lnTo>
                    <a:lnTo>
                      <a:pt x="376" y="1908"/>
                    </a:lnTo>
                    <a:lnTo>
                      <a:pt x="319" y="1877"/>
                    </a:lnTo>
                    <a:lnTo>
                      <a:pt x="266" y="1841"/>
                    </a:lnTo>
                    <a:lnTo>
                      <a:pt x="218" y="1801"/>
                    </a:lnTo>
                    <a:lnTo>
                      <a:pt x="172" y="1756"/>
                    </a:lnTo>
                    <a:lnTo>
                      <a:pt x="132" y="1707"/>
                    </a:lnTo>
                    <a:lnTo>
                      <a:pt x="96" y="1654"/>
                    </a:lnTo>
                    <a:lnTo>
                      <a:pt x="66" y="1598"/>
                    </a:lnTo>
                    <a:lnTo>
                      <a:pt x="41" y="1538"/>
                    </a:lnTo>
                    <a:lnTo>
                      <a:pt x="21" y="1476"/>
                    </a:lnTo>
                    <a:lnTo>
                      <a:pt x="8" y="1411"/>
                    </a:lnTo>
                    <a:lnTo>
                      <a:pt x="1" y="1345"/>
                    </a:lnTo>
                    <a:lnTo>
                      <a:pt x="0" y="1311"/>
                    </a:lnTo>
                    <a:lnTo>
                      <a:pt x="0" y="0"/>
                    </a:lnTo>
                    <a:lnTo>
                      <a:pt x="271" y="0"/>
                    </a:lnTo>
                    <a:lnTo>
                      <a:pt x="271" y="1311"/>
                    </a:lnTo>
                    <a:lnTo>
                      <a:pt x="272" y="1351"/>
                    </a:lnTo>
                    <a:lnTo>
                      <a:pt x="288" y="1427"/>
                    </a:lnTo>
                    <a:lnTo>
                      <a:pt x="317" y="1498"/>
                    </a:lnTo>
                    <a:lnTo>
                      <a:pt x="360" y="1560"/>
                    </a:lnTo>
                    <a:lnTo>
                      <a:pt x="412" y="1614"/>
                    </a:lnTo>
                    <a:lnTo>
                      <a:pt x="475" y="1655"/>
                    </a:lnTo>
                    <a:lnTo>
                      <a:pt x="546" y="1686"/>
                    </a:lnTo>
                    <a:lnTo>
                      <a:pt x="622" y="1701"/>
                    </a:lnTo>
                    <a:lnTo>
                      <a:pt x="662" y="1703"/>
                    </a:lnTo>
                    <a:lnTo>
                      <a:pt x="2012" y="1703"/>
                    </a:lnTo>
                    <a:lnTo>
                      <a:pt x="2012" y="1973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Freeform 82"/>
              <p:cNvSpPr>
                <a:spLocks/>
              </p:cNvSpPr>
              <p:nvPr/>
            </p:nvSpPr>
            <p:spPr bwMode="auto">
              <a:xfrm>
                <a:off x="7253" y="4222"/>
                <a:ext cx="81" cy="81"/>
              </a:xfrm>
              <a:custGeom>
                <a:avLst/>
                <a:gdLst>
                  <a:gd name="T0" fmla="*/ 324 w 648"/>
                  <a:gd name="T1" fmla="*/ 0 h 648"/>
                  <a:gd name="T2" fmla="*/ 358 w 648"/>
                  <a:gd name="T3" fmla="*/ 1 h 648"/>
                  <a:gd name="T4" fmla="*/ 420 w 648"/>
                  <a:gd name="T5" fmla="*/ 14 h 648"/>
                  <a:gd name="T6" fmla="*/ 479 w 648"/>
                  <a:gd name="T7" fmla="*/ 38 h 648"/>
                  <a:gd name="T8" fmla="*/ 531 w 648"/>
                  <a:gd name="T9" fmla="*/ 73 h 648"/>
                  <a:gd name="T10" fmla="*/ 574 w 648"/>
                  <a:gd name="T11" fmla="*/ 117 h 648"/>
                  <a:gd name="T12" fmla="*/ 610 w 648"/>
                  <a:gd name="T13" fmla="*/ 169 h 648"/>
                  <a:gd name="T14" fmla="*/ 634 w 648"/>
                  <a:gd name="T15" fmla="*/ 228 h 648"/>
                  <a:gd name="T16" fmla="*/ 647 w 648"/>
                  <a:gd name="T17" fmla="*/ 290 h 648"/>
                  <a:gd name="T18" fmla="*/ 648 w 648"/>
                  <a:gd name="T19" fmla="*/ 324 h 648"/>
                  <a:gd name="T20" fmla="*/ 647 w 648"/>
                  <a:gd name="T21" fmla="*/ 357 h 648"/>
                  <a:gd name="T22" fmla="*/ 634 w 648"/>
                  <a:gd name="T23" fmla="*/ 420 h 648"/>
                  <a:gd name="T24" fmla="*/ 610 w 648"/>
                  <a:gd name="T25" fmla="*/ 479 h 648"/>
                  <a:gd name="T26" fmla="*/ 574 w 648"/>
                  <a:gd name="T27" fmla="*/ 531 h 648"/>
                  <a:gd name="T28" fmla="*/ 531 w 648"/>
                  <a:gd name="T29" fmla="*/ 574 h 648"/>
                  <a:gd name="T30" fmla="*/ 479 w 648"/>
                  <a:gd name="T31" fmla="*/ 610 h 648"/>
                  <a:gd name="T32" fmla="*/ 420 w 648"/>
                  <a:gd name="T33" fmla="*/ 634 h 648"/>
                  <a:gd name="T34" fmla="*/ 358 w 648"/>
                  <a:gd name="T35" fmla="*/ 647 h 648"/>
                  <a:gd name="T36" fmla="*/ 324 w 648"/>
                  <a:gd name="T37" fmla="*/ 648 h 648"/>
                  <a:gd name="T38" fmla="*/ 291 w 648"/>
                  <a:gd name="T39" fmla="*/ 647 h 648"/>
                  <a:gd name="T40" fmla="*/ 228 w 648"/>
                  <a:gd name="T41" fmla="*/ 634 h 648"/>
                  <a:gd name="T42" fmla="*/ 169 w 648"/>
                  <a:gd name="T43" fmla="*/ 610 h 648"/>
                  <a:gd name="T44" fmla="*/ 118 w 648"/>
                  <a:gd name="T45" fmla="*/ 574 h 648"/>
                  <a:gd name="T46" fmla="*/ 74 w 648"/>
                  <a:gd name="T47" fmla="*/ 531 h 648"/>
                  <a:gd name="T48" fmla="*/ 39 w 648"/>
                  <a:gd name="T49" fmla="*/ 479 h 648"/>
                  <a:gd name="T50" fmla="*/ 14 w 648"/>
                  <a:gd name="T51" fmla="*/ 420 h 648"/>
                  <a:gd name="T52" fmla="*/ 1 w 648"/>
                  <a:gd name="T53" fmla="*/ 357 h 648"/>
                  <a:gd name="T54" fmla="*/ 0 w 648"/>
                  <a:gd name="T55" fmla="*/ 324 h 648"/>
                  <a:gd name="T56" fmla="*/ 1 w 648"/>
                  <a:gd name="T57" fmla="*/ 290 h 648"/>
                  <a:gd name="T58" fmla="*/ 14 w 648"/>
                  <a:gd name="T59" fmla="*/ 228 h 648"/>
                  <a:gd name="T60" fmla="*/ 39 w 648"/>
                  <a:gd name="T61" fmla="*/ 169 h 648"/>
                  <a:gd name="T62" fmla="*/ 74 w 648"/>
                  <a:gd name="T63" fmla="*/ 117 h 648"/>
                  <a:gd name="T64" fmla="*/ 118 w 648"/>
                  <a:gd name="T65" fmla="*/ 73 h 648"/>
                  <a:gd name="T66" fmla="*/ 169 w 648"/>
                  <a:gd name="T67" fmla="*/ 38 h 648"/>
                  <a:gd name="T68" fmla="*/ 228 w 648"/>
                  <a:gd name="T69" fmla="*/ 14 h 648"/>
                  <a:gd name="T70" fmla="*/ 291 w 648"/>
                  <a:gd name="T71" fmla="*/ 1 h 648"/>
                  <a:gd name="T72" fmla="*/ 324 w 648"/>
                  <a:gd name="T73" fmla="*/ 0 h 6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48" h="648">
                    <a:moveTo>
                      <a:pt x="324" y="0"/>
                    </a:moveTo>
                    <a:lnTo>
                      <a:pt x="358" y="1"/>
                    </a:lnTo>
                    <a:lnTo>
                      <a:pt x="420" y="14"/>
                    </a:lnTo>
                    <a:lnTo>
                      <a:pt x="479" y="38"/>
                    </a:lnTo>
                    <a:lnTo>
                      <a:pt x="531" y="73"/>
                    </a:lnTo>
                    <a:lnTo>
                      <a:pt x="574" y="117"/>
                    </a:lnTo>
                    <a:lnTo>
                      <a:pt x="610" y="169"/>
                    </a:lnTo>
                    <a:lnTo>
                      <a:pt x="634" y="228"/>
                    </a:lnTo>
                    <a:lnTo>
                      <a:pt x="647" y="290"/>
                    </a:lnTo>
                    <a:lnTo>
                      <a:pt x="648" y="324"/>
                    </a:lnTo>
                    <a:lnTo>
                      <a:pt x="647" y="357"/>
                    </a:lnTo>
                    <a:lnTo>
                      <a:pt x="634" y="420"/>
                    </a:lnTo>
                    <a:lnTo>
                      <a:pt x="610" y="479"/>
                    </a:lnTo>
                    <a:lnTo>
                      <a:pt x="574" y="531"/>
                    </a:lnTo>
                    <a:lnTo>
                      <a:pt x="531" y="574"/>
                    </a:lnTo>
                    <a:lnTo>
                      <a:pt x="479" y="610"/>
                    </a:lnTo>
                    <a:lnTo>
                      <a:pt x="420" y="634"/>
                    </a:lnTo>
                    <a:lnTo>
                      <a:pt x="358" y="647"/>
                    </a:lnTo>
                    <a:lnTo>
                      <a:pt x="324" y="648"/>
                    </a:lnTo>
                    <a:lnTo>
                      <a:pt x="291" y="647"/>
                    </a:lnTo>
                    <a:lnTo>
                      <a:pt x="228" y="634"/>
                    </a:lnTo>
                    <a:lnTo>
                      <a:pt x="169" y="610"/>
                    </a:lnTo>
                    <a:lnTo>
                      <a:pt x="118" y="574"/>
                    </a:lnTo>
                    <a:lnTo>
                      <a:pt x="74" y="531"/>
                    </a:lnTo>
                    <a:lnTo>
                      <a:pt x="39" y="479"/>
                    </a:lnTo>
                    <a:lnTo>
                      <a:pt x="14" y="420"/>
                    </a:lnTo>
                    <a:lnTo>
                      <a:pt x="1" y="357"/>
                    </a:lnTo>
                    <a:lnTo>
                      <a:pt x="0" y="324"/>
                    </a:lnTo>
                    <a:lnTo>
                      <a:pt x="1" y="290"/>
                    </a:lnTo>
                    <a:lnTo>
                      <a:pt x="14" y="228"/>
                    </a:lnTo>
                    <a:lnTo>
                      <a:pt x="39" y="169"/>
                    </a:lnTo>
                    <a:lnTo>
                      <a:pt x="74" y="117"/>
                    </a:lnTo>
                    <a:lnTo>
                      <a:pt x="118" y="73"/>
                    </a:lnTo>
                    <a:lnTo>
                      <a:pt x="169" y="38"/>
                    </a:lnTo>
                    <a:lnTo>
                      <a:pt x="228" y="14"/>
                    </a:lnTo>
                    <a:lnTo>
                      <a:pt x="291" y="1"/>
                    </a:lnTo>
                    <a:lnTo>
                      <a:pt x="3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Freeform 83"/>
              <p:cNvSpPr>
                <a:spLocks noEditPoints="1"/>
              </p:cNvSpPr>
              <p:nvPr/>
            </p:nvSpPr>
            <p:spPr bwMode="auto">
              <a:xfrm>
                <a:off x="7236" y="4205"/>
                <a:ext cx="115" cy="115"/>
              </a:xfrm>
              <a:custGeom>
                <a:avLst/>
                <a:gdLst>
                  <a:gd name="T0" fmla="*/ 438 w 917"/>
                  <a:gd name="T1" fmla="*/ 270 h 918"/>
                  <a:gd name="T2" fmla="*/ 366 w 917"/>
                  <a:gd name="T3" fmla="*/ 292 h 918"/>
                  <a:gd name="T4" fmla="*/ 311 w 917"/>
                  <a:gd name="T5" fmla="*/ 337 h 918"/>
                  <a:gd name="T6" fmla="*/ 277 w 917"/>
                  <a:gd name="T7" fmla="*/ 401 h 918"/>
                  <a:gd name="T8" fmla="*/ 269 w 917"/>
                  <a:gd name="T9" fmla="*/ 459 h 918"/>
                  <a:gd name="T10" fmla="*/ 277 w 917"/>
                  <a:gd name="T11" fmla="*/ 517 h 918"/>
                  <a:gd name="T12" fmla="*/ 311 w 917"/>
                  <a:gd name="T13" fmla="*/ 580 h 918"/>
                  <a:gd name="T14" fmla="*/ 366 w 917"/>
                  <a:gd name="T15" fmla="*/ 626 h 918"/>
                  <a:gd name="T16" fmla="*/ 438 w 917"/>
                  <a:gd name="T17" fmla="*/ 647 h 918"/>
                  <a:gd name="T18" fmla="*/ 479 w 917"/>
                  <a:gd name="T19" fmla="*/ 647 h 918"/>
                  <a:gd name="T20" fmla="*/ 550 w 917"/>
                  <a:gd name="T21" fmla="*/ 626 h 918"/>
                  <a:gd name="T22" fmla="*/ 605 w 917"/>
                  <a:gd name="T23" fmla="*/ 580 h 918"/>
                  <a:gd name="T24" fmla="*/ 640 w 917"/>
                  <a:gd name="T25" fmla="*/ 517 h 918"/>
                  <a:gd name="T26" fmla="*/ 648 w 917"/>
                  <a:gd name="T27" fmla="*/ 459 h 918"/>
                  <a:gd name="T28" fmla="*/ 640 w 917"/>
                  <a:gd name="T29" fmla="*/ 401 h 918"/>
                  <a:gd name="T30" fmla="*/ 605 w 917"/>
                  <a:gd name="T31" fmla="*/ 337 h 918"/>
                  <a:gd name="T32" fmla="*/ 550 w 917"/>
                  <a:gd name="T33" fmla="*/ 292 h 918"/>
                  <a:gd name="T34" fmla="*/ 479 w 917"/>
                  <a:gd name="T35" fmla="*/ 270 h 918"/>
                  <a:gd name="T36" fmla="*/ 458 w 917"/>
                  <a:gd name="T37" fmla="*/ 918 h 918"/>
                  <a:gd name="T38" fmla="*/ 321 w 917"/>
                  <a:gd name="T39" fmla="*/ 899 h 918"/>
                  <a:gd name="T40" fmla="*/ 165 w 917"/>
                  <a:gd name="T41" fmla="*/ 815 h 918"/>
                  <a:gd name="T42" fmla="*/ 53 w 917"/>
                  <a:gd name="T43" fmla="*/ 680 h 918"/>
                  <a:gd name="T44" fmla="*/ 1 w 917"/>
                  <a:gd name="T45" fmla="*/ 506 h 918"/>
                  <a:gd name="T46" fmla="*/ 1 w 917"/>
                  <a:gd name="T47" fmla="*/ 411 h 918"/>
                  <a:gd name="T48" fmla="*/ 53 w 917"/>
                  <a:gd name="T49" fmla="*/ 238 h 918"/>
                  <a:gd name="T50" fmla="*/ 165 w 917"/>
                  <a:gd name="T51" fmla="*/ 103 h 918"/>
                  <a:gd name="T52" fmla="*/ 321 w 917"/>
                  <a:gd name="T53" fmla="*/ 19 h 918"/>
                  <a:gd name="T54" fmla="*/ 458 w 917"/>
                  <a:gd name="T55" fmla="*/ 0 h 918"/>
                  <a:gd name="T56" fmla="*/ 596 w 917"/>
                  <a:gd name="T57" fmla="*/ 19 h 918"/>
                  <a:gd name="T58" fmla="*/ 752 w 917"/>
                  <a:gd name="T59" fmla="*/ 103 h 918"/>
                  <a:gd name="T60" fmla="*/ 863 w 917"/>
                  <a:gd name="T61" fmla="*/ 238 h 918"/>
                  <a:gd name="T62" fmla="*/ 916 w 917"/>
                  <a:gd name="T63" fmla="*/ 411 h 918"/>
                  <a:gd name="T64" fmla="*/ 916 w 917"/>
                  <a:gd name="T65" fmla="*/ 506 h 918"/>
                  <a:gd name="T66" fmla="*/ 863 w 917"/>
                  <a:gd name="T67" fmla="*/ 680 h 918"/>
                  <a:gd name="T68" fmla="*/ 752 w 917"/>
                  <a:gd name="T69" fmla="*/ 815 h 918"/>
                  <a:gd name="T70" fmla="*/ 596 w 917"/>
                  <a:gd name="T71" fmla="*/ 899 h 918"/>
                  <a:gd name="T72" fmla="*/ 458 w 917"/>
                  <a:gd name="T73" fmla="*/ 918 h 9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17" h="918">
                    <a:moveTo>
                      <a:pt x="458" y="269"/>
                    </a:moveTo>
                    <a:lnTo>
                      <a:pt x="438" y="270"/>
                    </a:lnTo>
                    <a:lnTo>
                      <a:pt x="401" y="277"/>
                    </a:lnTo>
                    <a:lnTo>
                      <a:pt x="366" y="292"/>
                    </a:lnTo>
                    <a:lnTo>
                      <a:pt x="337" y="312"/>
                    </a:lnTo>
                    <a:lnTo>
                      <a:pt x="311" y="337"/>
                    </a:lnTo>
                    <a:lnTo>
                      <a:pt x="291" y="367"/>
                    </a:lnTo>
                    <a:lnTo>
                      <a:pt x="277" y="401"/>
                    </a:lnTo>
                    <a:lnTo>
                      <a:pt x="270" y="439"/>
                    </a:lnTo>
                    <a:lnTo>
                      <a:pt x="269" y="459"/>
                    </a:lnTo>
                    <a:lnTo>
                      <a:pt x="270" y="479"/>
                    </a:lnTo>
                    <a:lnTo>
                      <a:pt x="277" y="517"/>
                    </a:lnTo>
                    <a:lnTo>
                      <a:pt x="291" y="551"/>
                    </a:lnTo>
                    <a:lnTo>
                      <a:pt x="311" y="580"/>
                    </a:lnTo>
                    <a:lnTo>
                      <a:pt x="337" y="606"/>
                    </a:lnTo>
                    <a:lnTo>
                      <a:pt x="366" y="626"/>
                    </a:lnTo>
                    <a:lnTo>
                      <a:pt x="401" y="640"/>
                    </a:lnTo>
                    <a:lnTo>
                      <a:pt x="438" y="647"/>
                    </a:lnTo>
                    <a:lnTo>
                      <a:pt x="458" y="648"/>
                    </a:lnTo>
                    <a:lnTo>
                      <a:pt x="479" y="647"/>
                    </a:lnTo>
                    <a:lnTo>
                      <a:pt x="516" y="640"/>
                    </a:lnTo>
                    <a:lnTo>
                      <a:pt x="550" y="626"/>
                    </a:lnTo>
                    <a:lnTo>
                      <a:pt x="580" y="606"/>
                    </a:lnTo>
                    <a:lnTo>
                      <a:pt x="605" y="580"/>
                    </a:lnTo>
                    <a:lnTo>
                      <a:pt x="625" y="551"/>
                    </a:lnTo>
                    <a:lnTo>
                      <a:pt x="640" y="517"/>
                    </a:lnTo>
                    <a:lnTo>
                      <a:pt x="647" y="479"/>
                    </a:lnTo>
                    <a:lnTo>
                      <a:pt x="648" y="459"/>
                    </a:lnTo>
                    <a:lnTo>
                      <a:pt x="647" y="439"/>
                    </a:lnTo>
                    <a:lnTo>
                      <a:pt x="640" y="401"/>
                    </a:lnTo>
                    <a:lnTo>
                      <a:pt x="625" y="367"/>
                    </a:lnTo>
                    <a:lnTo>
                      <a:pt x="605" y="337"/>
                    </a:lnTo>
                    <a:lnTo>
                      <a:pt x="580" y="312"/>
                    </a:lnTo>
                    <a:lnTo>
                      <a:pt x="550" y="292"/>
                    </a:lnTo>
                    <a:lnTo>
                      <a:pt x="516" y="277"/>
                    </a:lnTo>
                    <a:lnTo>
                      <a:pt x="479" y="270"/>
                    </a:lnTo>
                    <a:lnTo>
                      <a:pt x="458" y="269"/>
                    </a:lnTo>
                    <a:close/>
                    <a:moveTo>
                      <a:pt x="458" y="918"/>
                    </a:moveTo>
                    <a:lnTo>
                      <a:pt x="411" y="917"/>
                    </a:lnTo>
                    <a:lnTo>
                      <a:pt x="321" y="899"/>
                    </a:lnTo>
                    <a:lnTo>
                      <a:pt x="238" y="864"/>
                    </a:lnTo>
                    <a:lnTo>
                      <a:pt x="165" y="815"/>
                    </a:lnTo>
                    <a:lnTo>
                      <a:pt x="103" y="753"/>
                    </a:lnTo>
                    <a:lnTo>
                      <a:pt x="53" y="680"/>
                    </a:lnTo>
                    <a:lnTo>
                      <a:pt x="19" y="597"/>
                    </a:lnTo>
                    <a:lnTo>
                      <a:pt x="1" y="506"/>
                    </a:lnTo>
                    <a:lnTo>
                      <a:pt x="0" y="459"/>
                    </a:lnTo>
                    <a:lnTo>
                      <a:pt x="1" y="411"/>
                    </a:lnTo>
                    <a:lnTo>
                      <a:pt x="19" y="321"/>
                    </a:lnTo>
                    <a:lnTo>
                      <a:pt x="53" y="238"/>
                    </a:lnTo>
                    <a:lnTo>
                      <a:pt x="103" y="165"/>
                    </a:lnTo>
                    <a:lnTo>
                      <a:pt x="165" y="103"/>
                    </a:lnTo>
                    <a:lnTo>
                      <a:pt x="238" y="53"/>
                    </a:lnTo>
                    <a:lnTo>
                      <a:pt x="321" y="19"/>
                    </a:lnTo>
                    <a:lnTo>
                      <a:pt x="411" y="1"/>
                    </a:lnTo>
                    <a:lnTo>
                      <a:pt x="458" y="0"/>
                    </a:lnTo>
                    <a:lnTo>
                      <a:pt x="506" y="1"/>
                    </a:lnTo>
                    <a:lnTo>
                      <a:pt x="596" y="19"/>
                    </a:lnTo>
                    <a:lnTo>
                      <a:pt x="679" y="53"/>
                    </a:lnTo>
                    <a:lnTo>
                      <a:pt x="752" y="103"/>
                    </a:lnTo>
                    <a:lnTo>
                      <a:pt x="814" y="165"/>
                    </a:lnTo>
                    <a:lnTo>
                      <a:pt x="863" y="238"/>
                    </a:lnTo>
                    <a:lnTo>
                      <a:pt x="898" y="321"/>
                    </a:lnTo>
                    <a:lnTo>
                      <a:pt x="916" y="411"/>
                    </a:lnTo>
                    <a:lnTo>
                      <a:pt x="917" y="459"/>
                    </a:lnTo>
                    <a:lnTo>
                      <a:pt x="916" y="506"/>
                    </a:lnTo>
                    <a:lnTo>
                      <a:pt x="898" y="597"/>
                    </a:lnTo>
                    <a:lnTo>
                      <a:pt x="863" y="680"/>
                    </a:lnTo>
                    <a:lnTo>
                      <a:pt x="814" y="753"/>
                    </a:lnTo>
                    <a:lnTo>
                      <a:pt x="752" y="815"/>
                    </a:lnTo>
                    <a:lnTo>
                      <a:pt x="679" y="864"/>
                    </a:lnTo>
                    <a:lnTo>
                      <a:pt x="596" y="899"/>
                    </a:lnTo>
                    <a:lnTo>
                      <a:pt x="506" y="917"/>
                    </a:lnTo>
                    <a:lnTo>
                      <a:pt x="458" y="918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Rectangle 84"/>
              <p:cNvSpPr>
                <a:spLocks noChangeArrowheads="1"/>
              </p:cNvSpPr>
              <p:nvPr/>
            </p:nvSpPr>
            <p:spPr bwMode="auto">
              <a:xfrm>
                <a:off x="6784" y="4033"/>
                <a:ext cx="34" cy="17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Freeform 85"/>
              <p:cNvSpPr>
                <a:spLocks noEditPoints="1"/>
              </p:cNvSpPr>
              <p:nvPr/>
            </p:nvSpPr>
            <p:spPr bwMode="auto">
              <a:xfrm>
                <a:off x="6379" y="4084"/>
                <a:ext cx="439" cy="197"/>
              </a:xfrm>
              <a:custGeom>
                <a:avLst/>
                <a:gdLst>
                  <a:gd name="T0" fmla="*/ 3511 w 3511"/>
                  <a:gd name="T1" fmla="*/ 269 h 1581"/>
                  <a:gd name="T2" fmla="*/ 3240 w 3511"/>
                  <a:gd name="T3" fmla="*/ 269 h 1581"/>
                  <a:gd name="T4" fmla="*/ 3240 w 3511"/>
                  <a:gd name="T5" fmla="*/ 0 h 1581"/>
                  <a:gd name="T6" fmla="*/ 3511 w 3511"/>
                  <a:gd name="T7" fmla="*/ 0 h 1581"/>
                  <a:gd name="T8" fmla="*/ 3511 w 3511"/>
                  <a:gd name="T9" fmla="*/ 269 h 1581"/>
                  <a:gd name="T10" fmla="*/ 3511 w 3511"/>
                  <a:gd name="T11" fmla="*/ 811 h 1581"/>
                  <a:gd name="T12" fmla="*/ 3240 w 3511"/>
                  <a:gd name="T13" fmla="*/ 811 h 1581"/>
                  <a:gd name="T14" fmla="*/ 3240 w 3511"/>
                  <a:gd name="T15" fmla="*/ 540 h 1581"/>
                  <a:gd name="T16" fmla="*/ 3511 w 3511"/>
                  <a:gd name="T17" fmla="*/ 540 h 1581"/>
                  <a:gd name="T18" fmla="*/ 3511 w 3511"/>
                  <a:gd name="T19" fmla="*/ 811 h 1581"/>
                  <a:gd name="T20" fmla="*/ 3295 w 3511"/>
                  <a:gd name="T21" fmla="*/ 1391 h 1581"/>
                  <a:gd name="T22" fmla="*/ 3106 w 3511"/>
                  <a:gd name="T23" fmla="*/ 1189 h 1581"/>
                  <a:gd name="T24" fmla="*/ 3125 w 3511"/>
                  <a:gd name="T25" fmla="*/ 1172 h 1581"/>
                  <a:gd name="T26" fmla="*/ 3156 w 3511"/>
                  <a:gd name="T27" fmla="*/ 1134 h 1581"/>
                  <a:gd name="T28" fmla="*/ 3194 w 3511"/>
                  <a:gd name="T29" fmla="*/ 1069 h 1581"/>
                  <a:gd name="T30" fmla="*/ 3214 w 3511"/>
                  <a:gd name="T31" fmla="*/ 1026 h 1581"/>
                  <a:gd name="T32" fmla="*/ 3470 w 3511"/>
                  <a:gd name="T33" fmla="*/ 1108 h 1581"/>
                  <a:gd name="T34" fmla="*/ 3459 w 3511"/>
                  <a:gd name="T35" fmla="*/ 1148 h 1581"/>
                  <a:gd name="T36" fmla="*/ 3425 w 3511"/>
                  <a:gd name="T37" fmla="*/ 1227 h 1581"/>
                  <a:gd name="T38" fmla="*/ 3379 w 3511"/>
                  <a:gd name="T39" fmla="*/ 1301 h 1581"/>
                  <a:gd name="T40" fmla="*/ 3324 w 3511"/>
                  <a:gd name="T41" fmla="*/ 1365 h 1581"/>
                  <a:gd name="T42" fmla="*/ 3295 w 3511"/>
                  <a:gd name="T43" fmla="*/ 1391 h 1581"/>
                  <a:gd name="T44" fmla="*/ 270 w 3511"/>
                  <a:gd name="T45" fmla="*/ 1581 h 1581"/>
                  <a:gd name="T46" fmla="*/ 0 w 3511"/>
                  <a:gd name="T47" fmla="*/ 1581 h 1581"/>
                  <a:gd name="T48" fmla="*/ 0 w 3511"/>
                  <a:gd name="T49" fmla="*/ 1310 h 1581"/>
                  <a:gd name="T50" fmla="*/ 270 w 3511"/>
                  <a:gd name="T51" fmla="*/ 1310 h 1581"/>
                  <a:gd name="T52" fmla="*/ 270 w 3511"/>
                  <a:gd name="T53" fmla="*/ 1581 h 1581"/>
                  <a:gd name="T54" fmla="*/ 810 w 3511"/>
                  <a:gd name="T55" fmla="*/ 1581 h 1581"/>
                  <a:gd name="T56" fmla="*/ 541 w 3511"/>
                  <a:gd name="T57" fmla="*/ 1581 h 1581"/>
                  <a:gd name="T58" fmla="*/ 541 w 3511"/>
                  <a:gd name="T59" fmla="*/ 1310 h 1581"/>
                  <a:gd name="T60" fmla="*/ 810 w 3511"/>
                  <a:gd name="T61" fmla="*/ 1310 h 1581"/>
                  <a:gd name="T62" fmla="*/ 810 w 3511"/>
                  <a:gd name="T63" fmla="*/ 1581 h 1581"/>
                  <a:gd name="T64" fmla="*/ 1351 w 3511"/>
                  <a:gd name="T65" fmla="*/ 1581 h 1581"/>
                  <a:gd name="T66" fmla="*/ 1080 w 3511"/>
                  <a:gd name="T67" fmla="*/ 1581 h 1581"/>
                  <a:gd name="T68" fmla="*/ 1080 w 3511"/>
                  <a:gd name="T69" fmla="*/ 1310 h 1581"/>
                  <a:gd name="T70" fmla="*/ 1351 w 3511"/>
                  <a:gd name="T71" fmla="*/ 1310 h 1581"/>
                  <a:gd name="T72" fmla="*/ 1351 w 3511"/>
                  <a:gd name="T73" fmla="*/ 1581 h 1581"/>
                  <a:gd name="T74" fmla="*/ 1890 w 3511"/>
                  <a:gd name="T75" fmla="*/ 1581 h 1581"/>
                  <a:gd name="T76" fmla="*/ 1620 w 3511"/>
                  <a:gd name="T77" fmla="*/ 1581 h 1581"/>
                  <a:gd name="T78" fmla="*/ 1620 w 3511"/>
                  <a:gd name="T79" fmla="*/ 1310 h 1581"/>
                  <a:gd name="T80" fmla="*/ 1890 w 3511"/>
                  <a:gd name="T81" fmla="*/ 1310 h 1581"/>
                  <a:gd name="T82" fmla="*/ 1890 w 3511"/>
                  <a:gd name="T83" fmla="*/ 1581 h 1581"/>
                  <a:gd name="T84" fmla="*/ 2430 w 3511"/>
                  <a:gd name="T85" fmla="*/ 1581 h 1581"/>
                  <a:gd name="T86" fmla="*/ 2161 w 3511"/>
                  <a:gd name="T87" fmla="*/ 1581 h 1581"/>
                  <a:gd name="T88" fmla="*/ 2161 w 3511"/>
                  <a:gd name="T89" fmla="*/ 1310 h 1581"/>
                  <a:gd name="T90" fmla="*/ 2430 w 3511"/>
                  <a:gd name="T91" fmla="*/ 1310 h 1581"/>
                  <a:gd name="T92" fmla="*/ 2430 w 3511"/>
                  <a:gd name="T93" fmla="*/ 1581 h 1581"/>
                  <a:gd name="T94" fmla="*/ 2849 w 3511"/>
                  <a:gd name="T95" fmla="*/ 1581 h 1581"/>
                  <a:gd name="T96" fmla="*/ 2714 w 3511"/>
                  <a:gd name="T97" fmla="*/ 1581 h 1581"/>
                  <a:gd name="T98" fmla="*/ 2714 w 3511"/>
                  <a:gd name="T99" fmla="*/ 1310 h 1581"/>
                  <a:gd name="T100" fmla="*/ 2849 w 3511"/>
                  <a:gd name="T101" fmla="*/ 1310 h 1581"/>
                  <a:gd name="T102" fmla="*/ 2871 w 3511"/>
                  <a:gd name="T103" fmla="*/ 1310 h 1581"/>
                  <a:gd name="T104" fmla="*/ 2921 w 3511"/>
                  <a:gd name="T105" fmla="*/ 1305 h 1581"/>
                  <a:gd name="T106" fmla="*/ 2944 w 3511"/>
                  <a:gd name="T107" fmla="*/ 1297 h 1581"/>
                  <a:gd name="T108" fmla="*/ 3011 w 3511"/>
                  <a:gd name="T109" fmla="*/ 1553 h 1581"/>
                  <a:gd name="T110" fmla="*/ 2971 w 3511"/>
                  <a:gd name="T111" fmla="*/ 1564 h 1581"/>
                  <a:gd name="T112" fmla="*/ 2890 w 3511"/>
                  <a:gd name="T113" fmla="*/ 1579 h 1581"/>
                  <a:gd name="T114" fmla="*/ 2849 w 3511"/>
                  <a:gd name="T115" fmla="*/ 1581 h 1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511" h="1581">
                    <a:moveTo>
                      <a:pt x="3511" y="269"/>
                    </a:moveTo>
                    <a:lnTo>
                      <a:pt x="3240" y="269"/>
                    </a:lnTo>
                    <a:lnTo>
                      <a:pt x="3240" y="0"/>
                    </a:lnTo>
                    <a:lnTo>
                      <a:pt x="3511" y="0"/>
                    </a:lnTo>
                    <a:lnTo>
                      <a:pt x="3511" y="269"/>
                    </a:lnTo>
                    <a:close/>
                    <a:moveTo>
                      <a:pt x="3511" y="811"/>
                    </a:moveTo>
                    <a:lnTo>
                      <a:pt x="3240" y="811"/>
                    </a:lnTo>
                    <a:lnTo>
                      <a:pt x="3240" y="540"/>
                    </a:lnTo>
                    <a:lnTo>
                      <a:pt x="3511" y="540"/>
                    </a:lnTo>
                    <a:lnTo>
                      <a:pt x="3511" y="811"/>
                    </a:lnTo>
                    <a:close/>
                    <a:moveTo>
                      <a:pt x="3295" y="1391"/>
                    </a:moveTo>
                    <a:lnTo>
                      <a:pt x="3106" y="1189"/>
                    </a:lnTo>
                    <a:lnTo>
                      <a:pt x="3125" y="1172"/>
                    </a:lnTo>
                    <a:lnTo>
                      <a:pt x="3156" y="1134"/>
                    </a:lnTo>
                    <a:lnTo>
                      <a:pt x="3194" y="1069"/>
                    </a:lnTo>
                    <a:lnTo>
                      <a:pt x="3214" y="1026"/>
                    </a:lnTo>
                    <a:lnTo>
                      <a:pt x="3470" y="1108"/>
                    </a:lnTo>
                    <a:lnTo>
                      <a:pt x="3459" y="1148"/>
                    </a:lnTo>
                    <a:lnTo>
                      <a:pt x="3425" y="1227"/>
                    </a:lnTo>
                    <a:lnTo>
                      <a:pt x="3379" y="1301"/>
                    </a:lnTo>
                    <a:lnTo>
                      <a:pt x="3324" y="1365"/>
                    </a:lnTo>
                    <a:lnTo>
                      <a:pt x="3295" y="1391"/>
                    </a:lnTo>
                    <a:close/>
                    <a:moveTo>
                      <a:pt x="270" y="1581"/>
                    </a:moveTo>
                    <a:lnTo>
                      <a:pt x="0" y="1581"/>
                    </a:lnTo>
                    <a:lnTo>
                      <a:pt x="0" y="1310"/>
                    </a:lnTo>
                    <a:lnTo>
                      <a:pt x="270" y="1310"/>
                    </a:lnTo>
                    <a:lnTo>
                      <a:pt x="270" y="1581"/>
                    </a:lnTo>
                    <a:close/>
                    <a:moveTo>
                      <a:pt x="810" y="1581"/>
                    </a:moveTo>
                    <a:lnTo>
                      <a:pt x="541" y="1581"/>
                    </a:lnTo>
                    <a:lnTo>
                      <a:pt x="541" y="1310"/>
                    </a:lnTo>
                    <a:lnTo>
                      <a:pt x="810" y="1310"/>
                    </a:lnTo>
                    <a:lnTo>
                      <a:pt x="810" y="1581"/>
                    </a:lnTo>
                    <a:close/>
                    <a:moveTo>
                      <a:pt x="1351" y="1581"/>
                    </a:moveTo>
                    <a:lnTo>
                      <a:pt x="1080" y="1581"/>
                    </a:lnTo>
                    <a:lnTo>
                      <a:pt x="1080" y="1310"/>
                    </a:lnTo>
                    <a:lnTo>
                      <a:pt x="1351" y="1310"/>
                    </a:lnTo>
                    <a:lnTo>
                      <a:pt x="1351" y="1581"/>
                    </a:lnTo>
                    <a:close/>
                    <a:moveTo>
                      <a:pt x="1890" y="1581"/>
                    </a:moveTo>
                    <a:lnTo>
                      <a:pt x="1620" y="1581"/>
                    </a:lnTo>
                    <a:lnTo>
                      <a:pt x="1620" y="1310"/>
                    </a:lnTo>
                    <a:lnTo>
                      <a:pt x="1890" y="1310"/>
                    </a:lnTo>
                    <a:lnTo>
                      <a:pt x="1890" y="1581"/>
                    </a:lnTo>
                    <a:close/>
                    <a:moveTo>
                      <a:pt x="2430" y="1581"/>
                    </a:moveTo>
                    <a:lnTo>
                      <a:pt x="2161" y="1581"/>
                    </a:lnTo>
                    <a:lnTo>
                      <a:pt x="2161" y="1310"/>
                    </a:lnTo>
                    <a:lnTo>
                      <a:pt x="2430" y="1310"/>
                    </a:lnTo>
                    <a:lnTo>
                      <a:pt x="2430" y="1581"/>
                    </a:lnTo>
                    <a:close/>
                    <a:moveTo>
                      <a:pt x="2849" y="1581"/>
                    </a:moveTo>
                    <a:lnTo>
                      <a:pt x="2714" y="1581"/>
                    </a:lnTo>
                    <a:lnTo>
                      <a:pt x="2714" y="1310"/>
                    </a:lnTo>
                    <a:lnTo>
                      <a:pt x="2849" y="1310"/>
                    </a:lnTo>
                    <a:lnTo>
                      <a:pt x="2871" y="1310"/>
                    </a:lnTo>
                    <a:lnTo>
                      <a:pt x="2921" y="1305"/>
                    </a:lnTo>
                    <a:lnTo>
                      <a:pt x="2944" y="1297"/>
                    </a:lnTo>
                    <a:lnTo>
                      <a:pt x="3011" y="1553"/>
                    </a:lnTo>
                    <a:lnTo>
                      <a:pt x="2971" y="1564"/>
                    </a:lnTo>
                    <a:lnTo>
                      <a:pt x="2890" y="1579"/>
                    </a:lnTo>
                    <a:lnTo>
                      <a:pt x="2849" y="158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Rectangle 86"/>
              <p:cNvSpPr>
                <a:spLocks noChangeArrowheads="1"/>
              </p:cNvSpPr>
              <p:nvPr/>
            </p:nvSpPr>
            <p:spPr bwMode="auto">
              <a:xfrm>
                <a:off x="6328" y="4248"/>
                <a:ext cx="17" cy="33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Freeform 87"/>
              <p:cNvSpPr>
                <a:spLocks/>
              </p:cNvSpPr>
              <p:nvPr/>
            </p:nvSpPr>
            <p:spPr bwMode="auto">
              <a:xfrm>
                <a:off x="6288" y="4222"/>
                <a:ext cx="81" cy="81"/>
              </a:xfrm>
              <a:custGeom>
                <a:avLst/>
                <a:gdLst>
                  <a:gd name="T0" fmla="*/ 324 w 648"/>
                  <a:gd name="T1" fmla="*/ 0 h 648"/>
                  <a:gd name="T2" fmla="*/ 357 w 648"/>
                  <a:gd name="T3" fmla="*/ 1 h 648"/>
                  <a:gd name="T4" fmla="*/ 421 w 648"/>
                  <a:gd name="T5" fmla="*/ 14 h 648"/>
                  <a:gd name="T6" fmla="*/ 479 w 648"/>
                  <a:gd name="T7" fmla="*/ 38 h 648"/>
                  <a:gd name="T8" fmla="*/ 530 w 648"/>
                  <a:gd name="T9" fmla="*/ 73 h 648"/>
                  <a:gd name="T10" fmla="*/ 575 w 648"/>
                  <a:gd name="T11" fmla="*/ 117 h 648"/>
                  <a:gd name="T12" fmla="*/ 609 w 648"/>
                  <a:gd name="T13" fmla="*/ 169 h 648"/>
                  <a:gd name="T14" fmla="*/ 634 w 648"/>
                  <a:gd name="T15" fmla="*/ 228 h 648"/>
                  <a:gd name="T16" fmla="*/ 647 w 648"/>
                  <a:gd name="T17" fmla="*/ 290 h 648"/>
                  <a:gd name="T18" fmla="*/ 648 w 648"/>
                  <a:gd name="T19" fmla="*/ 324 h 648"/>
                  <a:gd name="T20" fmla="*/ 647 w 648"/>
                  <a:gd name="T21" fmla="*/ 357 h 648"/>
                  <a:gd name="T22" fmla="*/ 634 w 648"/>
                  <a:gd name="T23" fmla="*/ 420 h 648"/>
                  <a:gd name="T24" fmla="*/ 609 w 648"/>
                  <a:gd name="T25" fmla="*/ 479 h 648"/>
                  <a:gd name="T26" fmla="*/ 575 w 648"/>
                  <a:gd name="T27" fmla="*/ 531 h 648"/>
                  <a:gd name="T28" fmla="*/ 530 w 648"/>
                  <a:gd name="T29" fmla="*/ 574 h 648"/>
                  <a:gd name="T30" fmla="*/ 479 w 648"/>
                  <a:gd name="T31" fmla="*/ 610 h 648"/>
                  <a:gd name="T32" fmla="*/ 421 w 648"/>
                  <a:gd name="T33" fmla="*/ 634 h 648"/>
                  <a:gd name="T34" fmla="*/ 357 w 648"/>
                  <a:gd name="T35" fmla="*/ 647 h 648"/>
                  <a:gd name="T36" fmla="*/ 324 w 648"/>
                  <a:gd name="T37" fmla="*/ 648 h 648"/>
                  <a:gd name="T38" fmla="*/ 290 w 648"/>
                  <a:gd name="T39" fmla="*/ 647 h 648"/>
                  <a:gd name="T40" fmla="*/ 228 w 648"/>
                  <a:gd name="T41" fmla="*/ 634 h 648"/>
                  <a:gd name="T42" fmla="*/ 170 w 648"/>
                  <a:gd name="T43" fmla="*/ 610 h 648"/>
                  <a:gd name="T44" fmla="*/ 117 w 648"/>
                  <a:gd name="T45" fmla="*/ 574 h 648"/>
                  <a:gd name="T46" fmla="*/ 74 w 648"/>
                  <a:gd name="T47" fmla="*/ 531 h 648"/>
                  <a:gd name="T48" fmla="*/ 39 w 648"/>
                  <a:gd name="T49" fmla="*/ 479 h 648"/>
                  <a:gd name="T50" fmla="*/ 14 w 648"/>
                  <a:gd name="T51" fmla="*/ 420 h 648"/>
                  <a:gd name="T52" fmla="*/ 1 w 648"/>
                  <a:gd name="T53" fmla="*/ 357 h 648"/>
                  <a:gd name="T54" fmla="*/ 0 w 648"/>
                  <a:gd name="T55" fmla="*/ 324 h 648"/>
                  <a:gd name="T56" fmla="*/ 1 w 648"/>
                  <a:gd name="T57" fmla="*/ 290 h 648"/>
                  <a:gd name="T58" fmla="*/ 14 w 648"/>
                  <a:gd name="T59" fmla="*/ 228 h 648"/>
                  <a:gd name="T60" fmla="*/ 39 w 648"/>
                  <a:gd name="T61" fmla="*/ 169 h 648"/>
                  <a:gd name="T62" fmla="*/ 74 w 648"/>
                  <a:gd name="T63" fmla="*/ 117 h 648"/>
                  <a:gd name="T64" fmla="*/ 117 w 648"/>
                  <a:gd name="T65" fmla="*/ 73 h 648"/>
                  <a:gd name="T66" fmla="*/ 170 w 648"/>
                  <a:gd name="T67" fmla="*/ 38 h 648"/>
                  <a:gd name="T68" fmla="*/ 228 w 648"/>
                  <a:gd name="T69" fmla="*/ 14 h 648"/>
                  <a:gd name="T70" fmla="*/ 290 w 648"/>
                  <a:gd name="T71" fmla="*/ 1 h 648"/>
                  <a:gd name="T72" fmla="*/ 324 w 648"/>
                  <a:gd name="T73" fmla="*/ 0 h 6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48" h="648">
                    <a:moveTo>
                      <a:pt x="324" y="0"/>
                    </a:moveTo>
                    <a:lnTo>
                      <a:pt x="357" y="1"/>
                    </a:lnTo>
                    <a:lnTo>
                      <a:pt x="421" y="14"/>
                    </a:lnTo>
                    <a:lnTo>
                      <a:pt x="479" y="38"/>
                    </a:lnTo>
                    <a:lnTo>
                      <a:pt x="530" y="73"/>
                    </a:lnTo>
                    <a:lnTo>
                      <a:pt x="575" y="117"/>
                    </a:lnTo>
                    <a:lnTo>
                      <a:pt x="609" y="169"/>
                    </a:lnTo>
                    <a:lnTo>
                      <a:pt x="634" y="228"/>
                    </a:lnTo>
                    <a:lnTo>
                      <a:pt x="647" y="290"/>
                    </a:lnTo>
                    <a:lnTo>
                      <a:pt x="648" y="324"/>
                    </a:lnTo>
                    <a:lnTo>
                      <a:pt x="647" y="357"/>
                    </a:lnTo>
                    <a:lnTo>
                      <a:pt x="634" y="420"/>
                    </a:lnTo>
                    <a:lnTo>
                      <a:pt x="609" y="479"/>
                    </a:lnTo>
                    <a:lnTo>
                      <a:pt x="575" y="531"/>
                    </a:lnTo>
                    <a:lnTo>
                      <a:pt x="530" y="574"/>
                    </a:lnTo>
                    <a:lnTo>
                      <a:pt x="479" y="610"/>
                    </a:lnTo>
                    <a:lnTo>
                      <a:pt x="421" y="634"/>
                    </a:lnTo>
                    <a:lnTo>
                      <a:pt x="357" y="647"/>
                    </a:lnTo>
                    <a:lnTo>
                      <a:pt x="324" y="648"/>
                    </a:lnTo>
                    <a:lnTo>
                      <a:pt x="290" y="647"/>
                    </a:lnTo>
                    <a:lnTo>
                      <a:pt x="228" y="634"/>
                    </a:lnTo>
                    <a:lnTo>
                      <a:pt x="170" y="610"/>
                    </a:lnTo>
                    <a:lnTo>
                      <a:pt x="117" y="574"/>
                    </a:lnTo>
                    <a:lnTo>
                      <a:pt x="74" y="531"/>
                    </a:lnTo>
                    <a:lnTo>
                      <a:pt x="39" y="479"/>
                    </a:lnTo>
                    <a:lnTo>
                      <a:pt x="14" y="420"/>
                    </a:lnTo>
                    <a:lnTo>
                      <a:pt x="1" y="357"/>
                    </a:lnTo>
                    <a:lnTo>
                      <a:pt x="0" y="324"/>
                    </a:lnTo>
                    <a:lnTo>
                      <a:pt x="1" y="290"/>
                    </a:lnTo>
                    <a:lnTo>
                      <a:pt x="14" y="228"/>
                    </a:lnTo>
                    <a:lnTo>
                      <a:pt x="39" y="169"/>
                    </a:lnTo>
                    <a:lnTo>
                      <a:pt x="74" y="117"/>
                    </a:lnTo>
                    <a:lnTo>
                      <a:pt x="117" y="73"/>
                    </a:lnTo>
                    <a:lnTo>
                      <a:pt x="170" y="38"/>
                    </a:lnTo>
                    <a:lnTo>
                      <a:pt x="228" y="14"/>
                    </a:lnTo>
                    <a:lnTo>
                      <a:pt x="290" y="1"/>
                    </a:lnTo>
                    <a:lnTo>
                      <a:pt x="3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Freeform 88"/>
              <p:cNvSpPr>
                <a:spLocks noEditPoints="1"/>
              </p:cNvSpPr>
              <p:nvPr/>
            </p:nvSpPr>
            <p:spPr bwMode="auto">
              <a:xfrm>
                <a:off x="6271" y="4205"/>
                <a:ext cx="115" cy="115"/>
              </a:xfrm>
              <a:custGeom>
                <a:avLst/>
                <a:gdLst>
                  <a:gd name="T0" fmla="*/ 439 w 918"/>
                  <a:gd name="T1" fmla="*/ 270 h 918"/>
                  <a:gd name="T2" fmla="*/ 368 w 918"/>
                  <a:gd name="T3" fmla="*/ 292 h 918"/>
                  <a:gd name="T4" fmla="*/ 312 w 918"/>
                  <a:gd name="T5" fmla="*/ 337 h 918"/>
                  <a:gd name="T6" fmla="*/ 277 w 918"/>
                  <a:gd name="T7" fmla="*/ 401 h 918"/>
                  <a:gd name="T8" fmla="*/ 270 w 918"/>
                  <a:gd name="T9" fmla="*/ 459 h 918"/>
                  <a:gd name="T10" fmla="*/ 277 w 918"/>
                  <a:gd name="T11" fmla="*/ 517 h 918"/>
                  <a:gd name="T12" fmla="*/ 312 w 918"/>
                  <a:gd name="T13" fmla="*/ 580 h 918"/>
                  <a:gd name="T14" fmla="*/ 368 w 918"/>
                  <a:gd name="T15" fmla="*/ 626 h 918"/>
                  <a:gd name="T16" fmla="*/ 439 w 918"/>
                  <a:gd name="T17" fmla="*/ 647 h 918"/>
                  <a:gd name="T18" fmla="*/ 479 w 918"/>
                  <a:gd name="T19" fmla="*/ 647 h 918"/>
                  <a:gd name="T20" fmla="*/ 551 w 918"/>
                  <a:gd name="T21" fmla="*/ 626 h 918"/>
                  <a:gd name="T22" fmla="*/ 607 w 918"/>
                  <a:gd name="T23" fmla="*/ 580 h 918"/>
                  <a:gd name="T24" fmla="*/ 640 w 918"/>
                  <a:gd name="T25" fmla="*/ 517 h 918"/>
                  <a:gd name="T26" fmla="*/ 648 w 918"/>
                  <a:gd name="T27" fmla="*/ 459 h 918"/>
                  <a:gd name="T28" fmla="*/ 640 w 918"/>
                  <a:gd name="T29" fmla="*/ 401 h 918"/>
                  <a:gd name="T30" fmla="*/ 607 w 918"/>
                  <a:gd name="T31" fmla="*/ 337 h 918"/>
                  <a:gd name="T32" fmla="*/ 551 w 918"/>
                  <a:gd name="T33" fmla="*/ 292 h 918"/>
                  <a:gd name="T34" fmla="*/ 479 w 918"/>
                  <a:gd name="T35" fmla="*/ 270 h 918"/>
                  <a:gd name="T36" fmla="*/ 459 w 918"/>
                  <a:gd name="T37" fmla="*/ 918 h 918"/>
                  <a:gd name="T38" fmla="*/ 321 w 918"/>
                  <a:gd name="T39" fmla="*/ 899 h 918"/>
                  <a:gd name="T40" fmla="*/ 165 w 918"/>
                  <a:gd name="T41" fmla="*/ 815 h 918"/>
                  <a:gd name="T42" fmla="*/ 55 w 918"/>
                  <a:gd name="T43" fmla="*/ 680 h 918"/>
                  <a:gd name="T44" fmla="*/ 2 w 918"/>
                  <a:gd name="T45" fmla="*/ 506 h 918"/>
                  <a:gd name="T46" fmla="*/ 2 w 918"/>
                  <a:gd name="T47" fmla="*/ 411 h 918"/>
                  <a:gd name="T48" fmla="*/ 55 w 918"/>
                  <a:gd name="T49" fmla="*/ 238 h 918"/>
                  <a:gd name="T50" fmla="*/ 165 w 918"/>
                  <a:gd name="T51" fmla="*/ 103 h 918"/>
                  <a:gd name="T52" fmla="*/ 321 w 918"/>
                  <a:gd name="T53" fmla="*/ 19 h 918"/>
                  <a:gd name="T54" fmla="*/ 459 w 918"/>
                  <a:gd name="T55" fmla="*/ 0 h 918"/>
                  <a:gd name="T56" fmla="*/ 597 w 918"/>
                  <a:gd name="T57" fmla="*/ 19 h 918"/>
                  <a:gd name="T58" fmla="*/ 752 w 918"/>
                  <a:gd name="T59" fmla="*/ 103 h 918"/>
                  <a:gd name="T60" fmla="*/ 864 w 918"/>
                  <a:gd name="T61" fmla="*/ 238 h 918"/>
                  <a:gd name="T62" fmla="*/ 916 w 918"/>
                  <a:gd name="T63" fmla="*/ 411 h 918"/>
                  <a:gd name="T64" fmla="*/ 916 w 918"/>
                  <a:gd name="T65" fmla="*/ 506 h 918"/>
                  <a:gd name="T66" fmla="*/ 864 w 918"/>
                  <a:gd name="T67" fmla="*/ 680 h 918"/>
                  <a:gd name="T68" fmla="*/ 752 w 918"/>
                  <a:gd name="T69" fmla="*/ 815 h 918"/>
                  <a:gd name="T70" fmla="*/ 597 w 918"/>
                  <a:gd name="T71" fmla="*/ 899 h 918"/>
                  <a:gd name="T72" fmla="*/ 459 w 918"/>
                  <a:gd name="T73" fmla="*/ 918 h 9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18" h="918">
                    <a:moveTo>
                      <a:pt x="459" y="269"/>
                    </a:moveTo>
                    <a:lnTo>
                      <a:pt x="439" y="270"/>
                    </a:lnTo>
                    <a:lnTo>
                      <a:pt x="401" y="277"/>
                    </a:lnTo>
                    <a:lnTo>
                      <a:pt x="368" y="292"/>
                    </a:lnTo>
                    <a:lnTo>
                      <a:pt x="337" y="312"/>
                    </a:lnTo>
                    <a:lnTo>
                      <a:pt x="312" y="337"/>
                    </a:lnTo>
                    <a:lnTo>
                      <a:pt x="292" y="367"/>
                    </a:lnTo>
                    <a:lnTo>
                      <a:pt x="277" y="401"/>
                    </a:lnTo>
                    <a:lnTo>
                      <a:pt x="270" y="439"/>
                    </a:lnTo>
                    <a:lnTo>
                      <a:pt x="270" y="459"/>
                    </a:lnTo>
                    <a:lnTo>
                      <a:pt x="270" y="479"/>
                    </a:lnTo>
                    <a:lnTo>
                      <a:pt x="277" y="517"/>
                    </a:lnTo>
                    <a:lnTo>
                      <a:pt x="292" y="551"/>
                    </a:lnTo>
                    <a:lnTo>
                      <a:pt x="312" y="580"/>
                    </a:lnTo>
                    <a:lnTo>
                      <a:pt x="337" y="606"/>
                    </a:lnTo>
                    <a:lnTo>
                      <a:pt x="368" y="626"/>
                    </a:lnTo>
                    <a:lnTo>
                      <a:pt x="401" y="640"/>
                    </a:lnTo>
                    <a:lnTo>
                      <a:pt x="439" y="647"/>
                    </a:lnTo>
                    <a:lnTo>
                      <a:pt x="459" y="648"/>
                    </a:lnTo>
                    <a:lnTo>
                      <a:pt x="479" y="647"/>
                    </a:lnTo>
                    <a:lnTo>
                      <a:pt x="516" y="640"/>
                    </a:lnTo>
                    <a:lnTo>
                      <a:pt x="551" y="626"/>
                    </a:lnTo>
                    <a:lnTo>
                      <a:pt x="581" y="606"/>
                    </a:lnTo>
                    <a:lnTo>
                      <a:pt x="607" y="580"/>
                    </a:lnTo>
                    <a:lnTo>
                      <a:pt x="626" y="551"/>
                    </a:lnTo>
                    <a:lnTo>
                      <a:pt x="640" y="517"/>
                    </a:lnTo>
                    <a:lnTo>
                      <a:pt x="647" y="479"/>
                    </a:lnTo>
                    <a:lnTo>
                      <a:pt x="648" y="459"/>
                    </a:lnTo>
                    <a:lnTo>
                      <a:pt x="647" y="439"/>
                    </a:lnTo>
                    <a:lnTo>
                      <a:pt x="640" y="401"/>
                    </a:lnTo>
                    <a:lnTo>
                      <a:pt x="626" y="367"/>
                    </a:lnTo>
                    <a:lnTo>
                      <a:pt x="607" y="337"/>
                    </a:lnTo>
                    <a:lnTo>
                      <a:pt x="581" y="312"/>
                    </a:lnTo>
                    <a:lnTo>
                      <a:pt x="551" y="292"/>
                    </a:lnTo>
                    <a:lnTo>
                      <a:pt x="516" y="277"/>
                    </a:lnTo>
                    <a:lnTo>
                      <a:pt x="479" y="270"/>
                    </a:lnTo>
                    <a:lnTo>
                      <a:pt x="459" y="269"/>
                    </a:lnTo>
                    <a:close/>
                    <a:moveTo>
                      <a:pt x="459" y="918"/>
                    </a:moveTo>
                    <a:lnTo>
                      <a:pt x="411" y="917"/>
                    </a:lnTo>
                    <a:lnTo>
                      <a:pt x="321" y="899"/>
                    </a:lnTo>
                    <a:lnTo>
                      <a:pt x="239" y="864"/>
                    </a:lnTo>
                    <a:lnTo>
                      <a:pt x="165" y="815"/>
                    </a:lnTo>
                    <a:lnTo>
                      <a:pt x="103" y="753"/>
                    </a:lnTo>
                    <a:lnTo>
                      <a:pt x="55" y="680"/>
                    </a:lnTo>
                    <a:lnTo>
                      <a:pt x="19" y="597"/>
                    </a:lnTo>
                    <a:lnTo>
                      <a:pt x="2" y="506"/>
                    </a:lnTo>
                    <a:lnTo>
                      <a:pt x="0" y="459"/>
                    </a:lnTo>
                    <a:lnTo>
                      <a:pt x="2" y="411"/>
                    </a:lnTo>
                    <a:lnTo>
                      <a:pt x="19" y="321"/>
                    </a:lnTo>
                    <a:lnTo>
                      <a:pt x="55" y="238"/>
                    </a:lnTo>
                    <a:lnTo>
                      <a:pt x="103" y="165"/>
                    </a:lnTo>
                    <a:lnTo>
                      <a:pt x="165" y="103"/>
                    </a:lnTo>
                    <a:lnTo>
                      <a:pt x="239" y="53"/>
                    </a:lnTo>
                    <a:lnTo>
                      <a:pt x="321" y="19"/>
                    </a:lnTo>
                    <a:lnTo>
                      <a:pt x="411" y="1"/>
                    </a:lnTo>
                    <a:lnTo>
                      <a:pt x="459" y="0"/>
                    </a:lnTo>
                    <a:lnTo>
                      <a:pt x="506" y="1"/>
                    </a:lnTo>
                    <a:lnTo>
                      <a:pt x="597" y="19"/>
                    </a:lnTo>
                    <a:lnTo>
                      <a:pt x="679" y="53"/>
                    </a:lnTo>
                    <a:lnTo>
                      <a:pt x="752" y="103"/>
                    </a:lnTo>
                    <a:lnTo>
                      <a:pt x="815" y="165"/>
                    </a:lnTo>
                    <a:lnTo>
                      <a:pt x="864" y="238"/>
                    </a:lnTo>
                    <a:lnTo>
                      <a:pt x="898" y="321"/>
                    </a:lnTo>
                    <a:lnTo>
                      <a:pt x="916" y="411"/>
                    </a:lnTo>
                    <a:lnTo>
                      <a:pt x="918" y="459"/>
                    </a:lnTo>
                    <a:lnTo>
                      <a:pt x="916" y="506"/>
                    </a:lnTo>
                    <a:lnTo>
                      <a:pt x="898" y="597"/>
                    </a:lnTo>
                    <a:lnTo>
                      <a:pt x="864" y="680"/>
                    </a:lnTo>
                    <a:lnTo>
                      <a:pt x="815" y="753"/>
                    </a:lnTo>
                    <a:lnTo>
                      <a:pt x="752" y="815"/>
                    </a:lnTo>
                    <a:lnTo>
                      <a:pt x="679" y="864"/>
                    </a:lnTo>
                    <a:lnTo>
                      <a:pt x="597" y="899"/>
                    </a:lnTo>
                    <a:lnTo>
                      <a:pt x="506" y="917"/>
                    </a:lnTo>
                    <a:lnTo>
                      <a:pt x="459" y="918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Freeform 89"/>
              <p:cNvSpPr>
                <a:spLocks/>
              </p:cNvSpPr>
              <p:nvPr/>
            </p:nvSpPr>
            <p:spPr bwMode="auto">
              <a:xfrm>
                <a:off x="6328" y="3280"/>
                <a:ext cx="252" cy="246"/>
              </a:xfrm>
              <a:custGeom>
                <a:avLst/>
                <a:gdLst>
                  <a:gd name="T0" fmla="*/ 2012 w 2012"/>
                  <a:gd name="T1" fmla="*/ 1974 h 1974"/>
                  <a:gd name="T2" fmla="*/ 1742 w 2012"/>
                  <a:gd name="T3" fmla="*/ 1974 h 1974"/>
                  <a:gd name="T4" fmla="*/ 1742 w 2012"/>
                  <a:gd name="T5" fmla="*/ 662 h 1974"/>
                  <a:gd name="T6" fmla="*/ 1740 w 2012"/>
                  <a:gd name="T7" fmla="*/ 623 h 1974"/>
                  <a:gd name="T8" fmla="*/ 1725 w 2012"/>
                  <a:gd name="T9" fmla="*/ 546 h 1974"/>
                  <a:gd name="T10" fmla="*/ 1695 w 2012"/>
                  <a:gd name="T11" fmla="*/ 476 h 1974"/>
                  <a:gd name="T12" fmla="*/ 1652 w 2012"/>
                  <a:gd name="T13" fmla="*/ 413 h 1974"/>
                  <a:gd name="T14" fmla="*/ 1600 w 2012"/>
                  <a:gd name="T15" fmla="*/ 360 h 1974"/>
                  <a:gd name="T16" fmla="*/ 1537 w 2012"/>
                  <a:gd name="T17" fmla="*/ 318 h 1974"/>
                  <a:gd name="T18" fmla="*/ 1467 w 2012"/>
                  <a:gd name="T19" fmla="*/ 287 h 1974"/>
                  <a:gd name="T20" fmla="*/ 1390 w 2012"/>
                  <a:gd name="T21" fmla="*/ 272 h 1974"/>
                  <a:gd name="T22" fmla="*/ 1351 w 2012"/>
                  <a:gd name="T23" fmla="*/ 271 h 1974"/>
                  <a:gd name="T24" fmla="*/ 0 w 2012"/>
                  <a:gd name="T25" fmla="*/ 271 h 1974"/>
                  <a:gd name="T26" fmla="*/ 0 w 2012"/>
                  <a:gd name="T27" fmla="*/ 0 h 1974"/>
                  <a:gd name="T28" fmla="*/ 1351 w 2012"/>
                  <a:gd name="T29" fmla="*/ 0 h 1974"/>
                  <a:gd name="T30" fmla="*/ 1384 w 2012"/>
                  <a:gd name="T31" fmla="*/ 1 h 1974"/>
                  <a:gd name="T32" fmla="*/ 1451 w 2012"/>
                  <a:gd name="T33" fmla="*/ 7 h 1974"/>
                  <a:gd name="T34" fmla="*/ 1516 w 2012"/>
                  <a:gd name="T35" fmla="*/ 21 h 1974"/>
                  <a:gd name="T36" fmla="*/ 1577 w 2012"/>
                  <a:gd name="T37" fmla="*/ 40 h 1974"/>
                  <a:gd name="T38" fmla="*/ 1637 w 2012"/>
                  <a:gd name="T39" fmla="*/ 65 h 1974"/>
                  <a:gd name="T40" fmla="*/ 1693 w 2012"/>
                  <a:gd name="T41" fmla="*/ 97 h 1974"/>
                  <a:gd name="T42" fmla="*/ 1746 w 2012"/>
                  <a:gd name="T43" fmla="*/ 132 h 1974"/>
                  <a:gd name="T44" fmla="*/ 1795 w 2012"/>
                  <a:gd name="T45" fmla="*/ 173 h 1974"/>
                  <a:gd name="T46" fmla="*/ 1840 w 2012"/>
                  <a:gd name="T47" fmla="*/ 217 h 1974"/>
                  <a:gd name="T48" fmla="*/ 1880 w 2012"/>
                  <a:gd name="T49" fmla="*/ 267 h 1974"/>
                  <a:gd name="T50" fmla="*/ 1916 w 2012"/>
                  <a:gd name="T51" fmla="*/ 320 h 1974"/>
                  <a:gd name="T52" fmla="*/ 1947 w 2012"/>
                  <a:gd name="T53" fmla="*/ 375 h 1974"/>
                  <a:gd name="T54" fmla="*/ 1972 w 2012"/>
                  <a:gd name="T55" fmla="*/ 435 h 1974"/>
                  <a:gd name="T56" fmla="*/ 1992 w 2012"/>
                  <a:gd name="T57" fmla="*/ 497 h 1974"/>
                  <a:gd name="T58" fmla="*/ 2005 w 2012"/>
                  <a:gd name="T59" fmla="*/ 562 h 1974"/>
                  <a:gd name="T60" fmla="*/ 2011 w 2012"/>
                  <a:gd name="T61" fmla="*/ 629 h 1974"/>
                  <a:gd name="T62" fmla="*/ 2012 w 2012"/>
                  <a:gd name="T63" fmla="*/ 662 h 1974"/>
                  <a:gd name="T64" fmla="*/ 2012 w 2012"/>
                  <a:gd name="T65" fmla="*/ 1974 h 19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012" h="1974">
                    <a:moveTo>
                      <a:pt x="2012" y="1974"/>
                    </a:moveTo>
                    <a:lnTo>
                      <a:pt x="1742" y="1974"/>
                    </a:lnTo>
                    <a:lnTo>
                      <a:pt x="1742" y="662"/>
                    </a:lnTo>
                    <a:lnTo>
                      <a:pt x="1740" y="623"/>
                    </a:lnTo>
                    <a:lnTo>
                      <a:pt x="1725" y="546"/>
                    </a:lnTo>
                    <a:lnTo>
                      <a:pt x="1695" y="476"/>
                    </a:lnTo>
                    <a:lnTo>
                      <a:pt x="1652" y="413"/>
                    </a:lnTo>
                    <a:lnTo>
                      <a:pt x="1600" y="360"/>
                    </a:lnTo>
                    <a:lnTo>
                      <a:pt x="1537" y="318"/>
                    </a:lnTo>
                    <a:lnTo>
                      <a:pt x="1467" y="287"/>
                    </a:lnTo>
                    <a:lnTo>
                      <a:pt x="1390" y="272"/>
                    </a:lnTo>
                    <a:lnTo>
                      <a:pt x="1351" y="271"/>
                    </a:lnTo>
                    <a:lnTo>
                      <a:pt x="0" y="271"/>
                    </a:lnTo>
                    <a:lnTo>
                      <a:pt x="0" y="0"/>
                    </a:lnTo>
                    <a:lnTo>
                      <a:pt x="1351" y="0"/>
                    </a:lnTo>
                    <a:lnTo>
                      <a:pt x="1384" y="1"/>
                    </a:lnTo>
                    <a:lnTo>
                      <a:pt x="1451" y="7"/>
                    </a:lnTo>
                    <a:lnTo>
                      <a:pt x="1516" y="21"/>
                    </a:lnTo>
                    <a:lnTo>
                      <a:pt x="1577" y="40"/>
                    </a:lnTo>
                    <a:lnTo>
                      <a:pt x="1637" y="65"/>
                    </a:lnTo>
                    <a:lnTo>
                      <a:pt x="1693" y="97"/>
                    </a:lnTo>
                    <a:lnTo>
                      <a:pt x="1746" y="132"/>
                    </a:lnTo>
                    <a:lnTo>
                      <a:pt x="1795" y="173"/>
                    </a:lnTo>
                    <a:lnTo>
                      <a:pt x="1840" y="217"/>
                    </a:lnTo>
                    <a:lnTo>
                      <a:pt x="1880" y="267"/>
                    </a:lnTo>
                    <a:lnTo>
                      <a:pt x="1916" y="320"/>
                    </a:lnTo>
                    <a:lnTo>
                      <a:pt x="1947" y="375"/>
                    </a:lnTo>
                    <a:lnTo>
                      <a:pt x="1972" y="435"/>
                    </a:lnTo>
                    <a:lnTo>
                      <a:pt x="1992" y="497"/>
                    </a:lnTo>
                    <a:lnTo>
                      <a:pt x="2005" y="562"/>
                    </a:lnTo>
                    <a:lnTo>
                      <a:pt x="2011" y="629"/>
                    </a:lnTo>
                    <a:lnTo>
                      <a:pt x="2012" y="662"/>
                    </a:lnTo>
                    <a:lnTo>
                      <a:pt x="2012" y="197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5" name="Freeform 90"/>
              <p:cNvSpPr>
                <a:spLocks/>
              </p:cNvSpPr>
              <p:nvPr/>
            </p:nvSpPr>
            <p:spPr bwMode="auto">
              <a:xfrm>
                <a:off x="6288" y="3256"/>
                <a:ext cx="81" cy="81"/>
              </a:xfrm>
              <a:custGeom>
                <a:avLst/>
                <a:gdLst>
                  <a:gd name="T0" fmla="*/ 324 w 648"/>
                  <a:gd name="T1" fmla="*/ 0 h 649"/>
                  <a:gd name="T2" fmla="*/ 357 w 648"/>
                  <a:gd name="T3" fmla="*/ 1 h 649"/>
                  <a:gd name="T4" fmla="*/ 421 w 648"/>
                  <a:gd name="T5" fmla="*/ 14 h 649"/>
                  <a:gd name="T6" fmla="*/ 479 w 648"/>
                  <a:gd name="T7" fmla="*/ 39 h 649"/>
                  <a:gd name="T8" fmla="*/ 530 w 648"/>
                  <a:gd name="T9" fmla="*/ 74 h 649"/>
                  <a:gd name="T10" fmla="*/ 575 w 648"/>
                  <a:gd name="T11" fmla="*/ 117 h 649"/>
                  <a:gd name="T12" fmla="*/ 609 w 648"/>
                  <a:gd name="T13" fmla="*/ 170 h 649"/>
                  <a:gd name="T14" fmla="*/ 634 w 648"/>
                  <a:gd name="T15" fmla="*/ 228 h 649"/>
                  <a:gd name="T16" fmla="*/ 647 w 648"/>
                  <a:gd name="T17" fmla="*/ 291 h 649"/>
                  <a:gd name="T18" fmla="*/ 648 w 648"/>
                  <a:gd name="T19" fmla="*/ 324 h 649"/>
                  <a:gd name="T20" fmla="*/ 647 w 648"/>
                  <a:gd name="T21" fmla="*/ 358 h 649"/>
                  <a:gd name="T22" fmla="*/ 634 w 648"/>
                  <a:gd name="T23" fmla="*/ 421 h 649"/>
                  <a:gd name="T24" fmla="*/ 609 w 648"/>
                  <a:gd name="T25" fmla="*/ 479 h 649"/>
                  <a:gd name="T26" fmla="*/ 575 w 648"/>
                  <a:gd name="T27" fmla="*/ 531 h 649"/>
                  <a:gd name="T28" fmla="*/ 530 w 648"/>
                  <a:gd name="T29" fmla="*/ 576 h 649"/>
                  <a:gd name="T30" fmla="*/ 479 w 648"/>
                  <a:gd name="T31" fmla="*/ 610 h 649"/>
                  <a:gd name="T32" fmla="*/ 421 w 648"/>
                  <a:gd name="T33" fmla="*/ 634 h 649"/>
                  <a:gd name="T34" fmla="*/ 357 w 648"/>
                  <a:gd name="T35" fmla="*/ 647 h 649"/>
                  <a:gd name="T36" fmla="*/ 324 w 648"/>
                  <a:gd name="T37" fmla="*/ 649 h 649"/>
                  <a:gd name="T38" fmla="*/ 290 w 648"/>
                  <a:gd name="T39" fmla="*/ 647 h 649"/>
                  <a:gd name="T40" fmla="*/ 228 w 648"/>
                  <a:gd name="T41" fmla="*/ 634 h 649"/>
                  <a:gd name="T42" fmla="*/ 170 w 648"/>
                  <a:gd name="T43" fmla="*/ 610 h 649"/>
                  <a:gd name="T44" fmla="*/ 117 w 648"/>
                  <a:gd name="T45" fmla="*/ 576 h 649"/>
                  <a:gd name="T46" fmla="*/ 74 w 648"/>
                  <a:gd name="T47" fmla="*/ 531 h 649"/>
                  <a:gd name="T48" fmla="*/ 39 w 648"/>
                  <a:gd name="T49" fmla="*/ 479 h 649"/>
                  <a:gd name="T50" fmla="*/ 14 w 648"/>
                  <a:gd name="T51" fmla="*/ 421 h 649"/>
                  <a:gd name="T52" fmla="*/ 1 w 648"/>
                  <a:gd name="T53" fmla="*/ 358 h 649"/>
                  <a:gd name="T54" fmla="*/ 0 w 648"/>
                  <a:gd name="T55" fmla="*/ 324 h 649"/>
                  <a:gd name="T56" fmla="*/ 1 w 648"/>
                  <a:gd name="T57" fmla="*/ 291 h 649"/>
                  <a:gd name="T58" fmla="*/ 14 w 648"/>
                  <a:gd name="T59" fmla="*/ 228 h 649"/>
                  <a:gd name="T60" fmla="*/ 39 w 648"/>
                  <a:gd name="T61" fmla="*/ 170 h 649"/>
                  <a:gd name="T62" fmla="*/ 74 w 648"/>
                  <a:gd name="T63" fmla="*/ 117 h 649"/>
                  <a:gd name="T64" fmla="*/ 117 w 648"/>
                  <a:gd name="T65" fmla="*/ 74 h 649"/>
                  <a:gd name="T66" fmla="*/ 170 w 648"/>
                  <a:gd name="T67" fmla="*/ 39 h 649"/>
                  <a:gd name="T68" fmla="*/ 228 w 648"/>
                  <a:gd name="T69" fmla="*/ 14 h 649"/>
                  <a:gd name="T70" fmla="*/ 290 w 648"/>
                  <a:gd name="T71" fmla="*/ 1 h 649"/>
                  <a:gd name="T72" fmla="*/ 324 w 648"/>
                  <a:gd name="T73" fmla="*/ 0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48" h="649">
                    <a:moveTo>
                      <a:pt x="324" y="0"/>
                    </a:moveTo>
                    <a:lnTo>
                      <a:pt x="357" y="1"/>
                    </a:lnTo>
                    <a:lnTo>
                      <a:pt x="421" y="14"/>
                    </a:lnTo>
                    <a:lnTo>
                      <a:pt x="479" y="39"/>
                    </a:lnTo>
                    <a:lnTo>
                      <a:pt x="530" y="74"/>
                    </a:lnTo>
                    <a:lnTo>
                      <a:pt x="575" y="117"/>
                    </a:lnTo>
                    <a:lnTo>
                      <a:pt x="609" y="170"/>
                    </a:lnTo>
                    <a:lnTo>
                      <a:pt x="634" y="228"/>
                    </a:lnTo>
                    <a:lnTo>
                      <a:pt x="647" y="291"/>
                    </a:lnTo>
                    <a:lnTo>
                      <a:pt x="648" y="324"/>
                    </a:lnTo>
                    <a:lnTo>
                      <a:pt x="647" y="358"/>
                    </a:lnTo>
                    <a:lnTo>
                      <a:pt x="634" y="421"/>
                    </a:lnTo>
                    <a:lnTo>
                      <a:pt x="609" y="479"/>
                    </a:lnTo>
                    <a:lnTo>
                      <a:pt x="575" y="531"/>
                    </a:lnTo>
                    <a:lnTo>
                      <a:pt x="530" y="576"/>
                    </a:lnTo>
                    <a:lnTo>
                      <a:pt x="479" y="610"/>
                    </a:lnTo>
                    <a:lnTo>
                      <a:pt x="421" y="634"/>
                    </a:lnTo>
                    <a:lnTo>
                      <a:pt x="357" y="647"/>
                    </a:lnTo>
                    <a:lnTo>
                      <a:pt x="324" y="649"/>
                    </a:lnTo>
                    <a:lnTo>
                      <a:pt x="290" y="647"/>
                    </a:lnTo>
                    <a:lnTo>
                      <a:pt x="228" y="634"/>
                    </a:lnTo>
                    <a:lnTo>
                      <a:pt x="170" y="610"/>
                    </a:lnTo>
                    <a:lnTo>
                      <a:pt x="117" y="576"/>
                    </a:lnTo>
                    <a:lnTo>
                      <a:pt x="74" y="531"/>
                    </a:lnTo>
                    <a:lnTo>
                      <a:pt x="39" y="479"/>
                    </a:lnTo>
                    <a:lnTo>
                      <a:pt x="14" y="421"/>
                    </a:lnTo>
                    <a:lnTo>
                      <a:pt x="1" y="358"/>
                    </a:lnTo>
                    <a:lnTo>
                      <a:pt x="0" y="324"/>
                    </a:lnTo>
                    <a:lnTo>
                      <a:pt x="1" y="291"/>
                    </a:lnTo>
                    <a:lnTo>
                      <a:pt x="14" y="228"/>
                    </a:lnTo>
                    <a:lnTo>
                      <a:pt x="39" y="170"/>
                    </a:lnTo>
                    <a:lnTo>
                      <a:pt x="74" y="117"/>
                    </a:lnTo>
                    <a:lnTo>
                      <a:pt x="117" y="74"/>
                    </a:lnTo>
                    <a:lnTo>
                      <a:pt x="170" y="39"/>
                    </a:lnTo>
                    <a:lnTo>
                      <a:pt x="228" y="14"/>
                    </a:lnTo>
                    <a:lnTo>
                      <a:pt x="290" y="1"/>
                    </a:lnTo>
                    <a:lnTo>
                      <a:pt x="3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6" name="Freeform 91"/>
              <p:cNvSpPr>
                <a:spLocks noEditPoints="1"/>
              </p:cNvSpPr>
              <p:nvPr/>
            </p:nvSpPr>
            <p:spPr bwMode="auto">
              <a:xfrm>
                <a:off x="6271" y="3239"/>
                <a:ext cx="115" cy="115"/>
              </a:xfrm>
              <a:custGeom>
                <a:avLst/>
                <a:gdLst>
                  <a:gd name="T0" fmla="*/ 439 w 918"/>
                  <a:gd name="T1" fmla="*/ 271 h 919"/>
                  <a:gd name="T2" fmla="*/ 368 w 918"/>
                  <a:gd name="T3" fmla="*/ 292 h 919"/>
                  <a:gd name="T4" fmla="*/ 312 w 918"/>
                  <a:gd name="T5" fmla="*/ 338 h 919"/>
                  <a:gd name="T6" fmla="*/ 277 w 918"/>
                  <a:gd name="T7" fmla="*/ 401 h 919"/>
                  <a:gd name="T8" fmla="*/ 270 w 918"/>
                  <a:gd name="T9" fmla="*/ 459 h 919"/>
                  <a:gd name="T10" fmla="*/ 277 w 918"/>
                  <a:gd name="T11" fmla="*/ 517 h 919"/>
                  <a:gd name="T12" fmla="*/ 312 w 918"/>
                  <a:gd name="T13" fmla="*/ 582 h 919"/>
                  <a:gd name="T14" fmla="*/ 368 w 918"/>
                  <a:gd name="T15" fmla="*/ 626 h 919"/>
                  <a:gd name="T16" fmla="*/ 439 w 918"/>
                  <a:gd name="T17" fmla="*/ 648 h 919"/>
                  <a:gd name="T18" fmla="*/ 479 w 918"/>
                  <a:gd name="T19" fmla="*/ 648 h 919"/>
                  <a:gd name="T20" fmla="*/ 551 w 918"/>
                  <a:gd name="T21" fmla="*/ 626 h 919"/>
                  <a:gd name="T22" fmla="*/ 607 w 918"/>
                  <a:gd name="T23" fmla="*/ 582 h 919"/>
                  <a:gd name="T24" fmla="*/ 640 w 918"/>
                  <a:gd name="T25" fmla="*/ 517 h 919"/>
                  <a:gd name="T26" fmla="*/ 648 w 918"/>
                  <a:gd name="T27" fmla="*/ 459 h 919"/>
                  <a:gd name="T28" fmla="*/ 640 w 918"/>
                  <a:gd name="T29" fmla="*/ 401 h 919"/>
                  <a:gd name="T30" fmla="*/ 607 w 918"/>
                  <a:gd name="T31" fmla="*/ 338 h 919"/>
                  <a:gd name="T32" fmla="*/ 551 w 918"/>
                  <a:gd name="T33" fmla="*/ 292 h 919"/>
                  <a:gd name="T34" fmla="*/ 479 w 918"/>
                  <a:gd name="T35" fmla="*/ 271 h 919"/>
                  <a:gd name="T36" fmla="*/ 459 w 918"/>
                  <a:gd name="T37" fmla="*/ 919 h 919"/>
                  <a:gd name="T38" fmla="*/ 321 w 918"/>
                  <a:gd name="T39" fmla="*/ 899 h 919"/>
                  <a:gd name="T40" fmla="*/ 165 w 918"/>
                  <a:gd name="T41" fmla="*/ 816 h 919"/>
                  <a:gd name="T42" fmla="*/ 55 w 918"/>
                  <a:gd name="T43" fmla="*/ 680 h 919"/>
                  <a:gd name="T44" fmla="*/ 2 w 918"/>
                  <a:gd name="T45" fmla="*/ 507 h 919"/>
                  <a:gd name="T46" fmla="*/ 2 w 918"/>
                  <a:gd name="T47" fmla="*/ 412 h 919"/>
                  <a:gd name="T48" fmla="*/ 55 w 918"/>
                  <a:gd name="T49" fmla="*/ 239 h 919"/>
                  <a:gd name="T50" fmla="*/ 165 w 918"/>
                  <a:gd name="T51" fmla="*/ 103 h 919"/>
                  <a:gd name="T52" fmla="*/ 321 w 918"/>
                  <a:gd name="T53" fmla="*/ 19 h 919"/>
                  <a:gd name="T54" fmla="*/ 459 w 918"/>
                  <a:gd name="T55" fmla="*/ 0 h 919"/>
                  <a:gd name="T56" fmla="*/ 597 w 918"/>
                  <a:gd name="T57" fmla="*/ 19 h 919"/>
                  <a:gd name="T58" fmla="*/ 752 w 918"/>
                  <a:gd name="T59" fmla="*/ 103 h 919"/>
                  <a:gd name="T60" fmla="*/ 864 w 918"/>
                  <a:gd name="T61" fmla="*/ 239 h 919"/>
                  <a:gd name="T62" fmla="*/ 916 w 918"/>
                  <a:gd name="T63" fmla="*/ 412 h 919"/>
                  <a:gd name="T64" fmla="*/ 916 w 918"/>
                  <a:gd name="T65" fmla="*/ 507 h 919"/>
                  <a:gd name="T66" fmla="*/ 864 w 918"/>
                  <a:gd name="T67" fmla="*/ 680 h 919"/>
                  <a:gd name="T68" fmla="*/ 752 w 918"/>
                  <a:gd name="T69" fmla="*/ 816 h 919"/>
                  <a:gd name="T70" fmla="*/ 597 w 918"/>
                  <a:gd name="T71" fmla="*/ 899 h 919"/>
                  <a:gd name="T72" fmla="*/ 459 w 918"/>
                  <a:gd name="T73" fmla="*/ 919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18" h="919">
                    <a:moveTo>
                      <a:pt x="459" y="271"/>
                    </a:moveTo>
                    <a:lnTo>
                      <a:pt x="439" y="271"/>
                    </a:lnTo>
                    <a:lnTo>
                      <a:pt x="401" y="278"/>
                    </a:lnTo>
                    <a:lnTo>
                      <a:pt x="368" y="292"/>
                    </a:lnTo>
                    <a:lnTo>
                      <a:pt x="337" y="312"/>
                    </a:lnTo>
                    <a:lnTo>
                      <a:pt x="312" y="338"/>
                    </a:lnTo>
                    <a:lnTo>
                      <a:pt x="292" y="368"/>
                    </a:lnTo>
                    <a:lnTo>
                      <a:pt x="277" y="401"/>
                    </a:lnTo>
                    <a:lnTo>
                      <a:pt x="270" y="440"/>
                    </a:lnTo>
                    <a:lnTo>
                      <a:pt x="270" y="459"/>
                    </a:lnTo>
                    <a:lnTo>
                      <a:pt x="270" y="479"/>
                    </a:lnTo>
                    <a:lnTo>
                      <a:pt x="277" y="517"/>
                    </a:lnTo>
                    <a:lnTo>
                      <a:pt x="292" y="551"/>
                    </a:lnTo>
                    <a:lnTo>
                      <a:pt x="312" y="582"/>
                    </a:lnTo>
                    <a:lnTo>
                      <a:pt x="337" y="607"/>
                    </a:lnTo>
                    <a:lnTo>
                      <a:pt x="368" y="626"/>
                    </a:lnTo>
                    <a:lnTo>
                      <a:pt x="401" y="641"/>
                    </a:lnTo>
                    <a:lnTo>
                      <a:pt x="439" y="648"/>
                    </a:lnTo>
                    <a:lnTo>
                      <a:pt x="459" y="649"/>
                    </a:lnTo>
                    <a:lnTo>
                      <a:pt x="479" y="648"/>
                    </a:lnTo>
                    <a:lnTo>
                      <a:pt x="516" y="641"/>
                    </a:lnTo>
                    <a:lnTo>
                      <a:pt x="551" y="626"/>
                    </a:lnTo>
                    <a:lnTo>
                      <a:pt x="581" y="607"/>
                    </a:lnTo>
                    <a:lnTo>
                      <a:pt x="607" y="582"/>
                    </a:lnTo>
                    <a:lnTo>
                      <a:pt x="626" y="551"/>
                    </a:lnTo>
                    <a:lnTo>
                      <a:pt x="640" y="517"/>
                    </a:lnTo>
                    <a:lnTo>
                      <a:pt x="647" y="479"/>
                    </a:lnTo>
                    <a:lnTo>
                      <a:pt x="648" y="459"/>
                    </a:lnTo>
                    <a:lnTo>
                      <a:pt x="647" y="440"/>
                    </a:lnTo>
                    <a:lnTo>
                      <a:pt x="640" y="401"/>
                    </a:lnTo>
                    <a:lnTo>
                      <a:pt x="626" y="368"/>
                    </a:lnTo>
                    <a:lnTo>
                      <a:pt x="607" y="338"/>
                    </a:lnTo>
                    <a:lnTo>
                      <a:pt x="581" y="312"/>
                    </a:lnTo>
                    <a:lnTo>
                      <a:pt x="551" y="292"/>
                    </a:lnTo>
                    <a:lnTo>
                      <a:pt x="516" y="278"/>
                    </a:lnTo>
                    <a:lnTo>
                      <a:pt x="479" y="271"/>
                    </a:lnTo>
                    <a:lnTo>
                      <a:pt x="459" y="271"/>
                    </a:lnTo>
                    <a:close/>
                    <a:moveTo>
                      <a:pt x="459" y="919"/>
                    </a:moveTo>
                    <a:lnTo>
                      <a:pt x="411" y="917"/>
                    </a:lnTo>
                    <a:lnTo>
                      <a:pt x="321" y="899"/>
                    </a:lnTo>
                    <a:lnTo>
                      <a:pt x="239" y="865"/>
                    </a:lnTo>
                    <a:lnTo>
                      <a:pt x="165" y="816"/>
                    </a:lnTo>
                    <a:lnTo>
                      <a:pt x="103" y="753"/>
                    </a:lnTo>
                    <a:lnTo>
                      <a:pt x="55" y="680"/>
                    </a:lnTo>
                    <a:lnTo>
                      <a:pt x="19" y="598"/>
                    </a:lnTo>
                    <a:lnTo>
                      <a:pt x="2" y="507"/>
                    </a:lnTo>
                    <a:lnTo>
                      <a:pt x="0" y="459"/>
                    </a:lnTo>
                    <a:lnTo>
                      <a:pt x="2" y="412"/>
                    </a:lnTo>
                    <a:lnTo>
                      <a:pt x="19" y="321"/>
                    </a:lnTo>
                    <a:lnTo>
                      <a:pt x="55" y="239"/>
                    </a:lnTo>
                    <a:lnTo>
                      <a:pt x="103" y="165"/>
                    </a:lnTo>
                    <a:lnTo>
                      <a:pt x="165" y="103"/>
                    </a:lnTo>
                    <a:lnTo>
                      <a:pt x="239" y="55"/>
                    </a:lnTo>
                    <a:lnTo>
                      <a:pt x="321" y="19"/>
                    </a:lnTo>
                    <a:lnTo>
                      <a:pt x="411" y="2"/>
                    </a:lnTo>
                    <a:lnTo>
                      <a:pt x="459" y="0"/>
                    </a:lnTo>
                    <a:lnTo>
                      <a:pt x="506" y="2"/>
                    </a:lnTo>
                    <a:lnTo>
                      <a:pt x="597" y="19"/>
                    </a:lnTo>
                    <a:lnTo>
                      <a:pt x="679" y="55"/>
                    </a:lnTo>
                    <a:lnTo>
                      <a:pt x="752" y="103"/>
                    </a:lnTo>
                    <a:lnTo>
                      <a:pt x="815" y="165"/>
                    </a:lnTo>
                    <a:lnTo>
                      <a:pt x="864" y="239"/>
                    </a:lnTo>
                    <a:lnTo>
                      <a:pt x="898" y="321"/>
                    </a:lnTo>
                    <a:lnTo>
                      <a:pt x="916" y="412"/>
                    </a:lnTo>
                    <a:lnTo>
                      <a:pt x="918" y="459"/>
                    </a:lnTo>
                    <a:lnTo>
                      <a:pt x="916" y="507"/>
                    </a:lnTo>
                    <a:lnTo>
                      <a:pt x="898" y="598"/>
                    </a:lnTo>
                    <a:lnTo>
                      <a:pt x="864" y="680"/>
                    </a:lnTo>
                    <a:lnTo>
                      <a:pt x="815" y="753"/>
                    </a:lnTo>
                    <a:lnTo>
                      <a:pt x="752" y="816"/>
                    </a:lnTo>
                    <a:lnTo>
                      <a:pt x="679" y="865"/>
                    </a:lnTo>
                    <a:lnTo>
                      <a:pt x="597" y="899"/>
                    </a:lnTo>
                    <a:lnTo>
                      <a:pt x="506" y="917"/>
                    </a:lnTo>
                    <a:lnTo>
                      <a:pt x="459" y="919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Rectangle 92"/>
              <p:cNvSpPr>
                <a:spLocks noChangeArrowheads="1"/>
              </p:cNvSpPr>
              <p:nvPr/>
            </p:nvSpPr>
            <p:spPr bwMode="auto">
              <a:xfrm>
                <a:off x="6804" y="3509"/>
                <a:ext cx="34" cy="17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Freeform 93"/>
              <p:cNvSpPr>
                <a:spLocks noEditPoints="1"/>
              </p:cNvSpPr>
              <p:nvPr/>
            </p:nvSpPr>
            <p:spPr bwMode="auto">
              <a:xfrm>
                <a:off x="6804" y="3278"/>
                <a:ext cx="439" cy="198"/>
              </a:xfrm>
              <a:custGeom>
                <a:avLst/>
                <a:gdLst>
                  <a:gd name="T0" fmla="*/ 1351 w 3511"/>
                  <a:gd name="T1" fmla="*/ 270 h 1581"/>
                  <a:gd name="T2" fmla="*/ 1081 w 3511"/>
                  <a:gd name="T3" fmla="*/ 270 h 1581"/>
                  <a:gd name="T4" fmla="*/ 1081 w 3511"/>
                  <a:gd name="T5" fmla="*/ 0 h 1581"/>
                  <a:gd name="T6" fmla="*/ 1351 w 3511"/>
                  <a:gd name="T7" fmla="*/ 0 h 1581"/>
                  <a:gd name="T8" fmla="*/ 1351 w 3511"/>
                  <a:gd name="T9" fmla="*/ 270 h 1581"/>
                  <a:gd name="T10" fmla="*/ 1891 w 3511"/>
                  <a:gd name="T11" fmla="*/ 270 h 1581"/>
                  <a:gd name="T12" fmla="*/ 1621 w 3511"/>
                  <a:gd name="T13" fmla="*/ 270 h 1581"/>
                  <a:gd name="T14" fmla="*/ 1621 w 3511"/>
                  <a:gd name="T15" fmla="*/ 0 h 1581"/>
                  <a:gd name="T16" fmla="*/ 1891 w 3511"/>
                  <a:gd name="T17" fmla="*/ 0 h 1581"/>
                  <a:gd name="T18" fmla="*/ 1891 w 3511"/>
                  <a:gd name="T19" fmla="*/ 270 h 1581"/>
                  <a:gd name="T20" fmla="*/ 2431 w 3511"/>
                  <a:gd name="T21" fmla="*/ 270 h 1581"/>
                  <a:gd name="T22" fmla="*/ 2161 w 3511"/>
                  <a:gd name="T23" fmla="*/ 270 h 1581"/>
                  <a:gd name="T24" fmla="*/ 2161 w 3511"/>
                  <a:gd name="T25" fmla="*/ 0 h 1581"/>
                  <a:gd name="T26" fmla="*/ 2431 w 3511"/>
                  <a:gd name="T27" fmla="*/ 0 h 1581"/>
                  <a:gd name="T28" fmla="*/ 2431 w 3511"/>
                  <a:gd name="T29" fmla="*/ 270 h 1581"/>
                  <a:gd name="T30" fmla="*/ 2971 w 3511"/>
                  <a:gd name="T31" fmla="*/ 270 h 1581"/>
                  <a:gd name="T32" fmla="*/ 2701 w 3511"/>
                  <a:gd name="T33" fmla="*/ 270 h 1581"/>
                  <a:gd name="T34" fmla="*/ 2701 w 3511"/>
                  <a:gd name="T35" fmla="*/ 0 h 1581"/>
                  <a:gd name="T36" fmla="*/ 2971 w 3511"/>
                  <a:gd name="T37" fmla="*/ 0 h 1581"/>
                  <a:gd name="T38" fmla="*/ 2971 w 3511"/>
                  <a:gd name="T39" fmla="*/ 270 h 1581"/>
                  <a:gd name="T40" fmla="*/ 3511 w 3511"/>
                  <a:gd name="T41" fmla="*/ 270 h 1581"/>
                  <a:gd name="T42" fmla="*/ 3241 w 3511"/>
                  <a:gd name="T43" fmla="*/ 270 h 1581"/>
                  <a:gd name="T44" fmla="*/ 3241 w 3511"/>
                  <a:gd name="T45" fmla="*/ 0 h 1581"/>
                  <a:gd name="T46" fmla="*/ 3511 w 3511"/>
                  <a:gd name="T47" fmla="*/ 0 h 1581"/>
                  <a:gd name="T48" fmla="*/ 3511 w 3511"/>
                  <a:gd name="T49" fmla="*/ 270 h 1581"/>
                  <a:gd name="T50" fmla="*/ 567 w 3511"/>
                  <a:gd name="T51" fmla="*/ 284 h 1581"/>
                  <a:gd name="T52" fmla="*/ 501 w 3511"/>
                  <a:gd name="T53" fmla="*/ 27 h 1581"/>
                  <a:gd name="T54" fmla="*/ 541 w 3511"/>
                  <a:gd name="T55" fmla="*/ 18 h 1581"/>
                  <a:gd name="T56" fmla="*/ 622 w 3511"/>
                  <a:gd name="T57" fmla="*/ 13 h 1581"/>
                  <a:gd name="T58" fmla="*/ 663 w 3511"/>
                  <a:gd name="T59" fmla="*/ 13 h 1581"/>
                  <a:gd name="T60" fmla="*/ 797 w 3511"/>
                  <a:gd name="T61" fmla="*/ 13 h 1581"/>
                  <a:gd name="T62" fmla="*/ 797 w 3511"/>
                  <a:gd name="T63" fmla="*/ 284 h 1581"/>
                  <a:gd name="T64" fmla="*/ 663 w 3511"/>
                  <a:gd name="T65" fmla="*/ 284 h 1581"/>
                  <a:gd name="T66" fmla="*/ 652 w 3511"/>
                  <a:gd name="T67" fmla="*/ 279 h 1581"/>
                  <a:gd name="T68" fmla="*/ 631 w 3511"/>
                  <a:gd name="T69" fmla="*/ 274 h 1581"/>
                  <a:gd name="T70" fmla="*/ 597 w 3511"/>
                  <a:gd name="T71" fmla="*/ 275 h 1581"/>
                  <a:gd name="T72" fmla="*/ 567 w 3511"/>
                  <a:gd name="T73" fmla="*/ 284 h 1581"/>
                  <a:gd name="T74" fmla="*/ 298 w 3511"/>
                  <a:gd name="T75" fmla="*/ 554 h 1581"/>
                  <a:gd name="T76" fmla="*/ 41 w 3511"/>
                  <a:gd name="T77" fmla="*/ 473 h 1581"/>
                  <a:gd name="T78" fmla="*/ 53 w 3511"/>
                  <a:gd name="T79" fmla="*/ 433 h 1581"/>
                  <a:gd name="T80" fmla="*/ 86 w 3511"/>
                  <a:gd name="T81" fmla="*/ 357 h 1581"/>
                  <a:gd name="T82" fmla="*/ 132 w 3511"/>
                  <a:gd name="T83" fmla="*/ 286 h 1581"/>
                  <a:gd name="T84" fmla="*/ 187 w 3511"/>
                  <a:gd name="T85" fmla="*/ 220 h 1581"/>
                  <a:gd name="T86" fmla="*/ 217 w 3511"/>
                  <a:gd name="T87" fmla="*/ 189 h 1581"/>
                  <a:gd name="T88" fmla="*/ 405 w 3511"/>
                  <a:gd name="T89" fmla="*/ 391 h 1581"/>
                  <a:gd name="T90" fmla="*/ 386 w 3511"/>
                  <a:gd name="T91" fmla="*/ 404 h 1581"/>
                  <a:gd name="T92" fmla="*/ 351 w 3511"/>
                  <a:gd name="T93" fmla="*/ 437 h 1581"/>
                  <a:gd name="T94" fmla="*/ 323 w 3511"/>
                  <a:gd name="T95" fmla="*/ 480 h 1581"/>
                  <a:gd name="T96" fmla="*/ 303 w 3511"/>
                  <a:gd name="T97" fmla="*/ 528 h 1581"/>
                  <a:gd name="T98" fmla="*/ 298 w 3511"/>
                  <a:gd name="T99" fmla="*/ 554 h 1581"/>
                  <a:gd name="T100" fmla="*/ 271 w 3511"/>
                  <a:gd name="T101" fmla="*/ 1040 h 1581"/>
                  <a:gd name="T102" fmla="*/ 0 w 3511"/>
                  <a:gd name="T103" fmla="*/ 1040 h 1581"/>
                  <a:gd name="T104" fmla="*/ 0 w 3511"/>
                  <a:gd name="T105" fmla="*/ 771 h 1581"/>
                  <a:gd name="T106" fmla="*/ 271 w 3511"/>
                  <a:gd name="T107" fmla="*/ 771 h 1581"/>
                  <a:gd name="T108" fmla="*/ 271 w 3511"/>
                  <a:gd name="T109" fmla="*/ 1040 h 1581"/>
                  <a:gd name="T110" fmla="*/ 271 w 3511"/>
                  <a:gd name="T111" fmla="*/ 1581 h 1581"/>
                  <a:gd name="T112" fmla="*/ 0 w 3511"/>
                  <a:gd name="T113" fmla="*/ 1581 h 1581"/>
                  <a:gd name="T114" fmla="*/ 0 w 3511"/>
                  <a:gd name="T115" fmla="*/ 1311 h 1581"/>
                  <a:gd name="T116" fmla="*/ 271 w 3511"/>
                  <a:gd name="T117" fmla="*/ 1311 h 1581"/>
                  <a:gd name="T118" fmla="*/ 271 w 3511"/>
                  <a:gd name="T119" fmla="*/ 1581 h 1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511" h="1581">
                    <a:moveTo>
                      <a:pt x="1351" y="270"/>
                    </a:moveTo>
                    <a:lnTo>
                      <a:pt x="1081" y="270"/>
                    </a:lnTo>
                    <a:lnTo>
                      <a:pt x="1081" y="0"/>
                    </a:lnTo>
                    <a:lnTo>
                      <a:pt x="1351" y="0"/>
                    </a:lnTo>
                    <a:lnTo>
                      <a:pt x="1351" y="270"/>
                    </a:lnTo>
                    <a:close/>
                    <a:moveTo>
                      <a:pt x="1891" y="270"/>
                    </a:moveTo>
                    <a:lnTo>
                      <a:pt x="1621" y="270"/>
                    </a:lnTo>
                    <a:lnTo>
                      <a:pt x="1621" y="0"/>
                    </a:lnTo>
                    <a:lnTo>
                      <a:pt x="1891" y="0"/>
                    </a:lnTo>
                    <a:lnTo>
                      <a:pt x="1891" y="270"/>
                    </a:lnTo>
                    <a:close/>
                    <a:moveTo>
                      <a:pt x="2431" y="270"/>
                    </a:moveTo>
                    <a:lnTo>
                      <a:pt x="2161" y="270"/>
                    </a:lnTo>
                    <a:lnTo>
                      <a:pt x="2161" y="0"/>
                    </a:lnTo>
                    <a:lnTo>
                      <a:pt x="2431" y="0"/>
                    </a:lnTo>
                    <a:lnTo>
                      <a:pt x="2431" y="270"/>
                    </a:lnTo>
                    <a:close/>
                    <a:moveTo>
                      <a:pt x="2971" y="270"/>
                    </a:moveTo>
                    <a:lnTo>
                      <a:pt x="2701" y="270"/>
                    </a:lnTo>
                    <a:lnTo>
                      <a:pt x="2701" y="0"/>
                    </a:lnTo>
                    <a:lnTo>
                      <a:pt x="2971" y="0"/>
                    </a:lnTo>
                    <a:lnTo>
                      <a:pt x="2971" y="270"/>
                    </a:lnTo>
                    <a:close/>
                    <a:moveTo>
                      <a:pt x="3511" y="270"/>
                    </a:moveTo>
                    <a:lnTo>
                      <a:pt x="3241" y="270"/>
                    </a:lnTo>
                    <a:lnTo>
                      <a:pt x="3241" y="0"/>
                    </a:lnTo>
                    <a:lnTo>
                      <a:pt x="3511" y="0"/>
                    </a:lnTo>
                    <a:lnTo>
                      <a:pt x="3511" y="270"/>
                    </a:lnTo>
                    <a:close/>
                    <a:moveTo>
                      <a:pt x="567" y="284"/>
                    </a:moveTo>
                    <a:lnTo>
                      <a:pt x="501" y="27"/>
                    </a:lnTo>
                    <a:lnTo>
                      <a:pt x="541" y="18"/>
                    </a:lnTo>
                    <a:lnTo>
                      <a:pt x="622" y="13"/>
                    </a:lnTo>
                    <a:lnTo>
                      <a:pt x="663" y="13"/>
                    </a:lnTo>
                    <a:lnTo>
                      <a:pt x="797" y="13"/>
                    </a:lnTo>
                    <a:lnTo>
                      <a:pt x="797" y="284"/>
                    </a:lnTo>
                    <a:lnTo>
                      <a:pt x="663" y="284"/>
                    </a:lnTo>
                    <a:lnTo>
                      <a:pt x="652" y="279"/>
                    </a:lnTo>
                    <a:lnTo>
                      <a:pt x="631" y="274"/>
                    </a:lnTo>
                    <a:lnTo>
                      <a:pt x="597" y="275"/>
                    </a:lnTo>
                    <a:lnTo>
                      <a:pt x="567" y="284"/>
                    </a:lnTo>
                    <a:close/>
                    <a:moveTo>
                      <a:pt x="298" y="554"/>
                    </a:moveTo>
                    <a:lnTo>
                      <a:pt x="41" y="473"/>
                    </a:lnTo>
                    <a:lnTo>
                      <a:pt x="53" y="433"/>
                    </a:lnTo>
                    <a:lnTo>
                      <a:pt x="86" y="357"/>
                    </a:lnTo>
                    <a:lnTo>
                      <a:pt x="132" y="286"/>
                    </a:lnTo>
                    <a:lnTo>
                      <a:pt x="187" y="220"/>
                    </a:lnTo>
                    <a:lnTo>
                      <a:pt x="217" y="189"/>
                    </a:lnTo>
                    <a:lnTo>
                      <a:pt x="405" y="391"/>
                    </a:lnTo>
                    <a:lnTo>
                      <a:pt x="386" y="404"/>
                    </a:lnTo>
                    <a:lnTo>
                      <a:pt x="351" y="437"/>
                    </a:lnTo>
                    <a:lnTo>
                      <a:pt x="323" y="480"/>
                    </a:lnTo>
                    <a:lnTo>
                      <a:pt x="303" y="528"/>
                    </a:lnTo>
                    <a:lnTo>
                      <a:pt x="298" y="554"/>
                    </a:lnTo>
                    <a:close/>
                    <a:moveTo>
                      <a:pt x="271" y="1040"/>
                    </a:moveTo>
                    <a:lnTo>
                      <a:pt x="0" y="1040"/>
                    </a:lnTo>
                    <a:lnTo>
                      <a:pt x="0" y="771"/>
                    </a:lnTo>
                    <a:lnTo>
                      <a:pt x="271" y="771"/>
                    </a:lnTo>
                    <a:lnTo>
                      <a:pt x="271" y="1040"/>
                    </a:lnTo>
                    <a:close/>
                    <a:moveTo>
                      <a:pt x="271" y="1581"/>
                    </a:moveTo>
                    <a:lnTo>
                      <a:pt x="0" y="1581"/>
                    </a:lnTo>
                    <a:lnTo>
                      <a:pt x="0" y="1311"/>
                    </a:lnTo>
                    <a:lnTo>
                      <a:pt x="271" y="1311"/>
                    </a:lnTo>
                    <a:lnTo>
                      <a:pt x="271" y="158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Rectangle 94"/>
              <p:cNvSpPr>
                <a:spLocks noChangeArrowheads="1"/>
              </p:cNvSpPr>
              <p:nvPr/>
            </p:nvSpPr>
            <p:spPr bwMode="auto">
              <a:xfrm>
                <a:off x="7277" y="3278"/>
                <a:ext cx="17" cy="34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Freeform 95"/>
              <p:cNvSpPr>
                <a:spLocks/>
              </p:cNvSpPr>
              <p:nvPr/>
            </p:nvSpPr>
            <p:spPr bwMode="auto">
              <a:xfrm>
                <a:off x="7253" y="3256"/>
                <a:ext cx="81" cy="81"/>
              </a:xfrm>
              <a:custGeom>
                <a:avLst/>
                <a:gdLst>
                  <a:gd name="T0" fmla="*/ 324 w 648"/>
                  <a:gd name="T1" fmla="*/ 0 h 649"/>
                  <a:gd name="T2" fmla="*/ 358 w 648"/>
                  <a:gd name="T3" fmla="*/ 1 h 649"/>
                  <a:gd name="T4" fmla="*/ 420 w 648"/>
                  <a:gd name="T5" fmla="*/ 14 h 649"/>
                  <a:gd name="T6" fmla="*/ 479 w 648"/>
                  <a:gd name="T7" fmla="*/ 39 h 649"/>
                  <a:gd name="T8" fmla="*/ 531 w 648"/>
                  <a:gd name="T9" fmla="*/ 74 h 649"/>
                  <a:gd name="T10" fmla="*/ 574 w 648"/>
                  <a:gd name="T11" fmla="*/ 117 h 649"/>
                  <a:gd name="T12" fmla="*/ 610 w 648"/>
                  <a:gd name="T13" fmla="*/ 170 h 649"/>
                  <a:gd name="T14" fmla="*/ 634 w 648"/>
                  <a:gd name="T15" fmla="*/ 228 h 649"/>
                  <a:gd name="T16" fmla="*/ 647 w 648"/>
                  <a:gd name="T17" fmla="*/ 291 h 649"/>
                  <a:gd name="T18" fmla="*/ 648 w 648"/>
                  <a:gd name="T19" fmla="*/ 324 h 649"/>
                  <a:gd name="T20" fmla="*/ 647 w 648"/>
                  <a:gd name="T21" fmla="*/ 358 h 649"/>
                  <a:gd name="T22" fmla="*/ 634 w 648"/>
                  <a:gd name="T23" fmla="*/ 421 h 649"/>
                  <a:gd name="T24" fmla="*/ 610 w 648"/>
                  <a:gd name="T25" fmla="*/ 479 h 649"/>
                  <a:gd name="T26" fmla="*/ 574 w 648"/>
                  <a:gd name="T27" fmla="*/ 531 h 649"/>
                  <a:gd name="T28" fmla="*/ 531 w 648"/>
                  <a:gd name="T29" fmla="*/ 576 h 649"/>
                  <a:gd name="T30" fmla="*/ 479 w 648"/>
                  <a:gd name="T31" fmla="*/ 610 h 649"/>
                  <a:gd name="T32" fmla="*/ 420 w 648"/>
                  <a:gd name="T33" fmla="*/ 634 h 649"/>
                  <a:gd name="T34" fmla="*/ 358 w 648"/>
                  <a:gd name="T35" fmla="*/ 647 h 649"/>
                  <a:gd name="T36" fmla="*/ 324 w 648"/>
                  <a:gd name="T37" fmla="*/ 649 h 649"/>
                  <a:gd name="T38" fmla="*/ 291 w 648"/>
                  <a:gd name="T39" fmla="*/ 647 h 649"/>
                  <a:gd name="T40" fmla="*/ 228 w 648"/>
                  <a:gd name="T41" fmla="*/ 634 h 649"/>
                  <a:gd name="T42" fmla="*/ 169 w 648"/>
                  <a:gd name="T43" fmla="*/ 610 h 649"/>
                  <a:gd name="T44" fmla="*/ 118 w 648"/>
                  <a:gd name="T45" fmla="*/ 576 h 649"/>
                  <a:gd name="T46" fmla="*/ 74 w 648"/>
                  <a:gd name="T47" fmla="*/ 531 h 649"/>
                  <a:gd name="T48" fmla="*/ 39 w 648"/>
                  <a:gd name="T49" fmla="*/ 479 h 649"/>
                  <a:gd name="T50" fmla="*/ 14 w 648"/>
                  <a:gd name="T51" fmla="*/ 421 h 649"/>
                  <a:gd name="T52" fmla="*/ 1 w 648"/>
                  <a:gd name="T53" fmla="*/ 358 h 649"/>
                  <a:gd name="T54" fmla="*/ 0 w 648"/>
                  <a:gd name="T55" fmla="*/ 324 h 649"/>
                  <a:gd name="T56" fmla="*/ 1 w 648"/>
                  <a:gd name="T57" fmla="*/ 291 h 649"/>
                  <a:gd name="T58" fmla="*/ 14 w 648"/>
                  <a:gd name="T59" fmla="*/ 228 h 649"/>
                  <a:gd name="T60" fmla="*/ 39 w 648"/>
                  <a:gd name="T61" fmla="*/ 170 h 649"/>
                  <a:gd name="T62" fmla="*/ 74 w 648"/>
                  <a:gd name="T63" fmla="*/ 117 h 649"/>
                  <a:gd name="T64" fmla="*/ 118 w 648"/>
                  <a:gd name="T65" fmla="*/ 74 h 649"/>
                  <a:gd name="T66" fmla="*/ 169 w 648"/>
                  <a:gd name="T67" fmla="*/ 39 h 649"/>
                  <a:gd name="T68" fmla="*/ 228 w 648"/>
                  <a:gd name="T69" fmla="*/ 14 h 649"/>
                  <a:gd name="T70" fmla="*/ 291 w 648"/>
                  <a:gd name="T71" fmla="*/ 1 h 649"/>
                  <a:gd name="T72" fmla="*/ 324 w 648"/>
                  <a:gd name="T73" fmla="*/ 0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48" h="649">
                    <a:moveTo>
                      <a:pt x="324" y="0"/>
                    </a:moveTo>
                    <a:lnTo>
                      <a:pt x="358" y="1"/>
                    </a:lnTo>
                    <a:lnTo>
                      <a:pt x="420" y="14"/>
                    </a:lnTo>
                    <a:lnTo>
                      <a:pt x="479" y="39"/>
                    </a:lnTo>
                    <a:lnTo>
                      <a:pt x="531" y="74"/>
                    </a:lnTo>
                    <a:lnTo>
                      <a:pt x="574" y="117"/>
                    </a:lnTo>
                    <a:lnTo>
                      <a:pt x="610" y="170"/>
                    </a:lnTo>
                    <a:lnTo>
                      <a:pt x="634" y="228"/>
                    </a:lnTo>
                    <a:lnTo>
                      <a:pt x="647" y="291"/>
                    </a:lnTo>
                    <a:lnTo>
                      <a:pt x="648" y="324"/>
                    </a:lnTo>
                    <a:lnTo>
                      <a:pt x="647" y="358"/>
                    </a:lnTo>
                    <a:lnTo>
                      <a:pt x="634" y="421"/>
                    </a:lnTo>
                    <a:lnTo>
                      <a:pt x="610" y="479"/>
                    </a:lnTo>
                    <a:lnTo>
                      <a:pt x="574" y="531"/>
                    </a:lnTo>
                    <a:lnTo>
                      <a:pt x="531" y="576"/>
                    </a:lnTo>
                    <a:lnTo>
                      <a:pt x="479" y="610"/>
                    </a:lnTo>
                    <a:lnTo>
                      <a:pt x="420" y="634"/>
                    </a:lnTo>
                    <a:lnTo>
                      <a:pt x="358" y="647"/>
                    </a:lnTo>
                    <a:lnTo>
                      <a:pt x="324" y="649"/>
                    </a:lnTo>
                    <a:lnTo>
                      <a:pt x="291" y="647"/>
                    </a:lnTo>
                    <a:lnTo>
                      <a:pt x="228" y="634"/>
                    </a:lnTo>
                    <a:lnTo>
                      <a:pt x="169" y="610"/>
                    </a:lnTo>
                    <a:lnTo>
                      <a:pt x="118" y="576"/>
                    </a:lnTo>
                    <a:lnTo>
                      <a:pt x="74" y="531"/>
                    </a:lnTo>
                    <a:lnTo>
                      <a:pt x="39" y="479"/>
                    </a:lnTo>
                    <a:lnTo>
                      <a:pt x="14" y="421"/>
                    </a:lnTo>
                    <a:lnTo>
                      <a:pt x="1" y="358"/>
                    </a:lnTo>
                    <a:lnTo>
                      <a:pt x="0" y="324"/>
                    </a:lnTo>
                    <a:lnTo>
                      <a:pt x="1" y="291"/>
                    </a:lnTo>
                    <a:lnTo>
                      <a:pt x="14" y="228"/>
                    </a:lnTo>
                    <a:lnTo>
                      <a:pt x="39" y="170"/>
                    </a:lnTo>
                    <a:lnTo>
                      <a:pt x="74" y="117"/>
                    </a:lnTo>
                    <a:lnTo>
                      <a:pt x="118" y="74"/>
                    </a:lnTo>
                    <a:lnTo>
                      <a:pt x="169" y="39"/>
                    </a:lnTo>
                    <a:lnTo>
                      <a:pt x="228" y="14"/>
                    </a:lnTo>
                    <a:lnTo>
                      <a:pt x="291" y="1"/>
                    </a:lnTo>
                    <a:lnTo>
                      <a:pt x="3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Freeform 96"/>
              <p:cNvSpPr>
                <a:spLocks noEditPoints="1"/>
              </p:cNvSpPr>
              <p:nvPr/>
            </p:nvSpPr>
            <p:spPr bwMode="auto">
              <a:xfrm>
                <a:off x="7236" y="3239"/>
                <a:ext cx="115" cy="115"/>
              </a:xfrm>
              <a:custGeom>
                <a:avLst/>
                <a:gdLst>
                  <a:gd name="T0" fmla="*/ 438 w 917"/>
                  <a:gd name="T1" fmla="*/ 271 h 919"/>
                  <a:gd name="T2" fmla="*/ 366 w 917"/>
                  <a:gd name="T3" fmla="*/ 292 h 919"/>
                  <a:gd name="T4" fmla="*/ 311 w 917"/>
                  <a:gd name="T5" fmla="*/ 338 h 919"/>
                  <a:gd name="T6" fmla="*/ 277 w 917"/>
                  <a:gd name="T7" fmla="*/ 401 h 919"/>
                  <a:gd name="T8" fmla="*/ 269 w 917"/>
                  <a:gd name="T9" fmla="*/ 459 h 919"/>
                  <a:gd name="T10" fmla="*/ 277 w 917"/>
                  <a:gd name="T11" fmla="*/ 517 h 919"/>
                  <a:gd name="T12" fmla="*/ 311 w 917"/>
                  <a:gd name="T13" fmla="*/ 582 h 919"/>
                  <a:gd name="T14" fmla="*/ 366 w 917"/>
                  <a:gd name="T15" fmla="*/ 626 h 919"/>
                  <a:gd name="T16" fmla="*/ 438 w 917"/>
                  <a:gd name="T17" fmla="*/ 648 h 919"/>
                  <a:gd name="T18" fmla="*/ 479 w 917"/>
                  <a:gd name="T19" fmla="*/ 648 h 919"/>
                  <a:gd name="T20" fmla="*/ 550 w 917"/>
                  <a:gd name="T21" fmla="*/ 626 h 919"/>
                  <a:gd name="T22" fmla="*/ 605 w 917"/>
                  <a:gd name="T23" fmla="*/ 582 h 919"/>
                  <a:gd name="T24" fmla="*/ 640 w 917"/>
                  <a:gd name="T25" fmla="*/ 517 h 919"/>
                  <a:gd name="T26" fmla="*/ 648 w 917"/>
                  <a:gd name="T27" fmla="*/ 459 h 919"/>
                  <a:gd name="T28" fmla="*/ 640 w 917"/>
                  <a:gd name="T29" fmla="*/ 401 h 919"/>
                  <a:gd name="T30" fmla="*/ 605 w 917"/>
                  <a:gd name="T31" fmla="*/ 338 h 919"/>
                  <a:gd name="T32" fmla="*/ 550 w 917"/>
                  <a:gd name="T33" fmla="*/ 292 h 919"/>
                  <a:gd name="T34" fmla="*/ 479 w 917"/>
                  <a:gd name="T35" fmla="*/ 271 h 919"/>
                  <a:gd name="T36" fmla="*/ 458 w 917"/>
                  <a:gd name="T37" fmla="*/ 919 h 919"/>
                  <a:gd name="T38" fmla="*/ 321 w 917"/>
                  <a:gd name="T39" fmla="*/ 899 h 919"/>
                  <a:gd name="T40" fmla="*/ 165 w 917"/>
                  <a:gd name="T41" fmla="*/ 816 h 919"/>
                  <a:gd name="T42" fmla="*/ 53 w 917"/>
                  <a:gd name="T43" fmla="*/ 680 h 919"/>
                  <a:gd name="T44" fmla="*/ 1 w 917"/>
                  <a:gd name="T45" fmla="*/ 507 h 919"/>
                  <a:gd name="T46" fmla="*/ 1 w 917"/>
                  <a:gd name="T47" fmla="*/ 412 h 919"/>
                  <a:gd name="T48" fmla="*/ 53 w 917"/>
                  <a:gd name="T49" fmla="*/ 239 h 919"/>
                  <a:gd name="T50" fmla="*/ 165 w 917"/>
                  <a:gd name="T51" fmla="*/ 103 h 919"/>
                  <a:gd name="T52" fmla="*/ 321 w 917"/>
                  <a:gd name="T53" fmla="*/ 19 h 919"/>
                  <a:gd name="T54" fmla="*/ 458 w 917"/>
                  <a:gd name="T55" fmla="*/ 0 h 919"/>
                  <a:gd name="T56" fmla="*/ 596 w 917"/>
                  <a:gd name="T57" fmla="*/ 19 h 919"/>
                  <a:gd name="T58" fmla="*/ 752 w 917"/>
                  <a:gd name="T59" fmla="*/ 103 h 919"/>
                  <a:gd name="T60" fmla="*/ 863 w 917"/>
                  <a:gd name="T61" fmla="*/ 239 h 919"/>
                  <a:gd name="T62" fmla="*/ 916 w 917"/>
                  <a:gd name="T63" fmla="*/ 412 h 919"/>
                  <a:gd name="T64" fmla="*/ 916 w 917"/>
                  <a:gd name="T65" fmla="*/ 507 h 919"/>
                  <a:gd name="T66" fmla="*/ 863 w 917"/>
                  <a:gd name="T67" fmla="*/ 680 h 919"/>
                  <a:gd name="T68" fmla="*/ 752 w 917"/>
                  <a:gd name="T69" fmla="*/ 816 h 919"/>
                  <a:gd name="T70" fmla="*/ 596 w 917"/>
                  <a:gd name="T71" fmla="*/ 899 h 919"/>
                  <a:gd name="T72" fmla="*/ 458 w 917"/>
                  <a:gd name="T73" fmla="*/ 919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17" h="919">
                    <a:moveTo>
                      <a:pt x="458" y="271"/>
                    </a:moveTo>
                    <a:lnTo>
                      <a:pt x="438" y="271"/>
                    </a:lnTo>
                    <a:lnTo>
                      <a:pt x="401" y="278"/>
                    </a:lnTo>
                    <a:lnTo>
                      <a:pt x="366" y="292"/>
                    </a:lnTo>
                    <a:lnTo>
                      <a:pt x="337" y="312"/>
                    </a:lnTo>
                    <a:lnTo>
                      <a:pt x="311" y="338"/>
                    </a:lnTo>
                    <a:lnTo>
                      <a:pt x="291" y="368"/>
                    </a:lnTo>
                    <a:lnTo>
                      <a:pt x="277" y="401"/>
                    </a:lnTo>
                    <a:lnTo>
                      <a:pt x="270" y="440"/>
                    </a:lnTo>
                    <a:lnTo>
                      <a:pt x="269" y="459"/>
                    </a:lnTo>
                    <a:lnTo>
                      <a:pt x="270" y="479"/>
                    </a:lnTo>
                    <a:lnTo>
                      <a:pt x="277" y="517"/>
                    </a:lnTo>
                    <a:lnTo>
                      <a:pt x="291" y="551"/>
                    </a:lnTo>
                    <a:lnTo>
                      <a:pt x="311" y="582"/>
                    </a:lnTo>
                    <a:lnTo>
                      <a:pt x="337" y="607"/>
                    </a:lnTo>
                    <a:lnTo>
                      <a:pt x="366" y="626"/>
                    </a:lnTo>
                    <a:lnTo>
                      <a:pt x="401" y="641"/>
                    </a:lnTo>
                    <a:lnTo>
                      <a:pt x="438" y="648"/>
                    </a:lnTo>
                    <a:lnTo>
                      <a:pt x="458" y="649"/>
                    </a:lnTo>
                    <a:lnTo>
                      <a:pt x="479" y="648"/>
                    </a:lnTo>
                    <a:lnTo>
                      <a:pt x="516" y="641"/>
                    </a:lnTo>
                    <a:lnTo>
                      <a:pt x="550" y="626"/>
                    </a:lnTo>
                    <a:lnTo>
                      <a:pt x="580" y="607"/>
                    </a:lnTo>
                    <a:lnTo>
                      <a:pt x="605" y="582"/>
                    </a:lnTo>
                    <a:lnTo>
                      <a:pt x="625" y="551"/>
                    </a:lnTo>
                    <a:lnTo>
                      <a:pt x="640" y="517"/>
                    </a:lnTo>
                    <a:lnTo>
                      <a:pt x="647" y="479"/>
                    </a:lnTo>
                    <a:lnTo>
                      <a:pt x="648" y="459"/>
                    </a:lnTo>
                    <a:lnTo>
                      <a:pt x="647" y="440"/>
                    </a:lnTo>
                    <a:lnTo>
                      <a:pt x="640" y="401"/>
                    </a:lnTo>
                    <a:lnTo>
                      <a:pt x="625" y="368"/>
                    </a:lnTo>
                    <a:lnTo>
                      <a:pt x="605" y="338"/>
                    </a:lnTo>
                    <a:lnTo>
                      <a:pt x="580" y="312"/>
                    </a:lnTo>
                    <a:lnTo>
                      <a:pt x="550" y="292"/>
                    </a:lnTo>
                    <a:lnTo>
                      <a:pt x="516" y="278"/>
                    </a:lnTo>
                    <a:lnTo>
                      <a:pt x="479" y="271"/>
                    </a:lnTo>
                    <a:lnTo>
                      <a:pt x="458" y="271"/>
                    </a:lnTo>
                    <a:close/>
                    <a:moveTo>
                      <a:pt x="458" y="919"/>
                    </a:moveTo>
                    <a:lnTo>
                      <a:pt x="411" y="917"/>
                    </a:lnTo>
                    <a:lnTo>
                      <a:pt x="321" y="899"/>
                    </a:lnTo>
                    <a:lnTo>
                      <a:pt x="238" y="865"/>
                    </a:lnTo>
                    <a:lnTo>
                      <a:pt x="165" y="816"/>
                    </a:lnTo>
                    <a:lnTo>
                      <a:pt x="103" y="753"/>
                    </a:lnTo>
                    <a:lnTo>
                      <a:pt x="53" y="680"/>
                    </a:lnTo>
                    <a:lnTo>
                      <a:pt x="19" y="598"/>
                    </a:lnTo>
                    <a:lnTo>
                      <a:pt x="1" y="507"/>
                    </a:lnTo>
                    <a:lnTo>
                      <a:pt x="0" y="459"/>
                    </a:lnTo>
                    <a:lnTo>
                      <a:pt x="1" y="412"/>
                    </a:lnTo>
                    <a:lnTo>
                      <a:pt x="19" y="321"/>
                    </a:lnTo>
                    <a:lnTo>
                      <a:pt x="53" y="239"/>
                    </a:lnTo>
                    <a:lnTo>
                      <a:pt x="103" y="165"/>
                    </a:lnTo>
                    <a:lnTo>
                      <a:pt x="165" y="103"/>
                    </a:lnTo>
                    <a:lnTo>
                      <a:pt x="238" y="55"/>
                    </a:lnTo>
                    <a:lnTo>
                      <a:pt x="321" y="19"/>
                    </a:lnTo>
                    <a:lnTo>
                      <a:pt x="411" y="2"/>
                    </a:lnTo>
                    <a:lnTo>
                      <a:pt x="458" y="0"/>
                    </a:lnTo>
                    <a:lnTo>
                      <a:pt x="506" y="2"/>
                    </a:lnTo>
                    <a:lnTo>
                      <a:pt x="596" y="19"/>
                    </a:lnTo>
                    <a:lnTo>
                      <a:pt x="679" y="55"/>
                    </a:lnTo>
                    <a:lnTo>
                      <a:pt x="752" y="103"/>
                    </a:lnTo>
                    <a:lnTo>
                      <a:pt x="814" y="165"/>
                    </a:lnTo>
                    <a:lnTo>
                      <a:pt x="863" y="239"/>
                    </a:lnTo>
                    <a:lnTo>
                      <a:pt x="898" y="321"/>
                    </a:lnTo>
                    <a:lnTo>
                      <a:pt x="916" y="412"/>
                    </a:lnTo>
                    <a:lnTo>
                      <a:pt x="917" y="459"/>
                    </a:lnTo>
                    <a:lnTo>
                      <a:pt x="916" y="507"/>
                    </a:lnTo>
                    <a:lnTo>
                      <a:pt x="898" y="598"/>
                    </a:lnTo>
                    <a:lnTo>
                      <a:pt x="863" y="680"/>
                    </a:lnTo>
                    <a:lnTo>
                      <a:pt x="814" y="753"/>
                    </a:lnTo>
                    <a:lnTo>
                      <a:pt x="752" y="816"/>
                    </a:lnTo>
                    <a:lnTo>
                      <a:pt x="679" y="865"/>
                    </a:lnTo>
                    <a:lnTo>
                      <a:pt x="596" y="899"/>
                    </a:lnTo>
                    <a:lnTo>
                      <a:pt x="506" y="917"/>
                    </a:lnTo>
                    <a:lnTo>
                      <a:pt x="458" y="919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2" name="Rectangle 97"/>
              <p:cNvSpPr>
                <a:spLocks noChangeArrowheads="1"/>
              </p:cNvSpPr>
              <p:nvPr/>
            </p:nvSpPr>
            <p:spPr bwMode="auto">
              <a:xfrm>
                <a:off x="6389" y="3526"/>
                <a:ext cx="846" cy="50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Freeform 98"/>
              <p:cNvSpPr>
                <a:spLocks noEditPoints="1"/>
              </p:cNvSpPr>
              <p:nvPr/>
            </p:nvSpPr>
            <p:spPr bwMode="auto">
              <a:xfrm>
                <a:off x="6372" y="3509"/>
                <a:ext cx="880" cy="541"/>
              </a:xfrm>
              <a:custGeom>
                <a:avLst/>
                <a:gdLst>
                  <a:gd name="T0" fmla="*/ 271 w 7035"/>
                  <a:gd name="T1" fmla="*/ 4054 h 4325"/>
                  <a:gd name="T2" fmla="*/ 6765 w 7035"/>
                  <a:gd name="T3" fmla="*/ 4054 h 4325"/>
                  <a:gd name="T4" fmla="*/ 6765 w 7035"/>
                  <a:gd name="T5" fmla="*/ 271 h 4325"/>
                  <a:gd name="T6" fmla="*/ 271 w 7035"/>
                  <a:gd name="T7" fmla="*/ 271 h 4325"/>
                  <a:gd name="T8" fmla="*/ 271 w 7035"/>
                  <a:gd name="T9" fmla="*/ 4054 h 4325"/>
                  <a:gd name="T10" fmla="*/ 7035 w 7035"/>
                  <a:gd name="T11" fmla="*/ 4325 h 4325"/>
                  <a:gd name="T12" fmla="*/ 0 w 7035"/>
                  <a:gd name="T13" fmla="*/ 4325 h 4325"/>
                  <a:gd name="T14" fmla="*/ 0 w 7035"/>
                  <a:gd name="T15" fmla="*/ 0 h 4325"/>
                  <a:gd name="T16" fmla="*/ 7035 w 7035"/>
                  <a:gd name="T17" fmla="*/ 0 h 4325"/>
                  <a:gd name="T18" fmla="*/ 7035 w 7035"/>
                  <a:gd name="T19" fmla="*/ 4325 h 4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035" h="4325">
                    <a:moveTo>
                      <a:pt x="271" y="4054"/>
                    </a:moveTo>
                    <a:lnTo>
                      <a:pt x="6765" y="4054"/>
                    </a:lnTo>
                    <a:lnTo>
                      <a:pt x="6765" y="271"/>
                    </a:lnTo>
                    <a:lnTo>
                      <a:pt x="271" y="271"/>
                    </a:lnTo>
                    <a:lnTo>
                      <a:pt x="271" y="4054"/>
                    </a:lnTo>
                    <a:close/>
                    <a:moveTo>
                      <a:pt x="7035" y="4325"/>
                    </a:moveTo>
                    <a:lnTo>
                      <a:pt x="0" y="4325"/>
                    </a:lnTo>
                    <a:lnTo>
                      <a:pt x="0" y="0"/>
                    </a:lnTo>
                    <a:lnTo>
                      <a:pt x="7035" y="0"/>
                    </a:lnTo>
                    <a:lnTo>
                      <a:pt x="7035" y="432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Freeform 99"/>
              <p:cNvSpPr>
                <a:spLocks/>
              </p:cNvSpPr>
              <p:nvPr/>
            </p:nvSpPr>
            <p:spPr bwMode="auto">
              <a:xfrm>
                <a:off x="6457" y="3594"/>
                <a:ext cx="710" cy="371"/>
              </a:xfrm>
              <a:custGeom>
                <a:avLst/>
                <a:gdLst>
                  <a:gd name="T0" fmla="*/ 0 w 5684"/>
                  <a:gd name="T1" fmla="*/ 540 h 2973"/>
                  <a:gd name="T2" fmla="*/ 82 w 5684"/>
                  <a:gd name="T3" fmla="*/ 534 h 2973"/>
                  <a:gd name="T4" fmla="*/ 185 w 5684"/>
                  <a:gd name="T5" fmla="*/ 508 h 2973"/>
                  <a:gd name="T6" fmla="*/ 279 w 5684"/>
                  <a:gd name="T7" fmla="*/ 462 h 2973"/>
                  <a:gd name="T8" fmla="*/ 362 w 5684"/>
                  <a:gd name="T9" fmla="*/ 400 h 2973"/>
                  <a:gd name="T10" fmla="*/ 432 w 5684"/>
                  <a:gd name="T11" fmla="*/ 323 h 2973"/>
                  <a:gd name="T12" fmla="*/ 486 w 5684"/>
                  <a:gd name="T13" fmla="*/ 234 h 2973"/>
                  <a:gd name="T14" fmla="*/ 522 w 5684"/>
                  <a:gd name="T15" fmla="*/ 135 h 2973"/>
                  <a:gd name="T16" fmla="*/ 539 w 5684"/>
                  <a:gd name="T17" fmla="*/ 27 h 2973"/>
                  <a:gd name="T18" fmla="*/ 5144 w 5684"/>
                  <a:gd name="T19" fmla="*/ 0 h 2973"/>
                  <a:gd name="T20" fmla="*/ 5150 w 5684"/>
                  <a:gd name="T21" fmla="*/ 82 h 2973"/>
                  <a:gd name="T22" fmla="*/ 5176 w 5684"/>
                  <a:gd name="T23" fmla="*/ 186 h 2973"/>
                  <a:gd name="T24" fmla="*/ 5222 w 5684"/>
                  <a:gd name="T25" fmla="*/ 280 h 2973"/>
                  <a:gd name="T26" fmla="*/ 5284 w 5684"/>
                  <a:gd name="T27" fmla="*/ 363 h 2973"/>
                  <a:gd name="T28" fmla="*/ 5361 w 5684"/>
                  <a:gd name="T29" fmla="*/ 433 h 2973"/>
                  <a:gd name="T30" fmla="*/ 5450 w 5684"/>
                  <a:gd name="T31" fmla="*/ 488 h 2973"/>
                  <a:gd name="T32" fmla="*/ 5549 w 5684"/>
                  <a:gd name="T33" fmla="*/ 524 h 2973"/>
                  <a:gd name="T34" fmla="*/ 5656 w 5684"/>
                  <a:gd name="T35" fmla="*/ 540 h 2973"/>
                  <a:gd name="T36" fmla="*/ 5684 w 5684"/>
                  <a:gd name="T37" fmla="*/ 2433 h 2973"/>
                  <a:gd name="T38" fmla="*/ 5602 w 5684"/>
                  <a:gd name="T39" fmla="*/ 2439 h 2973"/>
                  <a:gd name="T40" fmla="*/ 5498 w 5684"/>
                  <a:gd name="T41" fmla="*/ 2465 h 2973"/>
                  <a:gd name="T42" fmla="*/ 5404 w 5684"/>
                  <a:gd name="T43" fmla="*/ 2511 h 2973"/>
                  <a:gd name="T44" fmla="*/ 5321 w 5684"/>
                  <a:gd name="T45" fmla="*/ 2574 h 2973"/>
                  <a:gd name="T46" fmla="*/ 5251 w 5684"/>
                  <a:gd name="T47" fmla="*/ 2651 h 2973"/>
                  <a:gd name="T48" fmla="*/ 5197 w 5684"/>
                  <a:gd name="T49" fmla="*/ 2740 h 2973"/>
                  <a:gd name="T50" fmla="*/ 5160 w 5684"/>
                  <a:gd name="T51" fmla="*/ 2838 h 2973"/>
                  <a:gd name="T52" fmla="*/ 5144 w 5684"/>
                  <a:gd name="T53" fmla="*/ 2946 h 2973"/>
                  <a:gd name="T54" fmla="*/ 539 w 5684"/>
                  <a:gd name="T55" fmla="*/ 2973 h 2973"/>
                  <a:gd name="T56" fmla="*/ 533 w 5684"/>
                  <a:gd name="T57" fmla="*/ 2888 h 2973"/>
                  <a:gd name="T58" fmla="*/ 507 w 5684"/>
                  <a:gd name="T59" fmla="*/ 2782 h 2973"/>
                  <a:gd name="T60" fmla="*/ 461 w 5684"/>
                  <a:gd name="T61" fmla="*/ 2687 h 2973"/>
                  <a:gd name="T62" fmla="*/ 399 w 5684"/>
                  <a:gd name="T63" fmla="*/ 2605 h 2973"/>
                  <a:gd name="T64" fmla="*/ 322 w 5684"/>
                  <a:gd name="T65" fmla="*/ 2536 h 2973"/>
                  <a:gd name="T66" fmla="*/ 232 w 5684"/>
                  <a:gd name="T67" fmla="*/ 2483 h 2973"/>
                  <a:gd name="T68" fmla="*/ 134 w 5684"/>
                  <a:gd name="T69" fmla="*/ 2449 h 2973"/>
                  <a:gd name="T70" fmla="*/ 27 w 5684"/>
                  <a:gd name="T71" fmla="*/ 2433 h 29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684" h="2973">
                    <a:moveTo>
                      <a:pt x="0" y="2433"/>
                    </a:moveTo>
                    <a:lnTo>
                      <a:pt x="0" y="540"/>
                    </a:lnTo>
                    <a:lnTo>
                      <a:pt x="27" y="540"/>
                    </a:lnTo>
                    <a:lnTo>
                      <a:pt x="82" y="534"/>
                    </a:lnTo>
                    <a:lnTo>
                      <a:pt x="134" y="524"/>
                    </a:lnTo>
                    <a:lnTo>
                      <a:pt x="185" y="508"/>
                    </a:lnTo>
                    <a:lnTo>
                      <a:pt x="232" y="488"/>
                    </a:lnTo>
                    <a:lnTo>
                      <a:pt x="279" y="462"/>
                    </a:lnTo>
                    <a:lnTo>
                      <a:pt x="322" y="433"/>
                    </a:lnTo>
                    <a:lnTo>
                      <a:pt x="362" y="400"/>
                    </a:lnTo>
                    <a:lnTo>
                      <a:pt x="399" y="363"/>
                    </a:lnTo>
                    <a:lnTo>
                      <a:pt x="432" y="323"/>
                    </a:lnTo>
                    <a:lnTo>
                      <a:pt x="461" y="280"/>
                    </a:lnTo>
                    <a:lnTo>
                      <a:pt x="486" y="234"/>
                    </a:lnTo>
                    <a:lnTo>
                      <a:pt x="507" y="186"/>
                    </a:lnTo>
                    <a:lnTo>
                      <a:pt x="522" y="135"/>
                    </a:lnTo>
                    <a:lnTo>
                      <a:pt x="533" y="82"/>
                    </a:lnTo>
                    <a:lnTo>
                      <a:pt x="539" y="27"/>
                    </a:lnTo>
                    <a:lnTo>
                      <a:pt x="539" y="0"/>
                    </a:lnTo>
                    <a:lnTo>
                      <a:pt x="5144" y="0"/>
                    </a:lnTo>
                    <a:lnTo>
                      <a:pt x="5144" y="27"/>
                    </a:lnTo>
                    <a:lnTo>
                      <a:pt x="5150" y="82"/>
                    </a:lnTo>
                    <a:lnTo>
                      <a:pt x="5160" y="135"/>
                    </a:lnTo>
                    <a:lnTo>
                      <a:pt x="5176" y="186"/>
                    </a:lnTo>
                    <a:lnTo>
                      <a:pt x="5197" y="234"/>
                    </a:lnTo>
                    <a:lnTo>
                      <a:pt x="5222" y="280"/>
                    </a:lnTo>
                    <a:lnTo>
                      <a:pt x="5251" y="323"/>
                    </a:lnTo>
                    <a:lnTo>
                      <a:pt x="5284" y="363"/>
                    </a:lnTo>
                    <a:lnTo>
                      <a:pt x="5321" y="400"/>
                    </a:lnTo>
                    <a:lnTo>
                      <a:pt x="5361" y="433"/>
                    </a:lnTo>
                    <a:lnTo>
                      <a:pt x="5404" y="462"/>
                    </a:lnTo>
                    <a:lnTo>
                      <a:pt x="5450" y="488"/>
                    </a:lnTo>
                    <a:lnTo>
                      <a:pt x="5498" y="508"/>
                    </a:lnTo>
                    <a:lnTo>
                      <a:pt x="5549" y="524"/>
                    </a:lnTo>
                    <a:lnTo>
                      <a:pt x="5602" y="534"/>
                    </a:lnTo>
                    <a:lnTo>
                      <a:pt x="5656" y="540"/>
                    </a:lnTo>
                    <a:lnTo>
                      <a:pt x="5684" y="540"/>
                    </a:lnTo>
                    <a:lnTo>
                      <a:pt x="5684" y="2433"/>
                    </a:lnTo>
                    <a:lnTo>
                      <a:pt x="5656" y="2433"/>
                    </a:lnTo>
                    <a:lnTo>
                      <a:pt x="5602" y="2439"/>
                    </a:lnTo>
                    <a:lnTo>
                      <a:pt x="5549" y="2450"/>
                    </a:lnTo>
                    <a:lnTo>
                      <a:pt x="5498" y="2465"/>
                    </a:lnTo>
                    <a:lnTo>
                      <a:pt x="5450" y="2486"/>
                    </a:lnTo>
                    <a:lnTo>
                      <a:pt x="5404" y="2511"/>
                    </a:lnTo>
                    <a:lnTo>
                      <a:pt x="5361" y="2540"/>
                    </a:lnTo>
                    <a:lnTo>
                      <a:pt x="5321" y="2574"/>
                    </a:lnTo>
                    <a:lnTo>
                      <a:pt x="5284" y="2610"/>
                    </a:lnTo>
                    <a:lnTo>
                      <a:pt x="5251" y="2651"/>
                    </a:lnTo>
                    <a:lnTo>
                      <a:pt x="5222" y="2693"/>
                    </a:lnTo>
                    <a:lnTo>
                      <a:pt x="5197" y="2740"/>
                    </a:lnTo>
                    <a:lnTo>
                      <a:pt x="5176" y="2787"/>
                    </a:lnTo>
                    <a:lnTo>
                      <a:pt x="5160" y="2838"/>
                    </a:lnTo>
                    <a:lnTo>
                      <a:pt x="5150" y="2891"/>
                    </a:lnTo>
                    <a:lnTo>
                      <a:pt x="5144" y="2946"/>
                    </a:lnTo>
                    <a:lnTo>
                      <a:pt x="5144" y="2973"/>
                    </a:lnTo>
                    <a:lnTo>
                      <a:pt x="539" y="2973"/>
                    </a:lnTo>
                    <a:lnTo>
                      <a:pt x="539" y="2945"/>
                    </a:lnTo>
                    <a:lnTo>
                      <a:pt x="533" y="2888"/>
                    </a:lnTo>
                    <a:lnTo>
                      <a:pt x="522" y="2834"/>
                    </a:lnTo>
                    <a:lnTo>
                      <a:pt x="507" y="2782"/>
                    </a:lnTo>
                    <a:lnTo>
                      <a:pt x="486" y="2734"/>
                    </a:lnTo>
                    <a:lnTo>
                      <a:pt x="461" y="2687"/>
                    </a:lnTo>
                    <a:lnTo>
                      <a:pt x="432" y="2645"/>
                    </a:lnTo>
                    <a:lnTo>
                      <a:pt x="399" y="2605"/>
                    </a:lnTo>
                    <a:lnTo>
                      <a:pt x="362" y="2569"/>
                    </a:lnTo>
                    <a:lnTo>
                      <a:pt x="322" y="2536"/>
                    </a:lnTo>
                    <a:lnTo>
                      <a:pt x="279" y="2508"/>
                    </a:lnTo>
                    <a:lnTo>
                      <a:pt x="232" y="2483"/>
                    </a:lnTo>
                    <a:lnTo>
                      <a:pt x="185" y="2464"/>
                    </a:lnTo>
                    <a:lnTo>
                      <a:pt x="134" y="2449"/>
                    </a:lnTo>
                    <a:lnTo>
                      <a:pt x="82" y="2439"/>
                    </a:lnTo>
                    <a:lnTo>
                      <a:pt x="27" y="2433"/>
                    </a:lnTo>
                    <a:lnTo>
                      <a:pt x="0" y="2433"/>
                    </a:lnTo>
                    <a:close/>
                  </a:path>
                </a:pathLst>
              </a:custGeom>
              <a:solidFill>
                <a:srgbClr val="EF2F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5" name="Freeform 100"/>
              <p:cNvSpPr>
                <a:spLocks/>
              </p:cNvSpPr>
              <p:nvPr/>
            </p:nvSpPr>
            <p:spPr bwMode="auto">
              <a:xfrm>
                <a:off x="6685" y="3653"/>
                <a:ext cx="253" cy="253"/>
              </a:xfrm>
              <a:custGeom>
                <a:avLst/>
                <a:gdLst>
                  <a:gd name="T0" fmla="*/ 1065 w 2026"/>
                  <a:gd name="T1" fmla="*/ 1 h 2028"/>
                  <a:gd name="T2" fmla="*/ 1266 w 2026"/>
                  <a:gd name="T3" fmla="*/ 32 h 2028"/>
                  <a:gd name="T4" fmla="*/ 1451 w 2026"/>
                  <a:gd name="T5" fmla="*/ 100 h 2028"/>
                  <a:gd name="T6" fmla="*/ 1619 w 2026"/>
                  <a:gd name="T7" fmla="*/ 201 h 2028"/>
                  <a:gd name="T8" fmla="*/ 1762 w 2026"/>
                  <a:gd name="T9" fmla="*/ 332 h 2028"/>
                  <a:gd name="T10" fmla="*/ 1879 w 2026"/>
                  <a:gd name="T11" fmla="*/ 488 h 2028"/>
                  <a:gd name="T12" fmla="*/ 1964 w 2026"/>
                  <a:gd name="T13" fmla="*/ 665 h 2028"/>
                  <a:gd name="T14" fmla="*/ 2015 w 2026"/>
                  <a:gd name="T15" fmla="*/ 859 h 2028"/>
                  <a:gd name="T16" fmla="*/ 2026 w 2026"/>
                  <a:gd name="T17" fmla="*/ 1014 h 2028"/>
                  <a:gd name="T18" fmla="*/ 2015 w 2026"/>
                  <a:gd name="T19" fmla="*/ 1168 h 2028"/>
                  <a:gd name="T20" fmla="*/ 1964 w 2026"/>
                  <a:gd name="T21" fmla="*/ 1363 h 2028"/>
                  <a:gd name="T22" fmla="*/ 1879 w 2026"/>
                  <a:gd name="T23" fmla="*/ 1539 h 2028"/>
                  <a:gd name="T24" fmla="*/ 1762 w 2026"/>
                  <a:gd name="T25" fmla="*/ 1695 h 2028"/>
                  <a:gd name="T26" fmla="*/ 1619 w 2026"/>
                  <a:gd name="T27" fmla="*/ 1826 h 2028"/>
                  <a:gd name="T28" fmla="*/ 1451 w 2026"/>
                  <a:gd name="T29" fmla="*/ 1927 h 2028"/>
                  <a:gd name="T30" fmla="*/ 1266 w 2026"/>
                  <a:gd name="T31" fmla="*/ 1996 h 2028"/>
                  <a:gd name="T32" fmla="*/ 1065 w 2026"/>
                  <a:gd name="T33" fmla="*/ 2027 h 2028"/>
                  <a:gd name="T34" fmla="*/ 960 w 2026"/>
                  <a:gd name="T35" fmla="*/ 2027 h 2028"/>
                  <a:gd name="T36" fmla="*/ 760 w 2026"/>
                  <a:gd name="T37" fmla="*/ 1996 h 2028"/>
                  <a:gd name="T38" fmla="*/ 574 w 2026"/>
                  <a:gd name="T39" fmla="*/ 1927 h 2028"/>
                  <a:gd name="T40" fmla="*/ 406 w 2026"/>
                  <a:gd name="T41" fmla="*/ 1826 h 2028"/>
                  <a:gd name="T42" fmla="*/ 263 w 2026"/>
                  <a:gd name="T43" fmla="*/ 1695 h 2028"/>
                  <a:gd name="T44" fmla="*/ 146 w 2026"/>
                  <a:gd name="T45" fmla="*/ 1539 h 2028"/>
                  <a:gd name="T46" fmla="*/ 61 w 2026"/>
                  <a:gd name="T47" fmla="*/ 1363 h 2028"/>
                  <a:gd name="T48" fmla="*/ 11 w 2026"/>
                  <a:gd name="T49" fmla="*/ 1168 h 2028"/>
                  <a:gd name="T50" fmla="*/ 0 w 2026"/>
                  <a:gd name="T51" fmla="*/ 1014 h 2028"/>
                  <a:gd name="T52" fmla="*/ 11 w 2026"/>
                  <a:gd name="T53" fmla="*/ 859 h 2028"/>
                  <a:gd name="T54" fmla="*/ 61 w 2026"/>
                  <a:gd name="T55" fmla="*/ 665 h 2028"/>
                  <a:gd name="T56" fmla="*/ 146 w 2026"/>
                  <a:gd name="T57" fmla="*/ 488 h 2028"/>
                  <a:gd name="T58" fmla="*/ 263 w 2026"/>
                  <a:gd name="T59" fmla="*/ 332 h 2028"/>
                  <a:gd name="T60" fmla="*/ 406 w 2026"/>
                  <a:gd name="T61" fmla="*/ 201 h 2028"/>
                  <a:gd name="T62" fmla="*/ 574 w 2026"/>
                  <a:gd name="T63" fmla="*/ 100 h 2028"/>
                  <a:gd name="T64" fmla="*/ 760 w 2026"/>
                  <a:gd name="T65" fmla="*/ 32 h 2028"/>
                  <a:gd name="T66" fmla="*/ 960 w 2026"/>
                  <a:gd name="T67" fmla="*/ 1 h 20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26" h="2028">
                    <a:moveTo>
                      <a:pt x="1013" y="0"/>
                    </a:moveTo>
                    <a:lnTo>
                      <a:pt x="1065" y="1"/>
                    </a:lnTo>
                    <a:lnTo>
                      <a:pt x="1167" y="12"/>
                    </a:lnTo>
                    <a:lnTo>
                      <a:pt x="1266" y="32"/>
                    </a:lnTo>
                    <a:lnTo>
                      <a:pt x="1361" y="61"/>
                    </a:lnTo>
                    <a:lnTo>
                      <a:pt x="1451" y="100"/>
                    </a:lnTo>
                    <a:lnTo>
                      <a:pt x="1538" y="146"/>
                    </a:lnTo>
                    <a:lnTo>
                      <a:pt x="1619" y="201"/>
                    </a:lnTo>
                    <a:lnTo>
                      <a:pt x="1694" y="263"/>
                    </a:lnTo>
                    <a:lnTo>
                      <a:pt x="1762" y="332"/>
                    </a:lnTo>
                    <a:lnTo>
                      <a:pt x="1824" y="407"/>
                    </a:lnTo>
                    <a:lnTo>
                      <a:pt x="1879" y="488"/>
                    </a:lnTo>
                    <a:lnTo>
                      <a:pt x="1925" y="574"/>
                    </a:lnTo>
                    <a:lnTo>
                      <a:pt x="1964" y="665"/>
                    </a:lnTo>
                    <a:lnTo>
                      <a:pt x="1994" y="761"/>
                    </a:lnTo>
                    <a:lnTo>
                      <a:pt x="2015" y="859"/>
                    </a:lnTo>
                    <a:lnTo>
                      <a:pt x="2025" y="961"/>
                    </a:lnTo>
                    <a:lnTo>
                      <a:pt x="2026" y="1014"/>
                    </a:lnTo>
                    <a:lnTo>
                      <a:pt x="2025" y="1066"/>
                    </a:lnTo>
                    <a:lnTo>
                      <a:pt x="2015" y="1168"/>
                    </a:lnTo>
                    <a:lnTo>
                      <a:pt x="1994" y="1267"/>
                    </a:lnTo>
                    <a:lnTo>
                      <a:pt x="1964" y="1363"/>
                    </a:lnTo>
                    <a:lnTo>
                      <a:pt x="1925" y="1453"/>
                    </a:lnTo>
                    <a:lnTo>
                      <a:pt x="1879" y="1539"/>
                    </a:lnTo>
                    <a:lnTo>
                      <a:pt x="1824" y="1620"/>
                    </a:lnTo>
                    <a:lnTo>
                      <a:pt x="1762" y="1695"/>
                    </a:lnTo>
                    <a:lnTo>
                      <a:pt x="1694" y="1764"/>
                    </a:lnTo>
                    <a:lnTo>
                      <a:pt x="1619" y="1826"/>
                    </a:lnTo>
                    <a:lnTo>
                      <a:pt x="1538" y="1881"/>
                    </a:lnTo>
                    <a:lnTo>
                      <a:pt x="1451" y="1927"/>
                    </a:lnTo>
                    <a:lnTo>
                      <a:pt x="1361" y="1966"/>
                    </a:lnTo>
                    <a:lnTo>
                      <a:pt x="1266" y="1996"/>
                    </a:lnTo>
                    <a:lnTo>
                      <a:pt x="1167" y="2016"/>
                    </a:lnTo>
                    <a:lnTo>
                      <a:pt x="1065" y="2027"/>
                    </a:lnTo>
                    <a:lnTo>
                      <a:pt x="1013" y="2028"/>
                    </a:lnTo>
                    <a:lnTo>
                      <a:pt x="960" y="2027"/>
                    </a:lnTo>
                    <a:lnTo>
                      <a:pt x="858" y="2016"/>
                    </a:lnTo>
                    <a:lnTo>
                      <a:pt x="760" y="1996"/>
                    </a:lnTo>
                    <a:lnTo>
                      <a:pt x="665" y="1966"/>
                    </a:lnTo>
                    <a:lnTo>
                      <a:pt x="574" y="1927"/>
                    </a:lnTo>
                    <a:lnTo>
                      <a:pt x="487" y="1881"/>
                    </a:lnTo>
                    <a:lnTo>
                      <a:pt x="406" y="1826"/>
                    </a:lnTo>
                    <a:lnTo>
                      <a:pt x="331" y="1764"/>
                    </a:lnTo>
                    <a:lnTo>
                      <a:pt x="263" y="1695"/>
                    </a:lnTo>
                    <a:lnTo>
                      <a:pt x="201" y="1620"/>
                    </a:lnTo>
                    <a:lnTo>
                      <a:pt x="146" y="1539"/>
                    </a:lnTo>
                    <a:lnTo>
                      <a:pt x="100" y="1453"/>
                    </a:lnTo>
                    <a:lnTo>
                      <a:pt x="61" y="1363"/>
                    </a:lnTo>
                    <a:lnTo>
                      <a:pt x="32" y="1267"/>
                    </a:lnTo>
                    <a:lnTo>
                      <a:pt x="11" y="1168"/>
                    </a:lnTo>
                    <a:lnTo>
                      <a:pt x="1" y="1066"/>
                    </a:lnTo>
                    <a:lnTo>
                      <a:pt x="0" y="1014"/>
                    </a:lnTo>
                    <a:lnTo>
                      <a:pt x="1" y="961"/>
                    </a:lnTo>
                    <a:lnTo>
                      <a:pt x="11" y="859"/>
                    </a:lnTo>
                    <a:lnTo>
                      <a:pt x="32" y="761"/>
                    </a:lnTo>
                    <a:lnTo>
                      <a:pt x="61" y="665"/>
                    </a:lnTo>
                    <a:lnTo>
                      <a:pt x="100" y="574"/>
                    </a:lnTo>
                    <a:lnTo>
                      <a:pt x="146" y="488"/>
                    </a:lnTo>
                    <a:lnTo>
                      <a:pt x="201" y="407"/>
                    </a:lnTo>
                    <a:lnTo>
                      <a:pt x="263" y="332"/>
                    </a:lnTo>
                    <a:lnTo>
                      <a:pt x="331" y="263"/>
                    </a:lnTo>
                    <a:lnTo>
                      <a:pt x="406" y="201"/>
                    </a:lnTo>
                    <a:lnTo>
                      <a:pt x="487" y="146"/>
                    </a:lnTo>
                    <a:lnTo>
                      <a:pt x="574" y="100"/>
                    </a:lnTo>
                    <a:lnTo>
                      <a:pt x="665" y="61"/>
                    </a:lnTo>
                    <a:lnTo>
                      <a:pt x="760" y="32"/>
                    </a:lnTo>
                    <a:lnTo>
                      <a:pt x="858" y="12"/>
                    </a:lnTo>
                    <a:lnTo>
                      <a:pt x="960" y="1"/>
                    </a:lnTo>
                    <a:lnTo>
                      <a:pt x="10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6" name="Freeform 101"/>
              <p:cNvSpPr>
                <a:spLocks/>
              </p:cNvSpPr>
              <p:nvPr/>
            </p:nvSpPr>
            <p:spPr bwMode="auto">
              <a:xfrm>
                <a:off x="7036" y="3756"/>
                <a:ext cx="47" cy="47"/>
              </a:xfrm>
              <a:custGeom>
                <a:avLst/>
                <a:gdLst>
                  <a:gd name="T0" fmla="*/ 190 w 378"/>
                  <a:gd name="T1" fmla="*/ 0 h 379"/>
                  <a:gd name="T2" fmla="*/ 209 w 378"/>
                  <a:gd name="T3" fmla="*/ 1 h 379"/>
                  <a:gd name="T4" fmla="*/ 246 w 378"/>
                  <a:gd name="T5" fmla="*/ 9 h 379"/>
                  <a:gd name="T6" fmla="*/ 280 w 378"/>
                  <a:gd name="T7" fmla="*/ 23 h 379"/>
                  <a:gd name="T8" fmla="*/ 310 w 378"/>
                  <a:gd name="T9" fmla="*/ 43 h 379"/>
                  <a:gd name="T10" fmla="*/ 336 w 378"/>
                  <a:gd name="T11" fmla="*/ 69 h 379"/>
                  <a:gd name="T12" fmla="*/ 356 w 378"/>
                  <a:gd name="T13" fmla="*/ 100 h 379"/>
                  <a:gd name="T14" fmla="*/ 370 w 378"/>
                  <a:gd name="T15" fmla="*/ 133 h 379"/>
                  <a:gd name="T16" fmla="*/ 378 w 378"/>
                  <a:gd name="T17" fmla="*/ 170 h 379"/>
                  <a:gd name="T18" fmla="*/ 378 w 378"/>
                  <a:gd name="T19" fmla="*/ 190 h 379"/>
                  <a:gd name="T20" fmla="*/ 378 w 378"/>
                  <a:gd name="T21" fmla="*/ 209 h 379"/>
                  <a:gd name="T22" fmla="*/ 370 w 378"/>
                  <a:gd name="T23" fmla="*/ 246 h 379"/>
                  <a:gd name="T24" fmla="*/ 356 w 378"/>
                  <a:gd name="T25" fmla="*/ 280 h 379"/>
                  <a:gd name="T26" fmla="*/ 336 w 378"/>
                  <a:gd name="T27" fmla="*/ 311 h 379"/>
                  <a:gd name="T28" fmla="*/ 310 w 378"/>
                  <a:gd name="T29" fmla="*/ 336 h 379"/>
                  <a:gd name="T30" fmla="*/ 280 w 378"/>
                  <a:gd name="T31" fmla="*/ 356 h 379"/>
                  <a:gd name="T32" fmla="*/ 246 w 378"/>
                  <a:gd name="T33" fmla="*/ 370 h 379"/>
                  <a:gd name="T34" fmla="*/ 209 w 378"/>
                  <a:gd name="T35" fmla="*/ 379 h 379"/>
                  <a:gd name="T36" fmla="*/ 190 w 378"/>
                  <a:gd name="T37" fmla="*/ 379 h 379"/>
                  <a:gd name="T38" fmla="*/ 170 w 378"/>
                  <a:gd name="T39" fmla="*/ 379 h 379"/>
                  <a:gd name="T40" fmla="*/ 133 w 378"/>
                  <a:gd name="T41" fmla="*/ 370 h 379"/>
                  <a:gd name="T42" fmla="*/ 100 w 378"/>
                  <a:gd name="T43" fmla="*/ 356 h 379"/>
                  <a:gd name="T44" fmla="*/ 69 w 378"/>
                  <a:gd name="T45" fmla="*/ 336 h 379"/>
                  <a:gd name="T46" fmla="*/ 43 w 378"/>
                  <a:gd name="T47" fmla="*/ 311 h 379"/>
                  <a:gd name="T48" fmla="*/ 23 w 378"/>
                  <a:gd name="T49" fmla="*/ 280 h 379"/>
                  <a:gd name="T50" fmla="*/ 9 w 378"/>
                  <a:gd name="T51" fmla="*/ 246 h 379"/>
                  <a:gd name="T52" fmla="*/ 1 w 378"/>
                  <a:gd name="T53" fmla="*/ 209 h 379"/>
                  <a:gd name="T54" fmla="*/ 0 w 378"/>
                  <a:gd name="T55" fmla="*/ 190 h 379"/>
                  <a:gd name="T56" fmla="*/ 1 w 378"/>
                  <a:gd name="T57" fmla="*/ 170 h 379"/>
                  <a:gd name="T58" fmla="*/ 9 w 378"/>
                  <a:gd name="T59" fmla="*/ 133 h 379"/>
                  <a:gd name="T60" fmla="*/ 23 w 378"/>
                  <a:gd name="T61" fmla="*/ 100 h 379"/>
                  <a:gd name="T62" fmla="*/ 43 w 378"/>
                  <a:gd name="T63" fmla="*/ 69 h 379"/>
                  <a:gd name="T64" fmla="*/ 69 w 378"/>
                  <a:gd name="T65" fmla="*/ 43 h 379"/>
                  <a:gd name="T66" fmla="*/ 100 w 378"/>
                  <a:gd name="T67" fmla="*/ 23 h 379"/>
                  <a:gd name="T68" fmla="*/ 133 w 378"/>
                  <a:gd name="T69" fmla="*/ 9 h 379"/>
                  <a:gd name="T70" fmla="*/ 170 w 378"/>
                  <a:gd name="T71" fmla="*/ 1 h 379"/>
                  <a:gd name="T72" fmla="*/ 190 w 378"/>
                  <a:gd name="T73" fmla="*/ 0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78" h="379">
                    <a:moveTo>
                      <a:pt x="190" y="0"/>
                    </a:moveTo>
                    <a:lnTo>
                      <a:pt x="209" y="1"/>
                    </a:lnTo>
                    <a:lnTo>
                      <a:pt x="246" y="9"/>
                    </a:lnTo>
                    <a:lnTo>
                      <a:pt x="280" y="23"/>
                    </a:lnTo>
                    <a:lnTo>
                      <a:pt x="310" y="43"/>
                    </a:lnTo>
                    <a:lnTo>
                      <a:pt x="336" y="69"/>
                    </a:lnTo>
                    <a:lnTo>
                      <a:pt x="356" y="100"/>
                    </a:lnTo>
                    <a:lnTo>
                      <a:pt x="370" y="133"/>
                    </a:lnTo>
                    <a:lnTo>
                      <a:pt x="378" y="170"/>
                    </a:lnTo>
                    <a:lnTo>
                      <a:pt x="378" y="190"/>
                    </a:lnTo>
                    <a:lnTo>
                      <a:pt x="378" y="209"/>
                    </a:lnTo>
                    <a:lnTo>
                      <a:pt x="370" y="246"/>
                    </a:lnTo>
                    <a:lnTo>
                      <a:pt x="356" y="280"/>
                    </a:lnTo>
                    <a:lnTo>
                      <a:pt x="336" y="311"/>
                    </a:lnTo>
                    <a:lnTo>
                      <a:pt x="310" y="336"/>
                    </a:lnTo>
                    <a:lnTo>
                      <a:pt x="280" y="356"/>
                    </a:lnTo>
                    <a:lnTo>
                      <a:pt x="246" y="370"/>
                    </a:lnTo>
                    <a:lnTo>
                      <a:pt x="209" y="379"/>
                    </a:lnTo>
                    <a:lnTo>
                      <a:pt x="190" y="379"/>
                    </a:lnTo>
                    <a:lnTo>
                      <a:pt x="170" y="379"/>
                    </a:lnTo>
                    <a:lnTo>
                      <a:pt x="133" y="370"/>
                    </a:lnTo>
                    <a:lnTo>
                      <a:pt x="100" y="356"/>
                    </a:lnTo>
                    <a:lnTo>
                      <a:pt x="69" y="336"/>
                    </a:lnTo>
                    <a:lnTo>
                      <a:pt x="43" y="311"/>
                    </a:lnTo>
                    <a:lnTo>
                      <a:pt x="23" y="280"/>
                    </a:lnTo>
                    <a:lnTo>
                      <a:pt x="9" y="246"/>
                    </a:lnTo>
                    <a:lnTo>
                      <a:pt x="1" y="209"/>
                    </a:lnTo>
                    <a:lnTo>
                      <a:pt x="0" y="190"/>
                    </a:lnTo>
                    <a:lnTo>
                      <a:pt x="1" y="170"/>
                    </a:lnTo>
                    <a:lnTo>
                      <a:pt x="9" y="133"/>
                    </a:lnTo>
                    <a:lnTo>
                      <a:pt x="23" y="100"/>
                    </a:lnTo>
                    <a:lnTo>
                      <a:pt x="43" y="69"/>
                    </a:lnTo>
                    <a:lnTo>
                      <a:pt x="69" y="43"/>
                    </a:lnTo>
                    <a:lnTo>
                      <a:pt x="100" y="23"/>
                    </a:lnTo>
                    <a:lnTo>
                      <a:pt x="133" y="9"/>
                    </a:lnTo>
                    <a:lnTo>
                      <a:pt x="170" y="1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Freeform 102"/>
              <p:cNvSpPr>
                <a:spLocks/>
              </p:cNvSpPr>
              <p:nvPr/>
            </p:nvSpPr>
            <p:spPr bwMode="auto">
              <a:xfrm>
                <a:off x="6539" y="3756"/>
                <a:ext cx="48" cy="47"/>
              </a:xfrm>
              <a:custGeom>
                <a:avLst/>
                <a:gdLst>
                  <a:gd name="T0" fmla="*/ 189 w 378"/>
                  <a:gd name="T1" fmla="*/ 0 h 379"/>
                  <a:gd name="T2" fmla="*/ 208 w 378"/>
                  <a:gd name="T3" fmla="*/ 1 h 379"/>
                  <a:gd name="T4" fmla="*/ 245 w 378"/>
                  <a:gd name="T5" fmla="*/ 9 h 379"/>
                  <a:gd name="T6" fmla="*/ 279 w 378"/>
                  <a:gd name="T7" fmla="*/ 23 h 379"/>
                  <a:gd name="T8" fmla="*/ 310 w 378"/>
                  <a:gd name="T9" fmla="*/ 43 h 379"/>
                  <a:gd name="T10" fmla="*/ 335 w 378"/>
                  <a:gd name="T11" fmla="*/ 69 h 379"/>
                  <a:gd name="T12" fmla="*/ 355 w 378"/>
                  <a:gd name="T13" fmla="*/ 100 h 379"/>
                  <a:gd name="T14" fmla="*/ 369 w 378"/>
                  <a:gd name="T15" fmla="*/ 133 h 379"/>
                  <a:gd name="T16" fmla="*/ 378 w 378"/>
                  <a:gd name="T17" fmla="*/ 170 h 379"/>
                  <a:gd name="T18" fmla="*/ 378 w 378"/>
                  <a:gd name="T19" fmla="*/ 190 h 379"/>
                  <a:gd name="T20" fmla="*/ 378 w 378"/>
                  <a:gd name="T21" fmla="*/ 209 h 379"/>
                  <a:gd name="T22" fmla="*/ 369 w 378"/>
                  <a:gd name="T23" fmla="*/ 246 h 379"/>
                  <a:gd name="T24" fmla="*/ 355 w 378"/>
                  <a:gd name="T25" fmla="*/ 280 h 379"/>
                  <a:gd name="T26" fmla="*/ 335 w 378"/>
                  <a:gd name="T27" fmla="*/ 311 h 379"/>
                  <a:gd name="T28" fmla="*/ 310 w 378"/>
                  <a:gd name="T29" fmla="*/ 336 h 379"/>
                  <a:gd name="T30" fmla="*/ 279 w 378"/>
                  <a:gd name="T31" fmla="*/ 356 h 379"/>
                  <a:gd name="T32" fmla="*/ 245 w 378"/>
                  <a:gd name="T33" fmla="*/ 370 h 379"/>
                  <a:gd name="T34" fmla="*/ 208 w 378"/>
                  <a:gd name="T35" fmla="*/ 379 h 379"/>
                  <a:gd name="T36" fmla="*/ 189 w 378"/>
                  <a:gd name="T37" fmla="*/ 379 h 379"/>
                  <a:gd name="T38" fmla="*/ 169 w 378"/>
                  <a:gd name="T39" fmla="*/ 379 h 379"/>
                  <a:gd name="T40" fmla="*/ 132 w 378"/>
                  <a:gd name="T41" fmla="*/ 370 h 379"/>
                  <a:gd name="T42" fmla="*/ 99 w 378"/>
                  <a:gd name="T43" fmla="*/ 356 h 379"/>
                  <a:gd name="T44" fmla="*/ 69 w 378"/>
                  <a:gd name="T45" fmla="*/ 336 h 379"/>
                  <a:gd name="T46" fmla="*/ 42 w 378"/>
                  <a:gd name="T47" fmla="*/ 311 h 379"/>
                  <a:gd name="T48" fmla="*/ 22 w 378"/>
                  <a:gd name="T49" fmla="*/ 280 h 379"/>
                  <a:gd name="T50" fmla="*/ 8 w 378"/>
                  <a:gd name="T51" fmla="*/ 246 h 379"/>
                  <a:gd name="T52" fmla="*/ 1 w 378"/>
                  <a:gd name="T53" fmla="*/ 209 h 379"/>
                  <a:gd name="T54" fmla="*/ 0 w 378"/>
                  <a:gd name="T55" fmla="*/ 190 h 379"/>
                  <a:gd name="T56" fmla="*/ 1 w 378"/>
                  <a:gd name="T57" fmla="*/ 170 h 379"/>
                  <a:gd name="T58" fmla="*/ 8 w 378"/>
                  <a:gd name="T59" fmla="*/ 133 h 379"/>
                  <a:gd name="T60" fmla="*/ 22 w 378"/>
                  <a:gd name="T61" fmla="*/ 100 h 379"/>
                  <a:gd name="T62" fmla="*/ 42 w 378"/>
                  <a:gd name="T63" fmla="*/ 69 h 379"/>
                  <a:gd name="T64" fmla="*/ 69 w 378"/>
                  <a:gd name="T65" fmla="*/ 43 h 379"/>
                  <a:gd name="T66" fmla="*/ 99 w 378"/>
                  <a:gd name="T67" fmla="*/ 23 h 379"/>
                  <a:gd name="T68" fmla="*/ 132 w 378"/>
                  <a:gd name="T69" fmla="*/ 9 h 379"/>
                  <a:gd name="T70" fmla="*/ 169 w 378"/>
                  <a:gd name="T71" fmla="*/ 1 h 379"/>
                  <a:gd name="T72" fmla="*/ 189 w 378"/>
                  <a:gd name="T73" fmla="*/ 0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78" h="379">
                    <a:moveTo>
                      <a:pt x="189" y="0"/>
                    </a:moveTo>
                    <a:lnTo>
                      <a:pt x="208" y="1"/>
                    </a:lnTo>
                    <a:lnTo>
                      <a:pt x="245" y="9"/>
                    </a:lnTo>
                    <a:lnTo>
                      <a:pt x="279" y="23"/>
                    </a:lnTo>
                    <a:lnTo>
                      <a:pt x="310" y="43"/>
                    </a:lnTo>
                    <a:lnTo>
                      <a:pt x="335" y="69"/>
                    </a:lnTo>
                    <a:lnTo>
                      <a:pt x="355" y="100"/>
                    </a:lnTo>
                    <a:lnTo>
                      <a:pt x="369" y="133"/>
                    </a:lnTo>
                    <a:lnTo>
                      <a:pt x="378" y="170"/>
                    </a:lnTo>
                    <a:lnTo>
                      <a:pt x="378" y="190"/>
                    </a:lnTo>
                    <a:lnTo>
                      <a:pt x="378" y="209"/>
                    </a:lnTo>
                    <a:lnTo>
                      <a:pt x="369" y="246"/>
                    </a:lnTo>
                    <a:lnTo>
                      <a:pt x="355" y="280"/>
                    </a:lnTo>
                    <a:lnTo>
                      <a:pt x="335" y="311"/>
                    </a:lnTo>
                    <a:lnTo>
                      <a:pt x="310" y="336"/>
                    </a:lnTo>
                    <a:lnTo>
                      <a:pt x="279" y="356"/>
                    </a:lnTo>
                    <a:lnTo>
                      <a:pt x="245" y="370"/>
                    </a:lnTo>
                    <a:lnTo>
                      <a:pt x="208" y="379"/>
                    </a:lnTo>
                    <a:lnTo>
                      <a:pt x="189" y="379"/>
                    </a:lnTo>
                    <a:lnTo>
                      <a:pt x="169" y="379"/>
                    </a:lnTo>
                    <a:lnTo>
                      <a:pt x="132" y="370"/>
                    </a:lnTo>
                    <a:lnTo>
                      <a:pt x="99" y="356"/>
                    </a:lnTo>
                    <a:lnTo>
                      <a:pt x="69" y="336"/>
                    </a:lnTo>
                    <a:lnTo>
                      <a:pt x="42" y="311"/>
                    </a:lnTo>
                    <a:lnTo>
                      <a:pt x="22" y="280"/>
                    </a:lnTo>
                    <a:lnTo>
                      <a:pt x="8" y="246"/>
                    </a:lnTo>
                    <a:lnTo>
                      <a:pt x="1" y="209"/>
                    </a:lnTo>
                    <a:lnTo>
                      <a:pt x="0" y="190"/>
                    </a:lnTo>
                    <a:lnTo>
                      <a:pt x="1" y="170"/>
                    </a:lnTo>
                    <a:lnTo>
                      <a:pt x="8" y="133"/>
                    </a:lnTo>
                    <a:lnTo>
                      <a:pt x="22" y="100"/>
                    </a:lnTo>
                    <a:lnTo>
                      <a:pt x="42" y="69"/>
                    </a:lnTo>
                    <a:lnTo>
                      <a:pt x="69" y="43"/>
                    </a:lnTo>
                    <a:lnTo>
                      <a:pt x="99" y="23"/>
                    </a:lnTo>
                    <a:lnTo>
                      <a:pt x="132" y="9"/>
                    </a:lnTo>
                    <a:lnTo>
                      <a:pt x="169" y="1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8" name="Freeform 103"/>
              <p:cNvSpPr>
                <a:spLocks/>
              </p:cNvSpPr>
              <p:nvPr/>
            </p:nvSpPr>
            <p:spPr bwMode="auto">
              <a:xfrm>
                <a:off x="6769" y="3707"/>
                <a:ext cx="84" cy="147"/>
              </a:xfrm>
              <a:custGeom>
                <a:avLst/>
                <a:gdLst>
                  <a:gd name="T0" fmla="*/ 303 w 675"/>
                  <a:gd name="T1" fmla="*/ 1175 h 1176"/>
                  <a:gd name="T2" fmla="*/ 175 w 675"/>
                  <a:gd name="T3" fmla="*/ 1136 h 1176"/>
                  <a:gd name="T4" fmla="*/ 76 w 675"/>
                  <a:gd name="T5" fmla="*/ 1054 h 1176"/>
                  <a:gd name="T6" fmla="*/ 15 w 675"/>
                  <a:gd name="T7" fmla="*/ 940 h 1176"/>
                  <a:gd name="T8" fmla="*/ 0 w 675"/>
                  <a:gd name="T9" fmla="*/ 838 h 1176"/>
                  <a:gd name="T10" fmla="*/ 176 w 675"/>
                  <a:gd name="T11" fmla="*/ 856 h 1176"/>
                  <a:gd name="T12" fmla="*/ 194 w 675"/>
                  <a:gd name="T13" fmla="*/ 919 h 1176"/>
                  <a:gd name="T14" fmla="*/ 233 w 675"/>
                  <a:gd name="T15" fmla="*/ 965 h 1176"/>
                  <a:gd name="T16" fmla="*/ 287 w 675"/>
                  <a:gd name="T17" fmla="*/ 994 h 1176"/>
                  <a:gd name="T18" fmla="*/ 338 w 675"/>
                  <a:gd name="T19" fmla="*/ 1001 h 1176"/>
                  <a:gd name="T20" fmla="*/ 388 w 675"/>
                  <a:gd name="T21" fmla="*/ 994 h 1176"/>
                  <a:gd name="T22" fmla="*/ 443 w 675"/>
                  <a:gd name="T23" fmla="*/ 965 h 1176"/>
                  <a:gd name="T24" fmla="*/ 482 w 675"/>
                  <a:gd name="T25" fmla="*/ 919 h 1176"/>
                  <a:gd name="T26" fmla="*/ 499 w 675"/>
                  <a:gd name="T27" fmla="*/ 856 h 1176"/>
                  <a:gd name="T28" fmla="*/ 499 w 675"/>
                  <a:gd name="T29" fmla="*/ 821 h 1176"/>
                  <a:gd name="T30" fmla="*/ 482 w 675"/>
                  <a:gd name="T31" fmla="*/ 758 h 1176"/>
                  <a:gd name="T32" fmla="*/ 443 w 675"/>
                  <a:gd name="T33" fmla="*/ 712 h 1176"/>
                  <a:gd name="T34" fmla="*/ 388 w 675"/>
                  <a:gd name="T35" fmla="*/ 683 h 1176"/>
                  <a:gd name="T36" fmla="*/ 338 w 675"/>
                  <a:gd name="T37" fmla="*/ 676 h 1176"/>
                  <a:gd name="T38" fmla="*/ 236 w 675"/>
                  <a:gd name="T39" fmla="*/ 662 h 1176"/>
                  <a:gd name="T40" fmla="*/ 121 w 675"/>
                  <a:gd name="T41" fmla="*/ 600 h 1176"/>
                  <a:gd name="T42" fmla="*/ 40 w 675"/>
                  <a:gd name="T43" fmla="*/ 501 h 1176"/>
                  <a:gd name="T44" fmla="*/ 1 w 675"/>
                  <a:gd name="T45" fmla="*/ 373 h 1176"/>
                  <a:gd name="T46" fmla="*/ 1 w 675"/>
                  <a:gd name="T47" fmla="*/ 303 h 1176"/>
                  <a:gd name="T48" fmla="*/ 40 w 675"/>
                  <a:gd name="T49" fmla="*/ 176 h 1176"/>
                  <a:gd name="T50" fmla="*/ 121 w 675"/>
                  <a:gd name="T51" fmla="*/ 76 h 1176"/>
                  <a:gd name="T52" fmla="*/ 236 w 675"/>
                  <a:gd name="T53" fmla="*/ 15 h 1176"/>
                  <a:gd name="T54" fmla="*/ 338 w 675"/>
                  <a:gd name="T55" fmla="*/ 0 h 1176"/>
                  <a:gd name="T56" fmla="*/ 439 w 675"/>
                  <a:gd name="T57" fmla="*/ 15 h 1176"/>
                  <a:gd name="T58" fmla="*/ 554 w 675"/>
                  <a:gd name="T59" fmla="*/ 76 h 1176"/>
                  <a:gd name="T60" fmla="*/ 636 w 675"/>
                  <a:gd name="T61" fmla="*/ 176 h 1176"/>
                  <a:gd name="T62" fmla="*/ 674 w 675"/>
                  <a:gd name="T63" fmla="*/ 303 h 1176"/>
                  <a:gd name="T64" fmla="*/ 500 w 675"/>
                  <a:gd name="T65" fmla="*/ 339 h 1176"/>
                  <a:gd name="T66" fmla="*/ 493 w 675"/>
                  <a:gd name="T67" fmla="*/ 288 h 1176"/>
                  <a:gd name="T68" fmla="*/ 465 w 675"/>
                  <a:gd name="T69" fmla="*/ 233 h 1176"/>
                  <a:gd name="T70" fmla="*/ 417 w 675"/>
                  <a:gd name="T71" fmla="*/ 195 h 1176"/>
                  <a:gd name="T72" fmla="*/ 355 w 675"/>
                  <a:gd name="T73" fmla="*/ 177 h 1176"/>
                  <a:gd name="T74" fmla="*/ 320 w 675"/>
                  <a:gd name="T75" fmla="*/ 177 h 1176"/>
                  <a:gd name="T76" fmla="*/ 258 w 675"/>
                  <a:gd name="T77" fmla="*/ 195 h 1176"/>
                  <a:gd name="T78" fmla="*/ 210 w 675"/>
                  <a:gd name="T79" fmla="*/ 233 h 1176"/>
                  <a:gd name="T80" fmla="*/ 182 w 675"/>
                  <a:gd name="T81" fmla="*/ 288 h 1176"/>
                  <a:gd name="T82" fmla="*/ 176 w 675"/>
                  <a:gd name="T83" fmla="*/ 339 h 1176"/>
                  <a:gd name="T84" fmla="*/ 182 w 675"/>
                  <a:gd name="T85" fmla="*/ 388 h 1176"/>
                  <a:gd name="T86" fmla="*/ 210 w 675"/>
                  <a:gd name="T87" fmla="*/ 444 h 1176"/>
                  <a:gd name="T88" fmla="*/ 258 w 675"/>
                  <a:gd name="T89" fmla="*/ 483 h 1176"/>
                  <a:gd name="T90" fmla="*/ 320 w 675"/>
                  <a:gd name="T91" fmla="*/ 500 h 1176"/>
                  <a:gd name="T92" fmla="*/ 372 w 675"/>
                  <a:gd name="T93" fmla="*/ 502 h 1176"/>
                  <a:gd name="T94" fmla="*/ 500 w 675"/>
                  <a:gd name="T95" fmla="*/ 540 h 1176"/>
                  <a:gd name="T96" fmla="*/ 599 w 675"/>
                  <a:gd name="T97" fmla="*/ 623 h 1176"/>
                  <a:gd name="T98" fmla="*/ 661 w 675"/>
                  <a:gd name="T99" fmla="*/ 737 h 1176"/>
                  <a:gd name="T100" fmla="*/ 675 w 675"/>
                  <a:gd name="T101" fmla="*/ 838 h 1176"/>
                  <a:gd name="T102" fmla="*/ 661 w 675"/>
                  <a:gd name="T103" fmla="*/ 935 h 1176"/>
                  <a:gd name="T104" fmla="*/ 599 w 675"/>
                  <a:gd name="T105" fmla="*/ 1049 h 1176"/>
                  <a:gd name="T106" fmla="*/ 500 w 675"/>
                  <a:gd name="T107" fmla="*/ 1133 h 1176"/>
                  <a:gd name="T108" fmla="*/ 372 w 675"/>
                  <a:gd name="T109" fmla="*/ 1175 h 1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75" h="1176">
                    <a:moveTo>
                      <a:pt x="338" y="1176"/>
                    </a:moveTo>
                    <a:lnTo>
                      <a:pt x="303" y="1175"/>
                    </a:lnTo>
                    <a:lnTo>
                      <a:pt x="236" y="1162"/>
                    </a:lnTo>
                    <a:lnTo>
                      <a:pt x="175" y="1136"/>
                    </a:lnTo>
                    <a:lnTo>
                      <a:pt x="121" y="1100"/>
                    </a:lnTo>
                    <a:lnTo>
                      <a:pt x="76" y="1054"/>
                    </a:lnTo>
                    <a:lnTo>
                      <a:pt x="40" y="1001"/>
                    </a:lnTo>
                    <a:lnTo>
                      <a:pt x="15" y="940"/>
                    </a:lnTo>
                    <a:lnTo>
                      <a:pt x="1" y="874"/>
                    </a:lnTo>
                    <a:lnTo>
                      <a:pt x="0" y="838"/>
                    </a:lnTo>
                    <a:lnTo>
                      <a:pt x="176" y="838"/>
                    </a:lnTo>
                    <a:lnTo>
                      <a:pt x="176" y="856"/>
                    </a:lnTo>
                    <a:lnTo>
                      <a:pt x="182" y="889"/>
                    </a:lnTo>
                    <a:lnTo>
                      <a:pt x="194" y="919"/>
                    </a:lnTo>
                    <a:lnTo>
                      <a:pt x="210" y="944"/>
                    </a:lnTo>
                    <a:lnTo>
                      <a:pt x="233" y="965"/>
                    </a:lnTo>
                    <a:lnTo>
                      <a:pt x="258" y="982"/>
                    </a:lnTo>
                    <a:lnTo>
                      <a:pt x="287" y="994"/>
                    </a:lnTo>
                    <a:lnTo>
                      <a:pt x="320" y="1000"/>
                    </a:lnTo>
                    <a:lnTo>
                      <a:pt x="338" y="1001"/>
                    </a:lnTo>
                    <a:lnTo>
                      <a:pt x="355" y="1000"/>
                    </a:lnTo>
                    <a:lnTo>
                      <a:pt x="388" y="994"/>
                    </a:lnTo>
                    <a:lnTo>
                      <a:pt x="417" y="982"/>
                    </a:lnTo>
                    <a:lnTo>
                      <a:pt x="443" y="965"/>
                    </a:lnTo>
                    <a:lnTo>
                      <a:pt x="465" y="944"/>
                    </a:lnTo>
                    <a:lnTo>
                      <a:pt x="482" y="919"/>
                    </a:lnTo>
                    <a:lnTo>
                      <a:pt x="493" y="889"/>
                    </a:lnTo>
                    <a:lnTo>
                      <a:pt x="499" y="856"/>
                    </a:lnTo>
                    <a:lnTo>
                      <a:pt x="500" y="838"/>
                    </a:lnTo>
                    <a:lnTo>
                      <a:pt x="499" y="821"/>
                    </a:lnTo>
                    <a:lnTo>
                      <a:pt x="493" y="788"/>
                    </a:lnTo>
                    <a:lnTo>
                      <a:pt x="482" y="758"/>
                    </a:lnTo>
                    <a:lnTo>
                      <a:pt x="465" y="733"/>
                    </a:lnTo>
                    <a:lnTo>
                      <a:pt x="443" y="712"/>
                    </a:lnTo>
                    <a:lnTo>
                      <a:pt x="417" y="695"/>
                    </a:lnTo>
                    <a:lnTo>
                      <a:pt x="388" y="683"/>
                    </a:lnTo>
                    <a:lnTo>
                      <a:pt x="355" y="677"/>
                    </a:lnTo>
                    <a:lnTo>
                      <a:pt x="338" y="676"/>
                    </a:lnTo>
                    <a:lnTo>
                      <a:pt x="303" y="675"/>
                    </a:lnTo>
                    <a:lnTo>
                      <a:pt x="236" y="662"/>
                    </a:lnTo>
                    <a:lnTo>
                      <a:pt x="175" y="637"/>
                    </a:lnTo>
                    <a:lnTo>
                      <a:pt x="121" y="600"/>
                    </a:lnTo>
                    <a:lnTo>
                      <a:pt x="76" y="555"/>
                    </a:lnTo>
                    <a:lnTo>
                      <a:pt x="40" y="501"/>
                    </a:lnTo>
                    <a:lnTo>
                      <a:pt x="15" y="440"/>
                    </a:lnTo>
                    <a:lnTo>
                      <a:pt x="1" y="373"/>
                    </a:lnTo>
                    <a:lnTo>
                      <a:pt x="0" y="339"/>
                    </a:lnTo>
                    <a:lnTo>
                      <a:pt x="1" y="303"/>
                    </a:lnTo>
                    <a:lnTo>
                      <a:pt x="15" y="236"/>
                    </a:lnTo>
                    <a:lnTo>
                      <a:pt x="40" y="176"/>
                    </a:lnTo>
                    <a:lnTo>
                      <a:pt x="76" y="122"/>
                    </a:lnTo>
                    <a:lnTo>
                      <a:pt x="121" y="76"/>
                    </a:lnTo>
                    <a:lnTo>
                      <a:pt x="175" y="41"/>
                    </a:lnTo>
                    <a:lnTo>
                      <a:pt x="236" y="15"/>
                    </a:lnTo>
                    <a:lnTo>
                      <a:pt x="303" y="1"/>
                    </a:lnTo>
                    <a:lnTo>
                      <a:pt x="338" y="0"/>
                    </a:lnTo>
                    <a:lnTo>
                      <a:pt x="372" y="1"/>
                    </a:lnTo>
                    <a:lnTo>
                      <a:pt x="439" y="15"/>
                    </a:lnTo>
                    <a:lnTo>
                      <a:pt x="500" y="41"/>
                    </a:lnTo>
                    <a:lnTo>
                      <a:pt x="554" y="76"/>
                    </a:lnTo>
                    <a:lnTo>
                      <a:pt x="599" y="122"/>
                    </a:lnTo>
                    <a:lnTo>
                      <a:pt x="636" y="176"/>
                    </a:lnTo>
                    <a:lnTo>
                      <a:pt x="661" y="236"/>
                    </a:lnTo>
                    <a:lnTo>
                      <a:pt x="674" y="303"/>
                    </a:lnTo>
                    <a:lnTo>
                      <a:pt x="675" y="339"/>
                    </a:lnTo>
                    <a:lnTo>
                      <a:pt x="500" y="339"/>
                    </a:lnTo>
                    <a:lnTo>
                      <a:pt x="499" y="321"/>
                    </a:lnTo>
                    <a:lnTo>
                      <a:pt x="493" y="288"/>
                    </a:lnTo>
                    <a:lnTo>
                      <a:pt x="482" y="259"/>
                    </a:lnTo>
                    <a:lnTo>
                      <a:pt x="465" y="233"/>
                    </a:lnTo>
                    <a:lnTo>
                      <a:pt x="443" y="211"/>
                    </a:lnTo>
                    <a:lnTo>
                      <a:pt x="417" y="195"/>
                    </a:lnTo>
                    <a:lnTo>
                      <a:pt x="388" y="183"/>
                    </a:lnTo>
                    <a:lnTo>
                      <a:pt x="355" y="177"/>
                    </a:lnTo>
                    <a:lnTo>
                      <a:pt x="338" y="177"/>
                    </a:lnTo>
                    <a:lnTo>
                      <a:pt x="320" y="177"/>
                    </a:lnTo>
                    <a:lnTo>
                      <a:pt x="287" y="183"/>
                    </a:lnTo>
                    <a:lnTo>
                      <a:pt x="258" y="195"/>
                    </a:lnTo>
                    <a:lnTo>
                      <a:pt x="233" y="211"/>
                    </a:lnTo>
                    <a:lnTo>
                      <a:pt x="210" y="233"/>
                    </a:lnTo>
                    <a:lnTo>
                      <a:pt x="194" y="259"/>
                    </a:lnTo>
                    <a:lnTo>
                      <a:pt x="182" y="288"/>
                    </a:lnTo>
                    <a:lnTo>
                      <a:pt x="176" y="321"/>
                    </a:lnTo>
                    <a:lnTo>
                      <a:pt x="176" y="339"/>
                    </a:lnTo>
                    <a:lnTo>
                      <a:pt x="176" y="356"/>
                    </a:lnTo>
                    <a:lnTo>
                      <a:pt x="182" y="388"/>
                    </a:lnTo>
                    <a:lnTo>
                      <a:pt x="194" y="418"/>
                    </a:lnTo>
                    <a:lnTo>
                      <a:pt x="210" y="444"/>
                    </a:lnTo>
                    <a:lnTo>
                      <a:pt x="233" y="465"/>
                    </a:lnTo>
                    <a:lnTo>
                      <a:pt x="258" y="483"/>
                    </a:lnTo>
                    <a:lnTo>
                      <a:pt x="287" y="494"/>
                    </a:lnTo>
                    <a:lnTo>
                      <a:pt x="320" y="500"/>
                    </a:lnTo>
                    <a:lnTo>
                      <a:pt x="338" y="501"/>
                    </a:lnTo>
                    <a:lnTo>
                      <a:pt x="372" y="502"/>
                    </a:lnTo>
                    <a:lnTo>
                      <a:pt x="439" y="515"/>
                    </a:lnTo>
                    <a:lnTo>
                      <a:pt x="500" y="540"/>
                    </a:lnTo>
                    <a:lnTo>
                      <a:pt x="554" y="577"/>
                    </a:lnTo>
                    <a:lnTo>
                      <a:pt x="599" y="623"/>
                    </a:lnTo>
                    <a:lnTo>
                      <a:pt x="636" y="676"/>
                    </a:lnTo>
                    <a:lnTo>
                      <a:pt x="661" y="737"/>
                    </a:lnTo>
                    <a:lnTo>
                      <a:pt x="674" y="803"/>
                    </a:lnTo>
                    <a:lnTo>
                      <a:pt x="675" y="838"/>
                    </a:lnTo>
                    <a:lnTo>
                      <a:pt x="674" y="871"/>
                    </a:lnTo>
                    <a:lnTo>
                      <a:pt x="661" y="935"/>
                    </a:lnTo>
                    <a:lnTo>
                      <a:pt x="636" y="995"/>
                    </a:lnTo>
                    <a:lnTo>
                      <a:pt x="599" y="1049"/>
                    </a:lnTo>
                    <a:lnTo>
                      <a:pt x="554" y="1096"/>
                    </a:lnTo>
                    <a:lnTo>
                      <a:pt x="500" y="1133"/>
                    </a:lnTo>
                    <a:lnTo>
                      <a:pt x="439" y="1161"/>
                    </a:lnTo>
                    <a:lnTo>
                      <a:pt x="372" y="1175"/>
                    </a:lnTo>
                    <a:lnTo>
                      <a:pt x="338" y="1176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9" name="Rectangle 104"/>
              <p:cNvSpPr>
                <a:spLocks noChangeArrowheads="1"/>
              </p:cNvSpPr>
              <p:nvPr/>
            </p:nvSpPr>
            <p:spPr bwMode="auto">
              <a:xfrm>
                <a:off x="6801" y="3692"/>
                <a:ext cx="22" cy="17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0" name="Rectangle 105"/>
              <p:cNvSpPr>
                <a:spLocks noChangeArrowheads="1"/>
              </p:cNvSpPr>
              <p:nvPr/>
            </p:nvSpPr>
            <p:spPr bwMode="auto">
              <a:xfrm>
                <a:off x="6801" y="3851"/>
                <a:ext cx="22" cy="16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21" name="직사각형 120"/>
          <p:cNvSpPr/>
          <p:nvPr/>
        </p:nvSpPr>
        <p:spPr>
          <a:xfrm>
            <a:off x="8025846" y="1861004"/>
            <a:ext cx="3138186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2.</a:t>
            </a: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분석</a:t>
            </a:r>
            <a:endParaRPr lang="en-US" altLang="ko-KR" sz="2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22" name="직선 연결선 121"/>
          <p:cNvCxnSpPr/>
          <p:nvPr/>
        </p:nvCxnSpPr>
        <p:spPr>
          <a:xfrm>
            <a:off x="8176824" y="3306969"/>
            <a:ext cx="2772000" cy="0"/>
          </a:xfrm>
          <a:prstGeom prst="line">
            <a:avLst/>
          </a:prstGeom>
          <a:ln>
            <a:solidFill>
              <a:srgbClr val="BFB2B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/>
          <p:cNvSpPr/>
          <p:nvPr/>
        </p:nvSpPr>
        <p:spPr>
          <a:xfrm>
            <a:off x="8069102" y="3988440"/>
            <a:ext cx="3138186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4.</a:t>
            </a: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미래 예측</a:t>
            </a:r>
            <a:endParaRPr lang="en-US" altLang="ko-KR" sz="2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24" name="직선 연결선 123"/>
          <p:cNvCxnSpPr/>
          <p:nvPr/>
        </p:nvCxnSpPr>
        <p:spPr>
          <a:xfrm>
            <a:off x="8220080" y="5434405"/>
            <a:ext cx="2772000" cy="0"/>
          </a:xfrm>
          <a:prstGeom prst="line">
            <a:avLst/>
          </a:prstGeom>
          <a:ln>
            <a:solidFill>
              <a:srgbClr val="EF305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/>
          <p:cNvSpPr/>
          <p:nvPr/>
        </p:nvSpPr>
        <p:spPr>
          <a:xfrm>
            <a:off x="1016581" y="1940517"/>
            <a:ext cx="3138186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1.</a:t>
            </a: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선정 배경</a:t>
            </a:r>
            <a:endParaRPr lang="en-US" altLang="ko-KR" sz="2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26" name="직선 연결선 125"/>
          <p:cNvCxnSpPr/>
          <p:nvPr/>
        </p:nvCxnSpPr>
        <p:spPr>
          <a:xfrm>
            <a:off x="1167559" y="3386482"/>
            <a:ext cx="2772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/>
          <p:cNvSpPr/>
          <p:nvPr/>
        </p:nvSpPr>
        <p:spPr>
          <a:xfrm>
            <a:off x="1059837" y="4067953"/>
            <a:ext cx="3138186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3.</a:t>
            </a: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결과</a:t>
            </a:r>
            <a:endParaRPr lang="en-US" altLang="ko-KR" sz="2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28" name="직선 연결선 127"/>
          <p:cNvCxnSpPr/>
          <p:nvPr/>
        </p:nvCxnSpPr>
        <p:spPr>
          <a:xfrm>
            <a:off x="1210815" y="5513918"/>
            <a:ext cx="2772000" cy="0"/>
          </a:xfrm>
          <a:prstGeom prst="line">
            <a:avLst/>
          </a:prstGeom>
          <a:ln>
            <a:solidFill>
              <a:srgbClr val="BFB2B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9866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사각형: 둥근 위쪽 모서리 20">
            <a:extLst>
              <a:ext uri="{FF2B5EF4-FFF2-40B4-BE49-F238E27FC236}">
                <a16:creationId xmlns:a16="http://schemas.microsoft.com/office/drawing/2014/main" id="{B98B1840-7414-43B9-916B-22FE1AB03B29}"/>
              </a:ext>
            </a:extLst>
          </p:cNvPr>
          <p:cNvSpPr/>
          <p:nvPr/>
        </p:nvSpPr>
        <p:spPr>
          <a:xfrm>
            <a:off x="177800" y="163160"/>
            <a:ext cx="11836400" cy="6513573"/>
          </a:xfrm>
          <a:prstGeom prst="round2SameRect">
            <a:avLst>
              <a:gd name="adj1" fmla="val 2366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D58F82A-0BE3-4A9F-B381-3D8410BC1287}"/>
              </a:ext>
            </a:extLst>
          </p:cNvPr>
          <p:cNvGrpSpPr/>
          <p:nvPr/>
        </p:nvGrpSpPr>
        <p:grpSpPr>
          <a:xfrm>
            <a:off x="177800" y="172214"/>
            <a:ext cx="11836400" cy="619122"/>
            <a:chOff x="0" y="0"/>
            <a:chExt cx="12192000" cy="61912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4BB5AB67-392C-41CD-9375-45A9AEE5CCFF}"/>
                </a:ext>
              </a:extLst>
            </p:cNvPr>
            <p:cNvSpPr/>
            <p:nvPr/>
          </p:nvSpPr>
          <p:spPr>
            <a:xfrm>
              <a:off x="0" y="0"/>
              <a:ext cx="12192000" cy="1428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3A2B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8D3EBC7-4957-443E-8EE5-21E636778975}"/>
                </a:ext>
              </a:extLst>
            </p:cNvPr>
            <p:cNvSpPr/>
            <p:nvPr/>
          </p:nvSpPr>
          <p:spPr>
            <a:xfrm>
              <a:off x="0" y="142875"/>
              <a:ext cx="12192000" cy="142875"/>
            </a:xfrm>
            <a:prstGeom prst="rect">
              <a:avLst/>
            </a:prstGeom>
            <a:solidFill>
              <a:srgbClr val="4929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3CF0203-EBF7-4211-A33E-A722083F8FD4}"/>
                </a:ext>
              </a:extLst>
            </p:cNvPr>
            <p:cNvSpPr/>
            <p:nvPr/>
          </p:nvSpPr>
          <p:spPr>
            <a:xfrm>
              <a:off x="0" y="285750"/>
              <a:ext cx="12192000" cy="142875"/>
            </a:xfrm>
            <a:prstGeom prst="rect">
              <a:avLst/>
            </a:prstGeom>
            <a:solidFill>
              <a:srgbClr val="562A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187BDF7-18E2-48A9-B5E5-01790BF0C75E}"/>
                </a:ext>
              </a:extLst>
            </p:cNvPr>
            <p:cNvSpPr/>
            <p:nvPr/>
          </p:nvSpPr>
          <p:spPr>
            <a:xfrm>
              <a:off x="0" y="428625"/>
              <a:ext cx="12192000" cy="190497"/>
            </a:xfrm>
            <a:prstGeom prst="rect">
              <a:avLst/>
            </a:prstGeom>
            <a:solidFill>
              <a:srgbClr val="602A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0D32602-4C2D-40B4-A49A-796BBAA5EE86}"/>
              </a:ext>
            </a:extLst>
          </p:cNvPr>
          <p:cNvSpPr/>
          <p:nvPr/>
        </p:nvSpPr>
        <p:spPr>
          <a:xfrm>
            <a:off x="479425" y="344736"/>
            <a:ext cx="908050" cy="2648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B7C09E9-3C3A-4427-96CC-008B6034A9C0}"/>
              </a:ext>
            </a:extLst>
          </p:cNvPr>
          <p:cNvSpPr/>
          <p:nvPr/>
        </p:nvSpPr>
        <p:spPr>
          <a:xfrm>
            <a:off x="1146175" y="387871"/>
            <a:ext cx="180000" cy="180000"/>
          </a:xfrm>
          <a:prstGeom prst="ellipse">
            <a:avLst/>
          </a:prstGeom>
          <a:solidFill>
            <a:srgbClr val="EF2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7A0EA2-015F-43B5-9E60-E74A283687F1}"/>
              </a:ext>
            </a:extLst>
          </p:cNvPr>
          <p:cNvSpPr txBox="1"/>
          <p:nvPr/>
        </p:nvSpPr>
        <p:spPr>
          <a:xfrm>
            <a:off x="1625600" y="292047"/>
            <a:ext cx="477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b="1" i="1" kern="0" dirty="0">
                <a:solidFill>
                  <a:prstClr val="white"/>
                </a:solidFill>
              </a:rPr>
              <a:t>미래 예측 </a:t>
            </a:r>
            <a:endParaRPr lang="ko-KR" altLang="en-US" sz="3200" kern="0" dirty="0">
              <a:solidFill>
                <a:prstClr val="white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CF2978F-59ED-4A3D-91FA-9336105F5DD8}"/>
              </a:ext>
            </a:extLst>
          </p:cNvPr>
          <p:cNvCxnSpPr>
            <a:endCxn id="21" idx="1"/>
          </p:cNvCxnSpPr>
          <p:nvPr/>
        </p:nvCxnSpPr>
        <p:spPr>
          <a:xfrm>
            <a:off x="6096000" y="791336"/>
            <a:ext cx="0" cy="5885397"/>
          </a:xfrm>
          <a:prstGeom prst="line">
            <a:avLst/>
          </a:prstGeom>
          <a:ln w="19050">
            <a:solidFill>
              <a:srgbClr val="602A3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B09E6FA-2B5C-4087-943E-C298C0DE9F17}"/>
              </a:ext>
            </a:extLst>
          </p:cNvPr>
          <p:cNvSpPr txBox="1"/>
          <p:nvPr/>
        </p:nvSpPr>
        <p:spPr>
          <a:xfrm>
            <a:off x="2346039" y="1200909"/>
            <a:ext cx="405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데이터로 본 결과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EE8F85-459A-466A-8D70-842D1D72941F}"/>
              </a:ext>
            </a:extLst>
          </p:cNvPr>
          <p:cNvSpPr txBox="1"/>
          <p:nvPr/>
        </p:nvSpPr>
        <p:spPr>
          <a:xfrm>
            <a:off x="8351163" y="1140369"/>
            <a:ext cx="286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향후 미래 예측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12D0BBF-18D0-4E5E-B745-0CBBBE239442}"/>
              </a:ext>
            </a:extLst>
          </p:cNvPr>
          <p:cNvGrpSpPr/>
          <p:nvPr/>
        </p:nvGrpSpPr>
        <p:grpSpPr>
          <a:xfrm>
            <a:off x="1590966" y="1210877"/>
            <a:ext cx="627969" cy="300668"/>
            <a:chOff x="9786551" y="2269705"/>
            <a:chExt cx="813855" cy="423891"/>
          </a:xfrm>
        </p:grpSpPr>
        <p:sp>
          <p:nvSpPr>
            <p:cNvPr id="24" name="모서리가 둥근 직사각형 24">
              <a:extLst>
                <a:ext uri="{FF2B5EF4-FFF2-40B4-BE49-F238E27FC236}">
                  <a16:creationId xmlns:a16="http://schemas.microsoft.com/office/drawing/2014/main" id="{416DEE43-74D2-4B6C-A6A9-1C4ACB8B098A}"/>
                </a:ext>
              </a:extLst>
            </p:cNvPr>
            <p:cNvSpPr/>
            <p:nvPr/>
          </p:nvSpPr>
          <p:spPr>
            <a:xfrm>
              <a:off x="9786551" y="2302475"/>
              <a:ext cx="808035" cy="35834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C8900ABB-591A-4A1C-8D18-84EA5564BBD1}"/>
                </a:ext>
              </a:extLst>
            </p:cNvPr>
            <p:cNvSpPr/>
            <p:nvPr/>
          </p:nvSpPr>
          <p:spPr>
            <a:xfrm>
              <a:off x="10176515" y="2269705"/>
              <a:ext cx="423891" cy="423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397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47500" lnSpcReduction="20000"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D850CC8-7993-48BF-9A32-F87D1A670128}"/>
              </a:ext>
            </a:extLst>
          </p:cNvPr>
          <p:cNvGrpSpPr/>
          <p:nvPr/>
        </p:nvGrpSpPr>
        <p:grpSpPr>
          <a:xfrm>
            <a:off x="7686333" y="1134045"/>
            <a:ext cx="626400" cy="302400"/>
            <a:chOff x="9786551" y="2250993"/>
            <a:chExt cx="830069" cy="423890"/>
          </a:xfrm>
        </p:grpSpPr>
        <p:sp>
          <p:nvSpPr>
            <p:cNvPr id="27" name="모서리가 둥근 직사각형 24">
              <a:extLst>
                <a:ext uri="{FF2B5EF4-FFF2-40B4-BE49-F238E27FC236}">
                  <a16:creationId xmlns:a16="http://schemas.microsoft.com/office/drawing/2014/main" id="{810F3831-1DCB-4648-84E2-C7526D76CDC9}"/>
                </a:ext>
              </a:extLst>
            </p:cNvPr>
            <p:cNvSpPr/>
            <p:nvPr/>
          </p:nvSpPr>
          <p:spPr>
            <a:xfrm>
              <a:off x="9786551" y="2302475"/>
              <a:ext cx="808035" cy="35834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A36207CF-EA86-40BD-B49A-30B9B2E5B6AD}"/>
                </a:ext>
              </a:extLst>
            </p:cNvPr>
            <p:cNvSpPr/>
            <p:nvPr/>
          </p:nvSpPr>
          <p:spPr>
            <a:xfrm>
              <a:off x="10192728" y="2250993"/>
              <a:ext cx="423892" cy="42389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397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62500" lnSpcReduction="20000"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pic>
        <p:nvPicPr>
          <p:cNvPr id="16" name="그래픽 15" descr="비즈니스 성장 윤곽선">
            <a:extLst>
              <a:ext uri="{FF2B5EF4-FFF2-40B4-BE49-F238E27FC236}">
                <a16:creationId xmlns:a16="http://schemas.microsoft.com/office/drawing/2014/main" id="{EC766058-781C-40D3-BB1F-42184189DE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84058" y="1611822"/>
            <a:ext cx="1147150" cy="114715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1B984D4-59E6-4D2E-A200-8045E7F49176}"/>
              </a:ext>
            </a:extLst>
          </p:cNvPr>
          <p:cNvSpPr txBox="1"/>
          <p:nvPr/>
        </p:nvSpPr>
        <p:spPr>
          <a:xfrm>
            <a:off x="1823027" y="2706414"/>
            <a:ext cx="2627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err="1"/>
              <a:t>젊은층의</a:t>
            </a:r>
            <a:r>
              <a:rPr lang="ko-KR" altLang="en-US" dirty="0"/>
              <a:t> 신규 유입 </a:t>
            </a:r>
          </a:p>
        </p:txBody>
      </p:sp>
      <p:pic>
        <p:nvPicPr>
          <p:cNvPr id="32" name="그래픽 31" descr="프레젠테이션 막대형 차트 윤곽선">
            <a:extLst>
              <a:ext uri="{FF2B5EF4-FFF2-40B4-BE49-F238E27FC236}">
                <a16:creationId xmlns:a16="http://schemas.microsoft.com/office/drawing/2014/main" id="{BF798770-CA10-4A75-80EF-FAD205D210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05073" y="3277843"/>
            <a:ext cx="1263654" cy="1263654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F4805E39-3272-4B25-B9D3-16C1891BE182}"/>
              </a:ext>
            </a:extLst>
          </p:cNvPr>
          <p:cNvSpPr txBox="1"/>
          <p:nvPr/>
        </p:nvSpPr>
        <p:spPr>
          <a:xfrm>
            <a:off x="1823027" y="4562405"/>
            <a:ext cx="2839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/>
              <a:t>가장 높은 점유율 항목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821FC1A-2BD3-4BB2-9394-CCF0B98DC6D1}"/>
              </a:ext>
            </a:extLst>
          </p:cNvPr>
          <p:cNvSpPr txBox="1"/>
          <p:nvPr/>
        </p:nvSpPr>
        <p:spPr>
          <a:xfrm>
            <a:off x="6943986" y="3578768"/>
            <a:ext cx="4323773" cy="1128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기본 필수 프로그램화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R="0" lvl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산업 유행화 가능성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1" name="그래픽 40" descr="지구본: 아시아 및 오스트레일리아  단색으로 채워진">
            <a:extLst>
              <a:ext uri="{FF2B5EF4-FFF2-40B4-BE49-F238E27FC236}">
                <a16:creationId xmlns:a16="http://schemas.microsoft.com/office/drawing/2014/main" id="{938CBBC8-48CC-4A81-B11A-B9939C2C7C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31094" y="5076853"/>
            <a:ext cx="1253079" cy="1253079"/>
          </a:xfrm>
          <a:prstGeom prst="rect">
            <a:avLst/>
          </a:prstGeom>
        </p:spPr>
      </p:pic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8F95278-858D-4729-BE1B-E97682F561BB}"/>
              </a:ext>
            </a:extLst>
          </p:cNvPr>
          <p:cNvCxnSpPr>
            <a:cxnSpLocks/>
          </p:cNvCxnSpPr>
          <p:nvPr/>
        </p:nvCxnSpPr>
        <p:spPr>
          <a:xfrm>
            <a:off x="177800" y="3235219"/>
            <a:ext cx="11836400" cy="0"/>
          </a:xfrm>
          <a:prstGeom prst="line">
            <a:avLst/>
          </a:prstGeom>
          <a:ln w="19050">
            <a:solidFill>
              <a:srgbClr val="602A3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332E3406-28E9-4EB8-841E-22FCA5ADB0F6}"/>
              </a:ext>
            </a:extLst>
          </p:cNvPr>
          <p:cNvCxnSpPr>
            <a:cxnSpLocks/>
          </p:cNvCxnSpPr>
          <p:nvPr/>
        </p:nvCxnSpPr>
        <p:spPr>
          <a:xfrm>
            <a:off x="177800" y="5052945"/>
            <a:ext cx="11836400" cy="0"/>
          </a:xfrm>
          <a:prstGeom prst="line">
            <a:avLst/>
          </a:prstGeom>
          <a:ln w="19050">
            <a:solidFill>
              <a:srgbClr val="602A3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F2824AE-8E99-4ADC-9ADE-63359728BC3C}"/>
              </a:ext>
            </a:extLst>
          </p:cNvPr>
          <p:cNvSpPr txBox="1"/>
          <p:nvPr/>
        </p:nvSpPr>
        <p:spPr>
          <a:xfrm>
            <a:off x="1823027" y="6224895"/>
            <a:ext cx="2826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/>
              <a:t>두 나라의 트렌드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D0516D9-D080-4217-B9C0-6EA901F8E4E1}"/>
              </a:ext>
            </a:extLst>
          </p:cNvPr>
          <p:cNvSpPr txBox="1"/>
          <p:nvPr/>
        </p:nvSpPr>
        <p:spPr>
          <a:xfrm>
            <a:off x="6787284" y="2048349"/>
            <a:ext cx="4323773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캐글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시장 가속화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3CEFC41-F6D6-49EB-BA24-9EBC6EFC3C80}"/>
              </a:ext>
            </a:extLst>
          </p:cNvPr>
          <p:cNvSpPr txBox="1"/>
          <p:nvPr/>
        </p:nvSpPr>
        <p:spPr>
          <a:xfrm>
            <a:off x="6943986" y="5415910"/>
            <a:ext cx="4323773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인접 국가 동아시아에 영향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1094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사각형: 둥근 위쪽 모서리 20">
            <a:extLst>
              <a:ext uri="{FF2B5EF4-FFF2-40B4-BE49-F238E27FC236}">
                <a16:creationId xmlns:a16="http://schemas.microsoft.com/office/drawing/2014/main" id="{B98B1840-7414-43B9-916B-22FE1AB03B29}"/>
              </a:ext>
            </a:extLst>
          </p:cNvPr>
          <p:cNvSpPr/>
          <p:nvPr/>
        </p:nvSpPr>
        <p:spPr>
          <a:xfrm>
            <a:off x="177800" y="163160"/>
            <a:ext cx="11836400" cy="6513573"/>
          </a:xfrm>
          <a:prstGeom prst="round2SameRect">
            <a:avLst>
              <a:gd name="adj1" fmla="val 2366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D58F82A-0BE3-4A9F-B381-3D8410BC1287}"/>
              </a:ext>
            </a:extLst>
          </p:cNvPr>
          <p:cNvGrpSpPr/>
          <p:nvPr/>
        </p:nvGrpSpPr>
        <p:grpSpPr>
          <a:xfrm>
            <a:off x="177800" y="172214"/>
            <a:ext cx="11836400" cy="619122"/>
            <a:chOff x="0" y="0"/>
            <a:chExt cx="12192000" cy="61912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4BB5AB67-392C-41CD-9375-45A9AEE5CCFF}"/>
                </a:ext>
              </a:extLst>
            </p:cNvPr>
            <p:cNvSpPr/>
            <p:nvPr/>
          </p:nvSpPr>
          <p:spPr>
            <a:xfrm>
              <a:off x="0" y="0"/>
              <a:ext cx="12192000" cy="1428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3A2B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8D3EBC7-4957-443E-8EE5-21E636778975}"/>
                </a:ext>
              </a:extLst>
            </p:cNvPr>
            <p:cNvSpPr/>
            <p:nvPr/>
          </p:nvSpPr>
          <p:spPr>
            <a:xfrm>
              <a:off x="0" y="142875"/>
              <a:ext cx="12192000" cy="142875"/>
            </a:xfrm>
            <a:prstGeom prst="rect">
              <a:avLst/>
            </a:prstGeom>
            <a:solidFill>
              <a:srgbClr val="4929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3CF0203-EBF7-4211-A33E-A722083F8FD4}"/>
                </a:ext>
              </a:extLst>
            </p:cNvPr>
            <p:cNvSpPr/>
            <p:nvPr/>
          </p:nvSpPr>
          <p:spPr>
            <a:xfrm>
              <a:off x="0" y="285750"/>
              <a:ext cx="12192000" cy="142875"/>
            </a:xfrm>
            <a:prstGeom prst="rect">
              <a:avLst/>
            </a:prstGeom>
            <a:solidFill>
              <a:srgbClr val="562A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187BDF7-18E2-48A9-B5E5-01790BF0C75E}"/>
                </a:ext>
              </a:extLst>
            </p:cNvPr>
            <p:cNvSpPr/>
            <p:nvPr/>
          </p:nvSpPr>
          <p:spPr>
            <a:xfrm>
              <a:off x="0" y="428625"/>
              <a:ext cx="12192000" cy="190497"/>
            </a:xfrm>
            <a:prstGeom prst="rect">
              <a:avLst/>
            </a:prstGeom>
            <a:solidFill>
              <a:srgbClr val="602A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0D32602-4C2D-40B4-A49A-796BBAA5EE86}"/>
              </a:ext>
            </a:extLst>
          </p:cNvPr>
          <p:cNvSpPr/>
          <p:nvPr/>
        </p:nvSpPr>
        <p:spPr>
          <a:xfrm>
            <a:off x="479425" y="344736"/>
            <a:ext cx="908050" cy="2648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B7C09E9-3C3A-4427-96CC-008B6034A9C0}"/>
              </a:ext>
            </a:extLst>
          </p:cNvPr>
          <p:cNvSpPr/>
          <p:nvPr/>
        </p:nvSpPr>
        <p:spPr>
          <a:xfrm>
            <a:off x="1146175" y="387871"/>
            <a:ext cx="180000" cy="180000"/>
          </a:xfrm>
          <a:prstGeom prst="ellipse">
            <a:avLst/>
          </a:prstGeom>
          <a:solidFill>
            <a:srgbClr val="EF2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7A0EA2-015F-43B5-9E60-E74A283687F1}"/>
              </a:ext>
            </a:extLst>
          </p:cNvPr>
          <p:cNvSpPr txBox="1"/>
          <p:nvPr/>
        </p:nvSpPr>
        <p:spPr>
          <a:xfrm>
            <a:off x="1625600" y="292047"/>
            <a:ext cx="477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b="1" i="1" kern="0" dirty="0">
                <a:solidFill>
                  <a:prstClr val="white"/>
                </a:solidFill>
              </a:rPr>
              <a:t>참고문헌 </a:t>
            </a:r>
            <a:endParaRPr lang="ko-KR" altLang="en-US" sz="3200" kern="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387475" y="1872245"/>
            <a:ext cx="473676" cy="3205907"/>
            <a:chOff x="1387475" y="3989031"/>
            <a:chExt cx="473676" cy="3205907"/>
          </a:xfrm>
        </p:grpSpPr>
        <p:grpSp>
          <p:nvGrpSpPr>
            <p:cNvPr id="11" name="그룹 10"/>
            <p:cNvGrpSpPr/>
            <p:nvPr/>
          </p:nvGrpSpPr>
          <p:grpSpPr>
            <a:xfrm>
              <a:off x="1387475" y="3989031"/>
              <a:ext cx="473676" cy="248488"/>
              <a:chOff x="9786551" y="2269703"/>
              <a:chExt cx="808035" cy="423891"/>
            </a:xfrm>
          </p:grpSpPr>
          <p:sp>
            <p:nvSpPr>
              <p:cNvPr id="12" name="모서리가 둥근 직사각형 11"/>
              <p:cNvSpPr/>
              <p:nvPr/>
            </p:nvSpPr>
            <p:spPr>
              <a:xfrm>
                <a:off x="9786551" y="2302476"/>
                <a:ext cx="808035" cy="358346"/>
              </a:xfrm>
              <a:prstGeom prst="roundRect">
                <a:avLst>
                  <a:gd name="adj" fmla="val 50000"/>
                </a:avLst>
              </a:prstGeom>
              <a:solidFill>
                <a:srgbClr val="4F3A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9786551" y="2269703"/>
                <a:ext cx="423891" cy="4238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397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prstClr val="white"/>
                    </a:solidFill>
                  </a:rPr>
                  <a:t>S</a:t>
                </a: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1387475" y="4995794"/>
              <a:ext cx="473676" cy="248488"/>
              <a:chOff x="9786551" y="2269703"/>
              <a:chExt cx="808035" cy="423891"/>
            </a:xfrm>
          </p:grpSpPr>
          <p:sp>
            <p:nvSpPr>
              <p:cNvPr id="29" name="모서리가 둥근 직사각형 28"/>
              <p:cNvSpPr/>
              <p:nvPr/>
            </p:nvSpPr>
            <p:spPr>
              <a:xfrm>
                <a:off x="9786551" y="2302476"/>
                <a:ext cx="808035" cy="358346"/>
              </a:xfrm>
              <a:prstGeom prst="roundRect">
                <a:avLst>
                  <a:gd name="adj" fmla="val 50000"/>
                </a:avLst>
              </a:prstGeom>
              <a:solidFill>
                <a:srgbClr val="4F3A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9786551" y="2269703"/>
                <a:ext cx="423891" cy="4238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397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prstClr val="white"/>
                    </a:solidFill>
                  </a:rPr>
                  <a:t>S</a:t>
                </a: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>
              <a:off x="1387475" y="5939687"/>
              <a:ext cx="473676" cy="248488"/>
              <a:chOff x="9786551" y="2269703"/>
              <a:chExt cx="808035" cy="423891"/>
            </a:xfrm>
          </p:grpSpPr>
          <p:sp>
            <p:nvSpPr>
              <p:cNvPr id="35" name="모서리가 둥근 직사각형 34"/>
              <p:cNvSpPr/>
              <p:nvPr/>
            </p:nvSpPr>
            <p:spPr>
              <a:xfrm>
                <a:off x="9786551" y="2302476"/>
                <a:ext cx="808035" cy="358346"/>
              </a:xfrm>
              <a:prstGeom prst="roundRect">
                <a:avLst>
                  <a:gd name="adj" fmla="val 50000"/>
                </a:avLst>
              </a:prstGeom>
              <a:solidFill>
                <a:srgbClr val="4F3A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9786551" y="2269703"/>
                <a:ext cx="423891" cy="4238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397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prstClr val="white"/>
                    </a:solidFill>
                  </a:rPr>
                  <a:t>S</a:t>
                </a: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1387475" y="6946450"/>
              <a:ext cx="473676" cy="248488"/>
              <a:chOff x="9786551" y="2269703"/>
              <a:chExt cx="808035" cy="423891"/>
            </a:xfrm>
          </p:grpSpPr>
          <p:sp>
            <p:nvSpPr>
              <p:cNvPr id="38" name="모서리가 둥근 직사각형 37"/>
              <p:cNvSpPr/>
              <p:nvPr/>
            </p:nvSpPr>
            <p:spPr>
              <a:xfrm>
                <a:off x="9786551" y="2302476"/>
                <a:ext cx="808035" cy="358346"/>
              </a:xfrm>
              <a:prstGeom prst="roundRect">
                <a:avLst>
                  <a:gd name="adj" fmla="val 50000"/>
                </a:avLst>
              </a:prstGeom>
              <a:solidFill>
                <a:srgbClr val="4F3A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9786551" y="2269703"/>
                <a:ext cx="423891" cy="4238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397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prstClr val="white"/>
                    </a:solidFill>
                  </a:rPr>
                  <a:t>S</a:t>
                </a: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40" name="그룹 39"/>
          <p:cNvGrpSpPr/>
          <p:nvPr/>
        </p:nvGrpSpPr>
        <p:grpSpPr>
          <a:xfrm>
            <a:off x="7067839" y="1872245"/>
            <a:ext cx="473676" cy="3205907"/>
            <a:chOff x="1387475" y="3989031"/>
            <a:chExt cx="473676" cy="3205907"/>
          </a:xfrm>
        </p:grpSpPr>
        <p:grpSp>
          <p:nvGrpSpPr>
            <p:cNvPr id="41" name="그룹 40"/>
            <p:cNvGrpSpPr/>
            <p:nvPr/>
          </p:nvGrpSpPr>
          <p:grpSpPr>
            <a:xfrm>
              <a:off x="1387475" y="3989031"/>
              <a:ext cx="473676" cy="248488"/>
              <a:chOff x="9786551" y="2269703"/>
              <a:chExt cx="808035" cy="423891"/>
            </a:xfrm>
          </p:grpSpPr>
          <p:sp>
            <p:nvSpPr>
              <p:cNvPr id="51" name="모서리가 둥근 직사각형 50"/>
              <p:cNvSpPr/>
              <p:nvPr/>
            </p:nvSpPr>
            <p:spPr>
              <a:xfrm>
                <a:off x="9786551" y="2302476"/>
                <a:ext cx="808035" cy="358346"/>
              </a:xfrm>
              <a:prstGeom prst="roundRect">
                <a:avLst>
                  <a:gd name="adj" fmla="val 50000"/>
                </a:avLst>
              </a:prstGeom>
              <a:solidFill>
                <a:srgbClr val="4F3A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타원 51"/>
              <p:cNvSpPr/>
              <p:nvPr/>
            </p:nvSpPr>
            <p:spPr>
              <a:xfrm>
                <a:off x="9786551" y="2269703"/>
                <a:ext cx="423891" cy="4238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397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prstClr val="white"/>
                    </a:solidFill>
                  </a:rPr>
                  <a:t>S</a:t>
                </a: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1387475" y="4995794"/>
              <a:ext cx="473676" cy="248488"/>
              <a:chOff x="9786551" y="2269703"/>
              <a:chExt cx="808035" cy="423891"/>
            </a:xfrm>
          </p:grpSpPr>
          <p:sp>
            <p:nvSpPr>
              <p:cNvPr id="49" name="모서리가 둥근 직사각형 48"/>
              <p:cNvSpPr/>
              <p:nvPr/>
            </p:nvSpPr>
            <p:spPr>
              <a:xfrm>
                <a:off x="9786551" y="2302476"/>
                <a:ext cx="808035" cy="358346"/>
              </a:xfrm>
              <a:prstGeom prst="roundRect">
                <a:avLst>
                  <a:gd name="adj" fmla="val 50000"/>
                </a:avLst>
              </a:prstGeom>
              <a:solidFill>
                <a:srgbClr val="4F3A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9786551" y="2269703"/>
                <a:ext cx="423891" cy="4238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397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prstClr val="white"/>
                    </a:solidFill>
                  </a:rPr>
                  <a:t>S</a:t>
                </a: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1387475" y="5939687"/>
              <a:ext cx="473676" cy="248488"/>
              <a:chOff x="9786551" y="2269703"/>
              <a:chExt cx="808035" cy="423891"/>
            </a:xfrm>
          </p:grpSpPr>
          <p:sp>
            <p:nvSpPr>
              <p:cNvPr id="47" name="모서리가 둥근 직사각형 46"/>
              <p:cNvSpPr/>
              <p:nvPr/>
            </p:nvSpPr>
            <p:spPr>
              <a:xfrm>
                <a:off x="9786551" y="2302476"/>
                <a:ext cx="808035" cy="358346"/>
              </a:xfrm>
              <a:prstGeom prst="roundRect">
                <a:avLst>
                  <a:gd name="adj" fmla="val 50000"/>
                </a:avLst>
              </a:prstGeom>
              <a:solidFill>
                <a:srgbClr val="4F3A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9786551" y="2269703"/>
                <a:ext cx="423891" cy="4238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397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prstClr val="white"/>
                    </a:solidFill>
                  </a:rPr>
                  <a:t>S</a:t>
                </a: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1387475" y="6946450"/>
              <a:ext cx="473676" cy="248488"/>
              <a:chOff x="9786551" y="2269703"/>
              <a:chExt cx="808035" cy="423891"/>
            </a:xfrm>
          </p:grpSpPr>
          <p:sp>
            <p:nvSpPr>
              <p:cNvPr id="45" name="모서리가 둥근 직사각형 44"/>
              <p:cNvSpPr/>
              <p:nvPr/>
            </p:nvSpPr>
            <p:spPr>
              <a:xfrm>
                <a:off x="9786551" y="2302476"/>
                <a:ext cx="808035" cy="358346"/>
              </a:xfrm>
              <a:prstGeom prst="roundRect">
                <a:avLst>
                  <a:gd name="adj" fmla="val 50000"/>
                </a:avLst>
              </a:prstGeom>
              <a:solidFill>
                <a:srgbClr val="4F3A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9786551" y="2269703"/>
                <a:ext cx="423891" cy="4238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397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prstClr val="white"/>
                    </a:solidFill>
                  </a:rPr>
                  <a:t>S</a:t>
                </a: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824371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사각형: 둥근 위쪽 모서리 20">
            <a:extLst>
              <a:ext uri="{FF2B5EF4-FFF2-40B4-BE49-F238E27FC236}">
                <a16:creationId xmlns:a16="http://schemas.microsoft.com/office/drawing/2014/main" id="{B98B1840-7414-43B9-916B-22FE1AB03B29}"/>
              </a:ext>
            </a:extLst>
          </p:cNvPr>
          <p:cNvSpPr/>
          <p:nvPr/>
        </p:nvSpPr>
        <p:spPr>
          <a:xfrm>
            <a:off x="177800" y="163160"/>
            <a:ext cx="11836400" cy="6513573"/>
          </a:xfrm>
          <a:prstGeom prst="round2SameRect">
            <a:avLst>
              <a:gd name="adj1" fmla="val 2366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D58F82A-0BE3-4A9F-B381-3D8410BC1287}"/>
              </a:ext>
            </a:extLst>
          </p:cNvPr>
          <p:cNvGrpSpPr/>
          <p:nvPr/>
        </p:nvGrpSpPr>
        <p:grpSpPr>
          <a:xfrm>
            <a:off x="177800" y="172214"/>
            <a:ext cx="11836400" cy="619122"/>
            <a:chOff x="0" y="0"/>
            <a:chExt cx="12192000" cy="61912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4BB5AB67-392C-41CD-9375-45A9AEE5CCFF}"/>
                </a:ext>
              </a:extLst>
            </p:cNvPr>
            <p:cNvSpPr/>
            <p:nvPr/>
          </p:nvSpPr>
          <p:spPr>
            <a:xfrm>
              <a:off x="0" y="0"/>
              <a:ext cx="12192000" cy="1428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3A2B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8D3EBC7-4957-443E-8EE5-21E636778975}"/>
                </a:ext>
              </a:extLst>
            </p:cNvPr>
            <p:cNvSpPr/>
            <p:nvPr/>
          </p:nvSpPr>
          <p:spPr>
            <a:xfrm>
              <a:off x="0" y="142875"/>
              <a:ext cx="12192000" cy="142875"/>
            </a:xfrm>
            <a:prstGeom prst="rect">
              <a:avLst/>
            </a:prstGeom>
            <a:solidFill>
              <a:srgbClr val="4929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3CF0203-EBF7-4211-A33E-A722083F8FD4}"/>
                </a:ext>
              </a:extLst>
            </p:cNvPr>
            <p:cNvSpPr/>
            <p:nvPr/>
          </p:nvSpPr>
          <p:spPr>
            <a:xfrm>
              <a:off x="0" y="285750"/>
              <a:ext cx="12192000" cy="142875"/>
            </a:xfrm>
            <a:prstGeom prst="rect">
              <a:avLst/>
            </a:prstGeom>
            <a:solidFill>
              <a:srgbClr val="562A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187BDF7-18E2-48A9-B5E5-01790BF0C75E}"/>
                </a:ext>
              </a:extLst>
            </p:cNvPr>
            <p:cNvSpPr/>
            <p:nvPr/>
          </p:nvSpPr>
          <p:spPr>
            <a:xfrm>
              <a:off x="0" y="428625"/>
              <a:ext cx="12192000" cy="190497"/>
            </a:xfrm>
            <a:prstGeom prst="rect">
              <a:avLst/>
            </a:prstGeom>
            <a:solidFill>
              <a:srgbClr val="602A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0D32602-4C2D-40B4-A49A-796BBAA5EE86}"/>
              </a:ext>
            </a:extLst>
          </p:cNvPr>
          <p:cNvSpPr/>
          <p:nvPr/>
        </p:nvSpPr>
        <p:spPr>
          <a:xfrm>
            <a:off x="479425" y="344736"/>
            <a:ext cx="908050" cy="2648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B7C09E9-3C3A-4427-96CC-008B6034A9C0}"/>
              </a:ext>
            </a:extLst>
          </p:cNvPr>
          <p:cNvSpPr/>
          <p:nvPr/>
        </p:nvSpPr>
        <p:spPr>
          <a:xfrm>
            <a:off x="1146175" y="387871"/>
            <a:ext cx="180000" cy="180000"/>
          </a:xfrm>
          <a:prstGeom prst="ellipse">
            <a:avLst/>
          </a:prstGeom>
          <a:solidFill>
            <a:srgbClr val="EF2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7A0EA2-015F-43B5-9E60-E74A283687F1}"/>
              </a:ext>
            </a:extLst>
          </p:cNvPr>
          <p:cNvSpPr txBox="1"/>
          <p:nvPr/>
        </p:nvSpPr>
        <p:spPr>
          <a:xfrm>
            <a:off x="1625600" y="292047"/>
            <a:ext cx="477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b="1" i="1" kern="0" dirty="0">
                <a:solidFill>
                  <a:prstClr val="white"/>
                </a:solidFill>
              </a:rPr>
              <a:t>마치며 </a:t>
            </a:r>
            <a:endParaRPr lang="ko-KR" altLang="en-US" sz="3200" kern="0" dirty="0">
              <a:solidFill>
                <a:prstClr val="white"/>
              </a:solidFill>
            </a:endParaRPr>
          </a:p>
        </p:txBody>
      </p:sp>
      <p:pic>
        <p:nvPicPr>
          <p:cNvPr id="11" name="Picture 2" descr="감사합니다 | 무료 벡터">
            <a:extLst>
              <a:ext uri="{FF2B5EF4-FFF2-40B4-BE49-F238E27FC236}">
                <a16:creationId xmlns:a16="http://schemas.microsoft.com/office/drawing/2014/main" id="{ABFEB78C-966C-44F0-9A75-C5AA4CA79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975" y="1598613"/>
            <a:ext cx="5962650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666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77800" y="172213"/>
            <a:ext cx="11836400" cy="6513573"/>
            <a:chOff x="177800" y="172213"/>
            <a:chExt cx="11836400" cy="6513573"/>
          </a:xfrm>
        </p:grpSpPr>
        <p:sp>
          <p:nvSpPr>
            <p:cNvPr id="21" name="사각형: 둥근 위쪽 모서리 20">
              <a:extLst>
                <a:ext uri="{FF2B5EF4-FFF2-40B4-BE49-F238E27FC236}">
                  <a16:creationId xmlns:a16="http://schemas.microsoft.com/office/drawing/2014/main" id="{B98B1840-7414-43B9-916B-22FE1AB03B29}"/>
                </a:ext>
              </a:extLst>
            </p:cNvPr>
            <p:cNvSpPr/>
            <p:nvPr/>
          </p:nvSpPr>
          <p:spPr>
            <a:xfrm>
              <a:off x="177800" y="172213"/>
              <a:ext cx="11836400" cy="6513573"/>
            </a:xfrm>
            <a:prstGeom prst="round2SameRect">
              <a:avLst>
                <a:gd name="adj1" fmla="val 2366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dist="38100" dir="5400000" algn="t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3D58F82A-0BE3-4A9F-B381-3D8410BC1287}"/>
                </a:ext>
              </a:extLst>
            </p:cNvPr>
            <p:cNvGrpSpPr/>
            <p:nvPr/>
          </p:nvGrpSpPr>
          <p:grpSpPr>
            <a:xfrm>
              <a:off x="177800" y="172214"/>
              <a:ext cx="11836400" cy="619122"/>
              <a:chOff x="0" y="0"/>
              <a:chExt cx="12192000" cy="619122"/>
            </a:xfrm>
          </p:grpSpPr>
          <p:sp>
            <p:nvSpPr>
              <p:cNvPr id="6" name="사각형: 둥근 위쪽 모서리 5">
                <a:extLst>
                  <a:ext uri="{FF2B5EF4-FFF2-40B4-BE49-F238E27FC236}">
                    <a16:creationId xmlns:a16="http://schemas.microsoft.com/office/drawing/2014/main" id="{4BB5AB67-392C-41CD-9375-45A9AEE5CCFF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4287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3A2B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18D3EBC7-4957-443E-8EE5-21E636778975}"/>
                  </a:ext>
                </a:extLst>
              </p:cNvPr>
              <p:cNvSpPr/>
              <p:nvPr/>
            </p:nvSpPr>
            <p:spPr>
              <a:xfrm>
                <a:off x="0" y="142875"/>
                <a:ext cx="12192000" cy="142875"/>
              </a:xfrm>
              <a:prstGeom prst="rect">
                <a:avLst/>
              </a:prstGeom>
              <a:solidFill>
                <a:srgbClr val="4929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F3CF0203-EBF7-4211-A33E-A722083F8FD4}"/>
                  </a:ext>
                </a:extLst>
              </p:cNvPr>
              <p:cNvSpPr/>
              <p:nvPr/>
            </p:nvSpPr>
            <p:spPr>
              <a:xfrm>
                <a:off x="0" y="285750"/>
                <a:ext cx="12192000" cy="142875"/>
              </a:xfrm>
              <a:prstGeom prst="rect">
                <a:avLst/>
              </a:prstGeom>
              <a:solidFill>
                <a:srgbClr val="562A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2187BDF7-18E2-48A9-B5E5-01790BF0C75E}"/>
                  </a:ext>
                </a:extLst>
              </p:cNvPr>
              <p:cNvSpPr/>
              <p:nvPr/>
            </p:nvSpPr>
            <p:spPr>
              <a:xfrm>
                <a:off x="0" y="428625"/>
                <a:ext cx="12192000" cy="190497"/>
              </a:xfrm>
              <a:prstGeom prst="rect">
                <a:avLst/>
              </a:prstGeom>
              <a:solidFill>
                <a:srgbClr val="602A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E0D32602-4C2D-40B4-A49A-796BBAA5EE86}"/>
                </a:ext>
              </a:extLst>
            </p:cNvPr>
            <p:cNvSpPr/>
            <p:nvPr/>
          </p:nvSpPr>
          <p:spPr>
            <a:xfrm>
              <a:off x="479425" y="344736"/>
              <a:ext cx="908050" cy="26484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endParaRPr lang="ko-KR" altLang="en-US" sz="900" dirty="0">
                <a:solidFill>
                  <a:srgbClr val="4F3A43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B7C09E9-3C3A-4427-96CC-008B6034A9C0}"/>
                </a:ext>
              </a:extLst>
            </p:cNvPr>
            <p:cNvSpPr/>
            <p:nvPr/>
          </p:nvSpPr>
          <p:spPr>
            <a:xfrm>
              <a:off x="1146175" y="387871"/>
              <a:ext cx="180000" cy="180000"/>
            </a:xfrm>
            <a:prstGeom prst="ellipse">
              <a:avLst/>
            </a:prstGeom>
            <a:solidFill>
              <a:srgbClr val="EF2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251727" y="1952356"/>
            <a:ext cx="1391189" cy="1391189"/>
            <a:chOff x="1290883" y="1981384"/>
            <a:chExt cx="834663" cy="834663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1290883" y="1981384"/>
              <a:ext cx="834663" cy="8346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F2F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Group 19"/>
            <p:cNvGrpSpPr>
              <a:grpSpLocks noChangeAspect="1"/>
            </p:cNvGrpSpPr>
            <p:nvPr/>
          </p:nvGrpSpPr>
          <p:grpSpPr bwMode="auto">
            <a:xfrm>
              <a:off x="1461403" y="2154124"/>
              <a:ext cx="454933" cy="454933"/>
              <a:chOff x="2349" y="2828"/>
              <a:chExt cx="1784" cy="1784"/>
            </a:xfrm>
          </p:grpSpPr>
          <p:sp>
            <p:nvSpPr>
              <p:cNvPr id="25" name="Freeform 20"/>
              <p:cNvSpPr>
                <a:spLocks/>
              </p:cNvSpPr>
              <p:nvPr/>
            </p:nvSpPr>
            <p:spPr bwMode="auto">
              <a:xfrm>
                <a:off x="2488" y="3316"/>
                <a:ext cx="985" cy="1268"/>
              </a:xfrm>
              <a:custGeom>
                <a:avLst/>
                <a:gdLst>
                  <a:gd name="T0" fmla="*/ 0 w 4921"/>
                  <a:gd name="T1" fmla="*/ 6342 h 6342"/>
                  <a:gd name="T2" fmla="*/ 4364 w 4921"/>
                  <a:gd name="T3" fmla="*/ 6342 h 6342"/>
                  <a:gd name="T4" fmla="*/ 4392 w 4921"/>
                  <a:gd name="T5" fmla="*/ 6342 h 6342"/>
                  <a:gd name="T6" fmla="*/ 4448 w 4921"/>
                  <a:gd name="T7" fmla="*/ 6336 h 6342"/>
                  <a:gd name="T8" fmla="*/ 4503 w 4921"/>
                  <a:gd name="T9" fmla="*/ 6325 h 6342"/>
                  <a:gd name="T10" fmla="*/ 4555 w 4921"/>
                  <a:gd name="T11" fmla="*/ 6309 h 6342"/>
                  <a:gd name="T12" fmla="*/ 4605 w 4921"/>
                  <a:gd name="T13" fmla="*/ 6288 h 6342"/>
                  <a:gd name="T14" fmla="*/ 4652 w 4921"/>
                  <a:gd name="T15" fmla="*/ 6261 h 6342"/>
                  <a:gd name="T16" fmla="*/ 4697 w 4921"/>
                  <a:gd name="T17" fmla="*/ 6231 h 6342"/>
                  <a:gd name="T18" fmla="*/ 4738 w 4921"/>
                  <a:gd name="T19" fmla="*/ 6197 h 6342"/>
                  <a:gd name="T20" fmla="*/ 4777 w 4921"/>
                  <a:gd name="T21" fmla="*/ 6159 h 6342"/>
                  <a:gd name="T22" fmla="*/ 4810 w 4921"/>
                  <a:gd name="T23" fmla="*/ 6118 h 6342"/>
                  <a:gd name="T24" fmla="*/ 4840 w 4921"/>
                  <a:gd name="T25" fmla="*/ 6073 h 6342"/>
                  <a:gd name="T26" fmla="*/ 4867 w 4921"/>
                  <a:gd name="T27" fmla="*/ 6026 h 6342"/>
                  <a:gd name="T28" fmla="*/ 4888 w 4921"/>
                  <a:gd name="T29" fmla="*/ 5976 h 6342"/>
                  <a:gd name="T30" fmla="*/ 4904 w 4921"/>
                  <a:gd name="T31" fmla="*/ 5924 h 6342"/>
                  <a:gd name="T32" fmla="*/ 4915 w 4921"/>
                  <a:gd name="T33" fmla="*/ 5869 h 6342"/>
                  <a:gd name="T34" fmla="*/ 4921 w 4921"/>
                  <a:gd name="T35" fmla="*/ 5813 h 6342"/>
                  <a:gd name="T36" fmla="*/ 4921 w 4921"/>
                  <a:gd name="T37" fmla="*/ 5785 h 6342"/>
                  <a:gd name="T38" fmla="*/ 4921 w 4921"/>
                  <a:gd name="T39" fmla="*/ 0 h 6342"/>
                  <a:gd name="T40" fmla="*/ 558 w 4921"/>
                  <a:gd name="T41" fmla="*/ 0 h 6342"/>
                  <a:gd name="T42" fmla="*/ 558 w 4921"/>
                  <a:gd name="T43" fmla="*/ 5785 h 6342"/>
                  <a:gd name="T44" fmla="*/ 558 w 4921"/>
                  <a:gd name="T45" fmla="*/ 5813 h 6342"/>
                  <a:gd name="T46" fmla="*/ 551 w 4921"/>
                  <a:gd name="T47" fmla="*/ 5869 h 6342"/>
                  <a:gd name="T48" fmla="*/ 540 w 4921"/>
                  <a:gd name="T49" fmla="*/ 5924 h 6342"/>
                  <a:gd name="T50" fmla="*/ 524 w 4921"/>
                  <a:gd name="T51" fmla="*/ 5976 h 6342"/>
                  <a:gd name="T52" fmla="*/ 502 w 4921"/>
                  <a:gd name="T53" fmla="*/ 6026 h 6342"/>
                  <a:gd name="T54" fmla="*/ 477 w 4921"/>
                  <a:gd name="T55" fmla="*/ 6073 h 6342"/>
                  <a:gd name="T56" fmla="*/ 447 w 4921"/>
                  <a:gd name="T57" fmla="*/ 6118 h 6342"/>
                  <a:gd name="T58" fmla="*/ 412 w 4921"/>
                  <a:gd name="T59" fmla="*/ 6159 h 6342"/>
                  <a:gd name="T60" fmla="*/ 375 w 4921"/>
                  <a:gd name="T61" fmla="*/ 6197 h 6342"/>
                  <a:gd name="T62" fmla="*/ 333 w 4921"/>
                  <a:gd name="T63" fmla="*/ 6231 h 6342"/>
                  <a:gd name="T64" fmla="*/ 289 w 4921"/>
                  <a:gd name="T65" fmla="*/ 6261 h 6342"/>
                  <a:gd name="T66" fmla="*/ 241 w 4921"/>
                  <a:gd name="T67" fmla="*/ 6288 h 6342"/>
                  <a:gd name="T68" fmla="*/ 192 w 4921"/>
                  <a:gd name="T69" fmla="*/ 6309 h 6342"/>
                  <a:gd name="T70" fmla="*/ 139 w 4921"/>
                  <a:gd name="T71" fmla="*/ 6325 h 6342"/>
                  <a:gd name="T72" fmla="*/ 85 w 4921"/>
                  <a:gd name="T73" fmla="*/ 6336 h 6342"/>
                  <a:gd name="T74" fmla="*/ 29 w 4921"/>
                  <a:gd name="T75" fmla="*/ 6342 h 6342"/>
                  <a:gd name="T76" fmla="*/ 0 w 4921"/>
                  <a:gd name="T77" fmla="*/ 6342 h 6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921" h="6342">
                    <a:moveTo>
                      <a:pt x="0" y="6342"/>
                    </a:moveTo>
                    <a:lnTo>
                      <a:pt x="4364" y="6342"/>
                    </a:lnTo>
                    <a:lnTo>
                      <a:pt x="4392" y="6342"/>
                    </a:lnTo>
                    <a:lnTo>
                      <a:pt x="4448" y="6336"/>
                    </a:lnTo>
                    <a:lnTo>
                      <a:pt x="4503" y="6325"/>
                    </a:lnTo>
                    <a:lnTo>
                      <a:pt x="4555" y="6309"/>
                    </a:lnTo>
                    <a:lnTo>
                      <a:pt x="4605" y="6288"/>
                    </a:lnTo>
                    <a:lnTo>
                      <a:pt x="4652" y="6261"/>
                    </a:lnTo>
                    <a:lnTo>
                      <a:pt x="4697" y="6231"/>
                    </a:lnTo>
                    <a:lnTo>
                      <a:pt x="4738" y="6197"/>
                    </a:lnTo>
                    <a:lnTo>
                      <a:pt x="4777" y="6159"/>
                    </a:lnTo>
                    <a:lnTo>
                      <a:pt x="4810" y="6118"/>
                    </a:lnTo>
                    <a:lnTo>
                      <a:pt x="4840" y="6073"/>
                    </a:lnTo>
                    <a:lnTo>
                      <a:pt x="4867" y="6026"/>
                    </a:lnTo>
                    <a:lnTo>
                      <a:pt x="4888" y="5976"/>
                    </a:lnTo>
                    <a:lnTo>
                      <a:pt x="4904" y="5924"/>
                    </a:lnTo>
                    <a:lnTo>
                      <a:pt x="4915" y="5869"/>
                    </a:lnTo>
                    <a:lnTo>
                      <a:pt x="4921" y="5813"/>
                    </a:lnTo>
                    <a:lnTo>
                      <a:pt x="4921" y="5785"/>
                    </a:lnTo>
                    <a:lnTo>
                      <a:pt x="4921" y="0"/>
                    </a:lnTo>
                    <a:lnTo>
                      <a:pt x="558" y="0"/>
                    </a:lnTo>
                    <a:lnTo>
                      <a:pt x="558" y="5785"/>
                    </a:lnTo>
                    <a:lnTo>
                      <a:pt x="558" y="5813"/>
                    </a:lnTo>
                    <a:lnTo>
                      <a:pt x="551" y="5869"/>
                    </a:lnTo>
                    <a:lnTo>
                      <a:pt x="540" y="5924"/>
                    </a:lnTo>
                    <a:lnTo>
                      <a:pt x="524" y="5976"/>
                    </a:lnTo>
                    <a:lnTo>
                      <a:pt x="502" y="6026"/>
                    </a:lnTo>
                    <a:lnTo>
                      <a:pt x="477" y="6073"/>
                    </a:lnTo>
                    <a:lnTo>
                      <a:pt x="447" y="6118"/>
                    </a:lnTo>
                    <a:lnTo>
                      <a:pt x="412" y="6159"/>
                    </a:lnTo>
                    <a:lnTo>
                      <a:pt x="375" y="6197"/>
                    </a:lnTo>
                    <a:lnTo>
                      <a:pt x="333" y="6231"/>
                    </a:lnTo>
                    <a:lnTo>
                      <a:pt x="289" y="6261"/>
                    </a:lnTo>
                    <a:lnTo>
                      <a:pt x="241" y="6288"/>
                    </a:lnTo>
                    <a:lnTo>
                      <a:pt x="192" y="6309"/>
                    </a:lnTo>
                    <a:lnTo>
                      <a:pt x="139" y="6325"/>
                    </a:lnTo>
                    <a:lnTo>
                      <a:pt x="85" y="6336"/>
                    </a:lnTo>
                    <a:lnTo>
                      <a:pt x="29" y="6342"/>
                    </a:lnTo>
                    <a:lnTo>
                      <a:pt x="0" y="63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Rectangle 21"/>
              <p:cNvSpPr>
                <a:spLocks noChangeArrowheads="1"/>
              </p:cNvSpPr>
              <p:nvPr/>
            </p:nvSpPr>
            <p:spPr bwMode="auto">
              <a:xfrm>
                <a:off x="2711" y="3427"/>
                <a:ext cx="650" cy="1046"/>
              </a:xfrm>
              <a:prstGeom prst="rect">
                <a:avLst/>
              </a:prstGeom>
              <a:solidFill>
                <a:srgbClr val="8570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2"/>
              <p:cNvSpPr>
                <a:spLocks/>
              </p:cNvSpPr>
              <p:nvPr/>
            </p:nvSpPr>
            <p:spPr bwMode="auto">
              <a:xfrm>
                <a:off x="3584" y="3890"/>
                <a:ext cx="523" cy="693"/>
              </a:xfrm>
              <a:custGeom>
                <a:avLst/>
                <a:gdLst>
                  <a:gd name="T0" fmla="*/ 2411 w 2614"/>
                  <a:gd name="T1" fmla="*/ 3178 h 3465"/>
                  <a:gd name="T2" fmla="*/ 1910 w 2614"/>
                  <a:gd name="T3" fmla="*/ 3429 h 3465"/>
                  <a:gd name="T4" fmla="*/ 1878 w 2614"/>
                  <a:gd name="T5" fmla="*/ 3444 h 3465"/>
                  <a:gd name="T6" fmla="*/ 1811 w 2614"/>
                  <a:gd name="T7" fmla="*/ 3462 h 3465"/>
                  <a:gd name="T8" fmla="*/ 1742 w 2614"/>
                  <a:gd name="T9" fmla="*/ 3465 h 3465"/>
                  <a:gd name="T10" fmla="*/ 1674 w 2614"/>
                  <a:gd name="T11" fmla="*/ 3456 h 3465"/>
                  <a:gd name="T12" fmla="*/ 1610 w 2614"/>
                  <a:gd name="T13" fmla="*/ 3435 h 3465"/>
                  <a:gd name="T14" fmla="*/ 1549 w 2614"/>
                  <a:gd name="T15" fmla="*/ 3403 h 3465"/>
                  <a:gd name="T16" fmla="*/ 1496 w 2614"/>
                  <a:gd name="T17" fmla="*/ 3360 h 3465"/>
                  <a:gd name="T18" fmla="*/ 1453 w 2614"/>
                  <a:gd name="T19" fmla="*/ 3307 h 3465"/>
                  <a:gd name="T20" fmla="*/ 1436 w 2614"/>
                  <a:gd name="T21" fmla="*/ 3277 h 3465"/>
                  <a:gd name="T22" fmla="*/ 0 w 2614"/>
                  <a:gd name="T23" fmla="*/ 572 h 3465"/>
                  <a:gd name="T24" fmla="*/ 1130 w 2614"/>
                  <a:gd name="T25" fmla="*/ 0 h 3465"/>
                  <a:gd name="T26" fmla="*/ 2579 w 2614"/>
                  <a:gd name="T27" fmla="*/ 2718 h 3465"/>
                  <a:gd name="T28" fmla="*/ 2593 w 2614"/>
                  <a:gd name="T29" fmla="*/ 2748 h 3465"/>
                  <a:gd name="T30" fmla="*/ 2611 w 2614"/>
                  <a:gd name="T31" fmla="*/ 2810 h 3465"/>
                  <a:gd name="T32" fmla="*/ 2614 w 2614"/>
                  <a:gd name="T33" fmla="*/ 2876 h 3465"/>
                  <a:gd name="T34" fmla="*/ 2605 w 2614"/>
                  <a:gd name="T35" fmla="*/ 2942 h 3465"/>
                  <a:gd name="T36" fmla="*/ 2583 w 2614"/>
                  <a:gd name="T37" fmla="*/ 3007 h 3465"/>
                  <a:gd name="T38" fmla="*/ 2548 w 2614"/>
                  <a:gd name="T39" fmla="*/ 3065 h 3465"/>
                  <a:gd name="T40" fmla="*/ 2502 w 2614"/>
                  <a:gd name="T41" fmla="*/ 3119 h 3465"/>
                  <a:gd name="T42" fmla="*/ 2445 w 2614"/>
                  <a:gd name="T43" fmla="*/ 3162 h 3465"/>
                  <a:gd name="T44" fmla="*/ 2411 w 2614"/>
                  <a:gd name="T45" fmla="*/ 3178 h 3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614" h="3465">
                    <a:moveTo>
                      <a:pt x="2411" y="3178"/>
                    </a:moveTo>
                    <a:lnTo>
                      <a:pt x="1910" y="3429"/>
                    </a:lnTo>
                    <a:lnTo>
                      <a:pt x="1878" y="3444"/>
                    </a:lnTo>
                    <a:lnTo>
                      <a:pt x="1811" y="3462"/>
                    </a:lnTo>
                    <a:lnTo>
                      <a:pt x="1742" y="3465"/>
                    </a:lnTo>
                    <a:lnTo>
                      <a:pt x="1674" y="3456"/>
                    </a:lnTo>
                    <a:lnTo>
                      <a:pt x="1610" y="3435"/>
                    </a:lnTo>
                    <a:lnTo>
                      <a:pt x="1549" y="3403"/>
                    </a:lnTo>
                    <a:lnTo>
                      <a:pt x="1496" y="3360"/>
                    </a:lnTo>
                    <a:lnTo>
                      <a:pt x="1453" y="3307"/>
                    </a:lnTo>
                    <a:lnTo>
                      <a:pt x="1436" y="3277"/>
                    </a:lnTo>
                    <a:lnTo>
                      <a:pt x="0" y="572"/>
                    </a:lnTo>
                    <a:lnTo>
                      <a:pt x="1130" y="0"/>
                    </a:lnTo>
                    <a:lnTo>
                      <a:pt x="2579" y="2718"/>
                    </a:lnTo>
                    <a:lnTo>
                      <a:pt x="2593" y="2748"/>
                    </a:lnTo>
                    <a:lnTo>
                      <a:pt x="2611" y="2810"/>
                    </a:lnTo>
                    <a:lnTo>
                      <a:pt x="2614" y="2876"/>
                    </a:lnTo>
                    <a:lnTo>
                      <a:pt x="2605" y="2942"/>
                    </a:lnTo>
                    <a:lnTo>
                      <a:pt x="2583" y="3007"/>
                    </a:lnTo>
                    <a:lnTo>
                      <a:pt x="2548" y="3065"/>
                    </a:lnTo>
                    <a:lnTo>
                      <a:pt x="2502" y="3119"/>
                    </a:lnTo>
                    <a:lnTo>
                      <a:pt x="2445" y="3162"/>
                    </a:lnTo>
                    <a:lnTo>
                      <a:pt x="2411" y="31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3"/>
              <p:cNvSpPr>
                <a:spLocks/>
              </p:cNvSpPr>
              <p:nvPr/>
            </p:nvSpPr>
            <p:spPr bwMode="auto">
              <a:xfrm>
                <a:off x="3516" y="3696"/>
                <a:ext cx="253" cy="287"/>
              </a:xfrm>
              <a:custGeom>
                <a:avLst/>
                <a:gdLst>
                  <a:gd name="T0" fmla="*/ 0 w 1265"/>
                  <a:gd name="T1" fmla="*/ 368 h 1435"/>
                  <a:gd name="T2" fmla="*/ 719 w 1265"/>
                  <a:gd name="T3" fmla="*/ 0 h 1435"/>
                  <a:gd name="T4" fmla="*/ 1265 w 1265"/>
                  <a:gd name="T5" fmla="*/ 1067 h 1435"/>
                  <a:gd name="T6" fmla="*/ 545 w 1265"/>
                  <a:gd name="T7" fmla="*/ 1435 h 1435"/>
                  <a:gd name="T8" fmla="*/ 0 w 1265"/>
                  <a:gd name="T9" fmla="*/ 368 h 1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5" h="1435">
                    <a:moveTo>
                      <a:pt x="0" y="368"/>
                    </a:moveTo>
                    <a:lnTo>
                      <a:pt x="719" y="0"/>
                    </a:lnTo>
                    <a:lnTo>
                      <a:pt x="1265" y="1067"/>
                    </a:lnTo>
                    <a:lnTo>
                      <a:pt x="545" y="1435"/>
                    </a:lnTo>
                    <a:lnTo>
                      <a:pt x="0" y="3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4"/>
              <p:cNvSpPr>
                <a:spLocks/>
              </p:cNvSpPr>
              <p:nvPr/>
            </p:nvSpPr>
            <p:spPr bwMode="auto">
              <a:xfrm>
                <a:off x="2891" y="2856"/>
                <a:ext cx="1018" cy="1019"/>
              </a:xfrm>
              <a:custGeom>
                <a:avLst/>
                <a:gdLst>
                  <a:gd name="T0" fmla="*/ 1330 w 5091"/>
                  <a:gd name="T1" fmla="*/ 310 h 5097"/>
                  <a:gd name="T2" fmla="*/ 1005 w 5091"/>
                  <a:gd name="T3" fmla="*/ 520 h 5097"/>
                  <a:gd name="T4" fmla="*/ 722 w 5091"/>
                  <a:gd name="T5" fmla="*/ 771 h 5097"/>
                  <a:gd name="T6" fmla="*/ 483 w 5091"/>
                  <a:gd name="T7" fmla="*/ 1056 h 5097"/>
                  <a:gd name="T8" fmla="*/ 290 w 5091"/>
                  <a:gd name="T9" fmla="*/ 1370 h 5097"/>
                  <a:gd name="T10" fmla="*/ 144 w 5091"/>
                  <a:gd name="T11" fmla="*/ 1706 h 5097"/>
                  <a:gd name="T12" fmla="*/ 48 w 5091"/>
                  <a:gd name="T13" fmla="*/ 2060 h 5097"/>
                  <a:gd name="T14" fmla="*/ 3 w 5091"/>
                  <a:gd name="T15" fmla="*/ 2425 h 5097"/>
                  <a:gd name="T16" fmla="*/ 12 w 5091"/>
                  <a:gd name="T17" fmla="*/ 2796 h 5097"/>
                  <a:gd name="T18" fmla="*/ 73 w 5091"/>
                  <a:gd name="T19" fmla="*/ 3166 h 5097"/>
                  <a:gd name="T20" fmla="*/ 193 w 5091"/>
                  <a:gd name="T21" fmla="*/ 3531 h 5097"/>
                  <a:gd name="T22" fmla="*/ 273 w 5091"/>
                  <a:gd name="T23" fmla="*/ 3708 h 5097"/>
                  <a:gd name="T24" fmla="*/ 439 w 5091"/>
                  <a:gd name="T25" fmla="*/ 3989 h 5097"/>
                  <a:gd name="T26" fmla="*/ 677 w 5091"/>
                  <a:gd name="T27" fmla="*/ 4285 h 5097"/>
                  <a:gd name="T28" fmla="*/ 952 w 5091"/>
                  <a:gd name="T29" fmla="*/ 4540 h 5097"/>
                  <a:gd name="T30" fmla="*/ 1256 w 5091"/>
                  <a:gd name="T31" fmla="*/ 4749 h 5097"/>
                  <a:gd name="T32" fmla="*/ 1585 w 5091"/>
                  <a:gd name="T33" fmla="*/ 4910 h 5097"/>
                  <a:gd name="T34" fmla="*/ 1935 w 5091"/>
                  <a:gd name="T35" fmla="*/ 5023 h 5097"/>
                  <a:gd name="T36" fmla="*/ 2296 w 5091"/>
                  <a:gd name="T37" fmla="*/ 5084 h 5097"/>
                  <a:gd name="T38" fmla="*/ 2666 w 5091"/>
                  <a:gd name="T39" fmla="*/ 5095 h 5097"/>
                  <a:gd name="T40" fmla="*/ 3038 w 5091"/>
                  <a:gd name="T41" fmla="*/ 5051 h 5097"/>
                  <a:gd name="T42" fmla="*/ 3405 w 5091"/>
                  <a:gd name="T43" fmla="*/ 4950 h 5097"/>
                  <a:gd name="T44" fmla="*/ 3703 w 5091"/>
                  <a:gd name="T45" fmla="*/ 4824 h 5097"/>
                  <a:gd name="T46" fmla="*/ 3874 w 5091"/>
                  <a:gd name="T47" fmla="*/ 4728 h 5097"/>
                  <a:gd name="T48" fmla="*/ 4186 w 5091"/>
                  <a:gd name="T49" fmla="*/ 4504 h 5097"/>
                  <a:gd name="T50" fmla="*/ 4454 w 5091"/>
                  <a:gd name="T51" fmla="*/ 4242 h 5097"/>
                  <a:gd name="T52" fmla="*/ 4678 w 5091"/>
                  <a:gd name="T53" fmla="*/ 3946 h 5097"/>
                  <a:gd name="T54" fmla="*/ 4856 w 5091"/>
                  <a:gd name="T55" fmla="*/ 3624 h 5097"/>
                  <a:gd name="T56" fmla="*/ 4985 w 5091"/>
                  <a:gd name="T57" fmla="*/ 3281 h 5097"/>
                  <a:gd name="T58" fmla="*/ 5064 w 5091"/>
                  <a:gd name="T59" fmla="*/ 2922 h 5097"/>
                  <a:gd name="T60" fmla="*/ 5091 w 5091"/>
                  <a:gd name="T61" fmla="*/ 2555 h 5097"/>
                  <a:gd name="T62" fmla="*/ 5066 w 5091"/>
                  <a:gd name="T63" fmla="*/ 2184 h 5097"/>
                  <a:gd name="T64" fmla="*/ 4985 w 5091"/>
                  <a:gd name="T65" fmla="*/ 1815 h 5097"/>
                  <a:gd name="T66" fmla="*/ 4848 w 5091"/>
                  <a:gd name="T67" fmla="*/ 1453 h 5097"/>
                  <a:gd name="T68" fmla="*/ 4787 w 5091"/>
                  <a:gd name="T69" fmla="*/ 1336 h 5097"/>
                  <a:gd name="T70" fmla="*/ 4574 w 5091"/>
                  <a:gd name="T71" fmla="*/ 1010 h 5097"/>
                  <a:gd name="T72" fmla="*/ 4321 w 5091"/>
                  <a:gd name="T73" fmla="*/ 727 h 5097"/>
                  <a:gd name="T74" fmla="*/ 4033 w 5091"/>
                  <a:gd name="T75" fmla="*/ 486 h 5097"/>
                  <a:gd name="T76" fmla="*/ 3718 w 5091"/>
                  <a:gd name="T77" fmla="*/ 292 h 5097"/>
                  <a:gd name="T78" fmla="*/ 3381 w 5091"/>
                  <a:gd name="T79" fmla="*/ 145 h 5097"/>
                  <a:gd name="T80" fmla="*/ 3027 w 5091"/>
                  <a:gd name="T81" fmla="*/ 48 h 5097"/>
                  <a:gd name="T82" fmla="*/ 2663 w 5091"/>
                  <a:gd name="T83" fmla="*/ 3 h 5097"/>
                  <a:gd name="T84" fmla="*/ 2294 w 5091"/>
                  <a:gd name="T85" fmla="*/ 12 h 5097"/>
                  <a:gd name="T86" fmla="*/ 1926 w 5091"/>
                  <a:gd name="T87" fmla="*/ 75 h 5097"/>
                  <a:gd name="T88" fmla="*/ 1565 w 5091"/>
                  <a:gd name="T89" fmla="*/ 197 h 5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091" h="5097">
                    <a:moveTo>
                      <a:pt x="1389" y="279"/>
                    </a:moveTo>
                    <a:lnTo>
                      <a:pt x="1389" y="279"/>
                    </a:lnTo>
                    <a:lnTo>
                      <a:pt x="1330" y="310"/>
                    </a:lnTo>
                    <a:lnTo>
                      <a:pt x="1217" y="375"/>
                    </a:lnTo>
                    <a:lnTo>
                      <a:pt x="1109" y="445"/>
                    </a:lnTo>
                    <a:lnTo>
                      <a:pt x="1005" y="520"/>
                    </a:lnTo>
                    <a:lnTo>
                      <a:pt x="906" y="599"/>
                    </a:lnTo>
                    <a:lnTo>
                      <a:pt x="812" y="683"/>
                    </a:lnTo>
                    <a:lnTo>
                      <a:pt x="722" y="771"/>
                    </a:lnTo>
                    <a:lnTo>
                      <a:pt x="637" y="862"/>
                    </a:lnTo>
                    <a:lnTo>
                      <a:pt x="557" y="957"/>
                    </a:lnTo>
                    <a:lnTo>
                      <a:pt x="483" y="1056"/>
                    </a:lnTo>
                    <a:lnTo>
                      <a:pt x="413" y="1157"/>
                    </a:lnTo>
                    <a:lnTo>
                      <a:pt x="349" y="1262"/>
                    </a:lnTo>
                    <a:lnTo>
                      <a:pt x="290" y="1370"/>
                    </a:lnTo>
                    <a:lnTo>
                      <a:pt x="236" y="1479"/>
                    </a:lnTo>
                    <a:lnTo>
                      <a:pt x="187" y="1591"/>
                    </a:lnTo>
                    <a:lnTo>
                      <a:pt x="144" y="1706"/>
                    </a:lnTo>
                    <a:lnTo>
                      <a:pt x="107" y="1822"/>
                    </a:lnTo>
                    <a:lnTo>
                      <a:pt x="75" y="1940"/>
                    </a:lnTo>
                    <a:lnTo>
                      <a:pt x="48" y="2060"/>
                    </a:lnTo>
                    <a:lnTo>
                      <a:pt x="27" y="2181"/>
                    </a:lnTo>
                    <a:lnTo>
                      <a:pt x="13" y="2302"/>
                    </a:lnTo>
                    <a:lnTo>
                      <a:pt x="3" y="2425"/>
                    </a:lnTo>
                    <a:lnTo>
                      <a:pt x="0" y="2548"/>
                    </a:lnTo>
                    <a:lnTo>
                      <a:pt x="3" y="2671"/>
                    </a:lnTo>
                    <a:lnTo>
                      <a:pt x="12" y="2796"/>
                    </a:lnTo>
                    <a:lnTo>
                      <a:pt x="26" y="2919"/>
                    </a:lnTo>
                    <a:lnTo>
                      <a:pt x="47" y="3042"/>
                    </a:lnTo>
                    <a:lnTo>
                      <a:pt x="73" y="3166"/>
                    </a:lnTo>
                    <a:lnTo>
                      <a:pt x="107" y="3288"/>
                    </a:lnTo>
                    <a:lnTo>
                      <a:pt x="147" y="3410"/>
                    </a:lnTo>
                    <a:lnTo>
                      <a:pt x="193" y="3531"/>
                    </a:lnTo>
                    <a:lnTo>
                      <a:pt x="245" y="3650"/>
                    </a:lnTo>
                    <a:lnTo>
                      <a:pt x="273" y="3708"/>
                    </a:lnTo>
                    <a:lnTo>
                      <a:pt x="273" y="3708"/>
                    </a:lnTo>
                    <a:lnTo>
                      <a:pt x="303" y="3767"/>
                    </a:lnTo>
                    <a:lnTo>
                      <a:pt x="369" y="3880"/>
                    </a:lnTo>
                    <a:lnTo>
                      <a:pt x="439" y="3989"/>
                    </a:lnTo>
                    <a:lnTo>
                      <a:pt x="515" y="4092"/>
                    </a:lnTo>
                    <a:lnTo>
                      <a:pt x="593" y="4191"/>
                    </a:lnTo>
                    <a:lnTo>
                      <a:pt x="677" y="4285"/>
                    </a:lnTo>
                    <a:lnTo>
                      <a:pt x="765" y="4375"/>
                    </a:lnTo>
                    <a:lnTo>
                      <a:pt x="857" y="4460"/>
                    </a:lnTo>
                    <a:lnTo>
                      <a:pt x="952" y="4540"/>
                    </a:lnTo>
                    <a:lnTo>
                      <a:pt x="1050" y="4615"/>
                    </a:lnTo>
                    <a:lnTo>
                      <a:pt x="1151" y="4684"/>
                    </a:lnTo>
                    <a:lnTo>
                      <a:pt x="1256" y="4749"/>
                    </a:lnTo>
                    <a:lnTo>
                      <a:pt x="1364" y="4807"/>
                    </a:lnTo>
                    <a:lnTo>
                      <a:pt x="1473" y="4862"/>
                    </a:lnTo>
                    <a:lnTo>
                      <a:pt x="1585" y="4910"/>
                    </a:lnTo>
                    <a:lnTo>
                      <a:pt x="1700" y="4952"/>
                    </a:lnTo>
                    <a:lnTo>
                      <a:pt x="1816" y="4990"/>
                    </a:lnTo>
                    <a:lnTo>
                      <a:pt x="1935" y="5023"/>
                    </a:lnTo>
                    <a:lnTo>
                      <a:pt x="2054" y="5049"/>
                    </a:lnTo>
                    <a:lnTo>
                      <a:pt x="2175" y="5070"/>
                    </a:lnTo>
                    <a:lnTo>
                      <a:pt x="2296" y="5084"/>
                    </a:lnTo>
                    <a:lnTo>
                      <a:pt x="2419" y="5094"/>
                    </a:lnTo>
                    <a:lnTo>
                      <a:pt x="2542" y="5097"/>
                    </a:lnTo>
                    <a:lnTo>
                      <a:pt x="2666" y="5095"/>
                    </a:lnTo>
                    <a:lnTo>
                      <a:pt x="2790" y="5085"/>
                    </a:lnTo>
                    <a:lnTo>
                      <a:pt x="2913" y="5071"/>
                    </a:lnTo>
                    <a:lnTo>
                      <a:pt x="3038" y="5051"/>
                    </a:lnTo>
                    <a:lnTo>
                      <a:pt x="3160" y="5024"/>
                    </a:lnTo>
                    <a:lnTo>
                      <a:pt x="3283" y="4990"/>
                    </a:lnTo>
                    <a:lnTo>
                      <a:pt x="3405" y="4950"/>
                    </a:lnTo>
                    <a:lnTo>
                      <a:pt x="3525" y="4904"/>
                    </a:lnTo>
                    <a:lnTo>
                      <a:pt x="3644" y="4852"/>
                    </a:lnTo>
                    <a:lnTo>
                      <a:pt x="3703" y="4824"/>
                    </a:lnTo>
                    <a:lnTo>
                      <a:pt x="3703" y="4824"/>
                    </a:lnTo>
                    <a:lnTo>
                      <a:pt x="3761" y="4794"/>
                    </a:lnTo>
                    <a:lnTo>
                      <a:pt x="3874" y="4728"/>
                    </a:lnTo>
                    <a:lnTo>
                      <a:pt x="3983" y="4658"/>
                    </a:lnTo>
                    <a:lnTo>
                      <a:pt x="4087" y="4583"/>
                    </a:lnTo>
                    <a:lnTo>
                      <a:pt x="4186" y="4504"/>
                    </a:lnTo>
                    <a:lnTo>
                      <a:pt x="4281" y="4420"/>
                    </a:lnTo>
                    <a:lnTo>
                      <a:pt x="4370" y="4333"/>
                    </a:lnTo>
                    <a:lnTo>
                      <a:pt x="4454" y="4242"/>
                    </a:lnTo>
                    <a:lnTo>
                      <a:pt x="4534" y="4146"/>
                    </a:lnTo>
                    <a:lnTo>
                      <a:pt x="4609" y="4047"/>
                    </a:lnTo>
                    <a:lnTo>
                      <a:pt x="4678" y="3946"/>
                    </a:lnTo>
                    <a:lnTo>
                      <a:pt x="4743" y="3841"/>
                    </a:lnTo>
                    <a:lnTo>
                      <a:pt x="4802" y="3733"/>
                    </a:lnTo>
                    <a:lnTo>
                      <a:pt x="4856" y="3624"/>
                    </a:lnTo>
                    <a:lnTo>
                      <a:pt x="4904" y="3512"/>
                    </a:lnTo>
                    <a:lnTo>
                      <a:pt x="4947" y="3397"/>
                    </a:lnTo>
                    <a:lnTo>
                      <a:pt x="4985" y="3281"/>
                    </a:lnTo>
                    <a:lnTo>
                      <a:pt x="5017" y="3163"/>
                    </a:lnTo>
                    <a:lnTo>
                      <a:pt x="5043" y="3043"/>
                    </a:lnTo>
                    <a:lnTo>
                      <a:pt x="5064" y="2922"/>
                    </a:lnTo>
                    <a:lnTo>
                      <a:pt x="5079" y="2801"/>
                    </a:lnTo>
                    <a:lnTo>
                      <a:pt x="5088" y="2679"/>
                    </a:lnTo>
                    <a:lnTo>
                      <a:pt x="5091" y="2555"/>
                    </a:lnTo>
                    <a:lnTo>
                      <a:pt x="5089" y="2432"/>
                    </a:lnTo>
                    <a:lnTo>
                      <a:pt x="5081" y="2307"/>
                    </a:lnTo>
                    <a:lnTo>
                      <a:pt x="5066" y="2184"/>
                    </a:lnTo>
                    <a:lnTo>
                      <a:pt x="5045" y="2061"/>
                    </a:lnTo>
                    <a:lnTo>
                      <a:pt x="5018" y="1937"/>
                    </a:lnTo>
                    <a:lnTo>
                      <a:pt x="4985" y="1815"/>
                    </a:lnTo>
                    <a:lnTo>
                      <a:pt x="4946" y="1693"/>
                    </a:lnTo>
                    <a:lnTo>
                      <a:pt x="4900" y="1572"/>
                    </a:lnTo>
                    <a:lnTo>
                      <a:pt x="4848" y="1453"/>
                    </a:lnTo>
                    <a:lnTo>
                      <a:pt x="4818" y="1395"/>
                    </a:lnTo>
                    <a:lnTo>
                      <a:pt x="4818" y="1395"/>
                    </a:lnTo>
                    <a:lnTo>
                      <a:pt x="4787" y="1336"/>
                    </a:lnTo>
                    <a:lnTo>
                      <a:pt x="4721" y="1223"/>
                    </a:lnTo>
                    <a:lnTo>
                      <a:pt x="4649" y="1115"/>
                    </a:lnTo>
                    <a:lnTo>
                      <a:pt x="4574" y="1010"/>
                    </a:lnTo>
                    <a:lnTo>
                      <a:pt x="4493" y="911"/>
                    </a:lnTo>
                    <a:lnTo>
                      <a:pt x="4408" y="817"/>
                    </a:lnTo>
                    <a:lnTo>
                      <a:pt x="4321" y="727"/>
                    </a:lnTo>
                    <a:lnTo>
                      <a:pt x="4229" y="641"/>
                    </a:lnTo>
                    <a:lnTo>
                      <a:pt x="4132" y="561"/>
                    </a:lnTo>
                    <a:lnTo>
                      <a:pt x="4033" y="486"/>
                    </a:lnTo>
                    <a:lnTo>
                      <a:pt x="3931" y="416"/>
                    </a:lnTo>
                    <a:lnTo>
                      <a:pt x="3826" y="351"/>
                    </a:lnTo>
                    <a:lnTo>
                      <a:pt x="3718" y="292"/>
                    </a:lnTo>
                    <a:lnTo>
                      <a:pt x="3609" y="237"/>
                    </a:lnTo>
                    <a:lnTo>
                      <a:pt x="3496" y="189"/>
                    </a:lnTo>
                    <a:lnTo>
                      <a:pt x="3381" y="145"/>
                    </a:lnTo>
                    <a:lnTo>
                      <a:pt x="3265" y="108"/>
                    </a:lnTo>
                    <a:lnTo>
                      <a:pt x="3146" y="75"/>
                    </a:lnTo>
                    <a:lnTo>
                      <a:pt x="3027" y="48"/>
                    </a:lnTo>
                    <a:lnTo>
                      <a:pt x="2907" y="27"/>
                    </a:lnTo>
                    <a:lnTo>
                      <a:pt x="2786" y="13"/>
                    </a:lnTo>
                    <a:lnTo>
                      <a:pt x="2663" y="3"/>
                    </a:lnTo>
                    <a:lnTo>
                      <a:pt x="2541" y="0"/>
                    </a:lnTo>
                    <a:lnTo>
                      <a:pt x="2418" y="3"/>
                    </a:lnTo>
                    <a:lnTo>
                      <a:pt x="2294" y="12"/>
                    </a:lnTo>
                    <a:lnTo>
                      <a:pt x="2171" y="26"/>
                    </a:lnTo>
                    <a:lnTo>
                      <a:pt x="2049" y="48"/>
                    </a:lnTo>
                    <a:lnTo>
                      <a:pt x="1926" y="75"/>
                    </a:lnTo>
                    <a:lnTo>
                      <a:pt x="1805" y="109"/>
                    </a:lnTo>
                    <a:lnTo>
                      <a:pt x="1685" y="150"/>
                    </a:lnTo>
                    <a:lnTo>
                      <a:pt x="1565" y="197"/>
                    </a:lnTo>
                    <a:lnTo>
                      <a:pt x="1447" y="250"/>
                    </a:lnTo>
                    <a:lnTo>
                      <a:pt x="1389" y="27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5"/>
              <p:cNvSpPr>
                <a:spLocks/>
              </p:cNvSpPr>
              <p:nvPr/>
            </p:nvSpPr>
            <p:spPr bwMode="auto">
              <a:xfrm>
                <a:off x="3002" y="2965"/>
                <a:ext cx="795" cy="797"/>
              </a:xfrm>
              <a:custGeom>
                <a:avLst/>
                <a:gdLst>
                  <a:gd name="T0" fmla="*/ 1919 w 3976"/>
                  <a:gd name="T1" fmla="*/ 3985 h 3986"/>
                  <a:gd name="T2" fmla="*/ 1643 w 3976"/>
                  <a:gd name="T3" fmla="*/ 3957 h 3986"/>
                  <a:gd name="T4" fmla="*/ 1378 w 3976"/>
                  <a:gd name="T5" fmla="*/ 3891 h 3986"/>
                  <a:gd name="T6" fmla="*/ 1126 w 3976"/>
                  <a:gd name="T7" fmla="*/ 3791 h 3986"/>
                  <a:gd name="T8" fmla="*/ 890 w 3976"/>
                  <a:gd name="T9" fmla="*/ 3657 h 3986"/>
                  <a:gd name="T10" fmla="*/ 676 w 3976"/>
                  <a:gd name="T11" fmla="*/ 3494 h 3986"/>
                  <a:gd name="T12" fmla="*/ 486 w 3976"/>
                  <a:gd name="T13" fmla="*/ 3300 h 3986"/>
                  <a:gd name="T14" fmla="*/ 322 w 3976"/>
                  <a:gd name="T15" fmla="*/ 3081 h 3986"/>
                  <a:gd name="T16" fmla="*/ 219 w 3976"/>
                  <a:gd name="T17" fmla="*/ 2899 h 3986"/>
                  <a:gd name="T18" fmla="*/ 154 w 3976"/>
                  <a:gd name="T19" fmla="*/ 2760 h 3986"/>
                  <a:gd name="T20" fmla="*/ 86 w 3976"/>
                  <a:gd name="T21" fmla="*/ 2572 h 3986"/>
                  <a:gd name="T22" fmla="*/ 38 w 3976"/>
                  <a:gd name="T23" fmla="*/ 2380 h 3986"/>
                  <a:gd name="T24" fmla="*/ 0 w 3976"/>
                  <a:gd name="T25" fmla="*/ 2043 h 3986"/>
                  <a:gd name="T26" fmla="*/ 28 w 3976"/>
                  <a:gd name="T27" fmla="*/ 1661 h 3986"/>
                  <a:gd name="T28" fmla="*/ 128 w 3976"/>
                  <a:gd name="T29" fmla="*/ 1292 h 3986"/>
                  <a:gd name="T30" fmla="*/ 296 w 3976"/>
                  <a:gd name="T31" fmla="*/ 949 h 3986"/>
                  <a:gd name="T32" fmla="*/ 530 w 3976"/>
                  <a:gd name="T33" fmla="*/ 642 h 3986"/>
                  <a:gd name="T34" fmla="*/ 785 w 3976"/>
                  <a:gd name="T35" fmla="*/ 411 h 3986"/>
                  <a:gd name="T36" fmla="*/ 950 w 3976"/>
                  <a:gd name="T37" fmla="*/ 297 h 3986"/>
                  <a:gd name="T38" fmla="*/ 1084 w 3976"/>
                  <a:gd name="T39" fmla="*/ 222 h 3986"/>
                  <a:gd name="T40" fmla="*/ 1244 w 3976"/>
                  <a:gd name="T41" fmla="*/ 149 h 3986"/>
                  <a:gd name="T42" fmla="*/ 1464 w 3976"/>
                  <a:gd name="T43" fmla="*/ 73 h 3986"/>
                  <a:gd name="T44" fmla="*/ 1693 w 3976"/>
                  <a:gd name="T45" fmla="*/ 23 h 3986"/>
                  <a:gd name="T46" fmla="*/ 1930 w 3976"/>
                  <a:gd name="T47" fmla="*/ 0 h 3986"/>
                  <a:gd name="T48" fmla="*/ 2060 w 3976"/>
                  <a:gd name="T49" fmla="*/ 0 h 3986"/>
                  <a:gd name="T50" fmla="*/ 2336 w 3976"/>
                  <a:gd name="T51" fmla="*/ 29 h 3986"/>
                  <a:gd name="T52" fmla="*/ 2603 w 3976"/>
                  <a:gd name="T53" fmla="*/ 95 h 3986"/>
                  <a:gd name="T54" fmla="*/ 2854 w 3976"/>
                  <a:gd name="T55" fmla="*/ 194 h 3986"/>
                  <a:gd name="T56" fmla="*/ 3089 w 3976"/>
                  <a:gd name="T57" fmla="*/ 328 h 3986"/>
                  <a:gd name="T58" fmla="*/ 3303 w 3976"/>
                  <a:gd name="T59" fmla="*/ 492 h 3986"/>
                  <a:gd name="T60" fmla="*/ 3494 w 3976"/>
                  <a:gd name="T61" fmla="*/ 685 h 3986"/>
                  <a:gd name="T62" fmla="*/ 3658 w 3976"/>
                  <a:gd name="T63" fmla="*/ 905 h 3986"/>
                  <a:gd name="T64" fmla="*/ 3760 w 3976"/>
                  <a:gd name="T65" fmla="*/ 1087 h 3986"/>
                  <a:gd name="T66" fmla="*/ 3874 w 3976"/>
                  <a:gd name="T67" fmla="*/ 1360 h 3986"/>
                  <a:gd name="T68" fmla="*/ 3960 w 3976"/>
                  <a:gd name="T69" fmla="*/ 1739 h 3986"/>
                  <a:gd name="T70" fmla="*/ 3974 w 3976"/>
                  <a:gd name="T71" fmla="*/ 2126 h 3986"/>
                  <a:gd name="T72" fmla="*/ 3913 w 3976"/>
                  <a:gd name="T73" fmla="*/ 2512 h 3986"/>
                  <a:gd name="T74" fmla="*/ 3853 w 3976"/>
                  <a:gd name="T75" fmla="*/ 2699 h 3986"/>
                  <a:gd name="T76" fmla="*/ 3678 w 3976"/>
                  <a:gd name="T77" fmla="*/ 3049 h 3986"/>
                  <a:gd name="T78" fmla="*/ 3443 w 3976"/>
                  <a:gd name="T79" fmla="*/ 3357 h 3986"/>
                  <a:gd name="T80" fmla="*/ 3188 w 3976"/>
                  <a:gd name="T81" fmla="*/ 3583 h 3986"/>
                  <a:gd name="T82" fmla="*/ 3026 w 3976"/>
                  <a:gd name="T83" fmla="*/ 3691 h 3986"/>
                  <a:gd name="T84" fmla="*/ 2896 w 3976"/>
                  <a:gd name="T85" fmla="*/ 3763 h 3986"/>
                  <a:gd name="T86" fmla="*/ 2731 w 3976"/>
                  <a:gd name="T87" fmla="*/ 3841 h 3986"/>
                  <a:gd name="T88" fmla="*/ 2505 w 3976"/>
                  <a:gd name="T89" fmla="*/ 3917 h 3986"/>
                  <a:gd name="T90" fmla="*/ 2277 w 3976"/>
                  <a:gd name="T91" fmla="*/ 3965 h 3986"/>
                  <a:gd name="T92" fmla="*/ 2048 w 3976"/>
                  <a:gd name="T93" fmla="*/ 3985 h 3986"/>
                  <a:gd name="T94" fmla="*/ 1990 w 3976"/>
                  <a:gd name="T95" fmla="*/ 3986 h 39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976" h="3986">
                    <a:moveTo>
                      <a:pt x="1990" y="3986"/>
                    </a:moveTo>
                    <a:lnTo>
                      <a:pt x="1919" y="3985"/>
                    </a:lnTo>
                    <a:lnTo>
                      <a:pt x="1780" y="3976"/>
                    </a:lnTo>
                    <a:lnTo>
                      <a:pt x="1643" y="3957"/>
                    </a:lnTo>
                    <a:lnTo>
                      <a:pt x="1508" y="3928"/>
                    </a:lnTo>
                    <a:lnTo>
                      <a:pt x="1378" y="3891"/>
                    </a:lnTo>
                    <a:lnTo>
                      <a:pt x="1249" y="3845"/>
                    </a:lnTo>
                    <a:lnTo>
                      <a:pt x="1126" y="3791"/>
                    </a:lnTo>
                    <a:lnTo>
                      <a:pt x="1005" y="3728"/>
                    </a:lnTo>
                    <a:lnTo>
                      <a:pt x="890" y="3657"/>
                    </a:lnTo>
                    <a:lnTo>
                      <a:pt x="780" y="3579"/>
                    </a:lnTo>
                    <a:lnTo>
                      <a:pt x="676" y="3494"/>
                    </a:lnTo>
                    <a:lnTo>
                      <a:pt x="578" y="3401"/>
                    </a:lnTo>
                    <a:lnTo>
                      <a:pt x="486" y="3300"/>
                    </a:lnTo>
                    <a:lnTo>
                      <a:pt x="400" y="3194"/>
                    </a:lnTo>
                    <a:lnTo>
                      <a:pt x="322" y="3081"/>
                    </a:lnTo>
                    <a:lnTo>
                      <a:pt x="251" y="2961"/>
                    </a:lnTo>
                    <a:lnTo>
                      <a:pt x="219" y="2899"/>
                    </a:lnTo>
                    <a:lnTo>
                      <a:pt x="196" y="2853"/>
                    </a:lnTo>
                    <a:lnTo>
                      <a:pt x="154" y="2760"/>
                    </a:lnTo>
                    <a:lnTo>
                      <a:pt x="118" y="2667"/>
                    </a:lnTo>
                    <a:lnTo>
                      <a:pt x="86" y="2572"/>
                    </a:lnTo>
                    <a:lnTo>
                      <a:pt x="59" y="2476"/>
                    </a:lnTo>
                    <a:lnTo>
                      <a:pt x="38" y="2380"/>
                    </a:lnTo>
                    <a:lnTo>
                      <a:pt x="14" y="2236"/>
                    </a:lnTo>
                    <a:lnTo>
                      <a:pt x="0" y="2043"/>
                    </a:lnTo>
                    <a:lnTo>
                      <a:pt x="5" y="1850"/>
                    </a:lnTo>
                    <a:lnTo>
                      <a:pt x="28" y="1661"/>
                    </a:lnTo>
                    <a:lnTo>
                      <a:pt x="69" y="1474"/>
                    </a:lnTo>
                    <a:lnTo>
                      <a:pt x="128" y="1292"/>
                    </a:lnTo>
                    <a:lnTo>
                      <a:pt x="204" y="1117"/>
                    </a:lnTo>
                    <a:lnTo>
                      <a:pt x="296" y="949"/>
                    </a:lnTo>
                    <a:lnTo>
                      <a:pt x="405" y="790"/>
                    </a:lnTo>
                    <a:lnTo>
                      <a:pt x="530" y="642"/>
                    </a:lnTo>
                    <a:lnTo>
                      <a:pt x="670" y="505"/>
                    </a:lnTo>
                    <a:lnTo>
                      <a:pt x="785" y="411"/>
                    </a:lnTo>
                    <a:lnTo>
                      <a:pt x="866" y="352"/>
                    </a:lnTo>
                    <a:lnTo>
                      <a:pt x="950" y="297"/>
                    </a:lnTo>
                    <a:lnTo>
                      <a:pt x="1039" y="246"/>
                    </a:lnTo>
                    <a:lnTo>
                      <a:pt x="1084" y="222"/>
                    </a:lnTo>
                    <a:lnTo>
                      <a:pt x="1136" y="196"/>
                    </a:lnTo>
                    <a:lnTo>
                      <a:pt x="1244" y="149"/>
                    </a:lnTo>
                    <a:lnTo>
                      <a:pt x="1352" y="108"/>
                    </a:lnTo>
                    <a:lnTo>
                      <a:pt x="1464" y="73"/>
                    </a:lnTo>
                    <a:lnTo>
                      <a:pt x="1578" y="45"/>
                    </a:lnTo>
                    <a:lnTo>
                      <a:pt x="1693" y="23"/>
                    </a:lnTo>
                    <a:lnTo>
                      <a:pt x="1811" y="7"/>
                    </a:lnTo>
                    <a:lnTo>
                      <a:pt x="1930" y="0"/>
                    </a:lnTo>
                    <a:lnTo>
                      <a:pt x="1990" y="0"/>
                    </a:lnTo>
                    <a:lnTo>
                      <a:pt x="2060" y="0"/>
                    </a:lnTo>
                    <a:lnTo>
                      <a:pt x="2199" y="10"/>
                    </a:lnTo>
                    <a:lnTo>
                      <a:pt x="2336" y="29"/>
                    </a:lnTo>
                    <a:lnTo>
                      <a:pt x="2471" y="57"/>
                    </a:lnTo>
                    <a:lnTo>
                      <a:pt x="2603" y="95"/>
                    </a:lnTo>
                    <a:lnTo>
                      <a:pt x="2731" y="140"/>
                    </a:lnTo>
                    <a:lnTo>
                      <a:pt x="2854" y="194"/>
                    </a:lnTo>
                    <a:lnTo>
                      <a:pt x="2974" y="257"/>
                    </a:lnTo>
                    <a:lnTo>
                      <a:pt x="3089" y="328"/>
                    </a:lnTo>
                    <a:lnTo>
                      <a:pt x="3199" y="406"/>
                    </a:lnTo>
                    <a:lnTo>
                      <a:pt x="3303" y="492"/>
                    </a:lnTo>
                    <a:lnTo>
                      <a:pt x="3402" y="585"/>
                    </a:lnTo>
                    <a:lnTo>
                      <a:pt x="3494" y="685"/>
                    </a:lnTo>
                    <a:lnTo>
                      <a:pt x="3580" y="791"/>
                    </a:lnTo>
                    <a:lnTo>
                      <a:pt x="3658" y="905"/>
                    </a:lnTo>
                    <a:lnTo>
                      <a:pt x="3728" y="1024"/>
                    </a:lnTo>
                    <a:lnTo>
                      <a:pt x="3760" y="1087"/>
                    </a:lnTo>
                    <a:lnTo>
                      <a:pt x="3803" y="1176"/>
                    </a:lnTo>
                    <a:lnTo>
                      <a:pt x="3874" y="1360"/>
                    </a:lnTo>
                    <a:lnTo>
                      <a:pt x="3927" y="1548"/>
                    </a:lnTo>
                    <a:lnTo>
                      <a:pt x="3960" y="1739"/>
                    </a:lnTo>
                    <a:lnTo>
                      <a:pt x="3976" y="1933"/>
                    </a:lnTo>
                    <a:lnTo>
                      <a:pt x="3974" y="2126"/>
                    </a:lnTo>
                    <a:lnTo>
                      <a:pt x="3953" y="2320"/>
                    </a:lnTo>
                    <a:lnTo>
                      <a:pt x="3913" y="2512"/>
                    </a:lnTo>
                    <a:lnTo>
                      <a:pt x="3886" y="2606"/>
                    </a:lnTo>
                    <a:lnTo>
                      <a:pt x="3853" y="2699"/>
                    </a:lnTo>
                    <a:lnTo>
                      <a:pt x="3774" y="2879"/>
                    </a:lnTo>
                    <a:lnTo>
                      <a:pt x="3678" y="3049"/>
                    </a:lnTo>
                    <a:lnTo>
                      <a:pt x="3568" y="3209"/>
                    </a:lnTo>
                    <a:lnTo>
                      <a:pt x="3443" y="3357"/>
                    </a:lnTo>
                    <a:lnTo>
                      <a:pt x="3302" y="3492"/>
                    </a:lnTo>
                    <a:lnTo>
                      <a:pt x="3188" y="3583"/>
                    </a:lnTo>
                    <a:lnTo>
                      <a:pt x="3109" y="3639"/>
                    </a:lnTo>
                    <a:lnTo>
                      <a:pt x="3026" y="3691"/>
                    </a:lnTo>
                    <a:lnTo>
                      <a:pt x="2941" y="3740"/>
                    </a:lnTo>
                    <a:lnTo>
                      <a:pt x="2896" y="3763"/>
                    </a:lnTo>
                    <a:lnTo>
                      <a:pt x="2841" y="3791"/>
                    </a:lnTo>
                    <a:lnTo>
                      <a:pt x="2731" y="3841"/>
                    </a:lnTo>
                    <a:lnTo>
                      <a:pt x="2618" y="3883"/>
                    </a:lnTo>
                    <a:lnTo>
                      <a:pt x="2505" y="3917"/>
                    </a:lnTo>
                    <a:lnTo>
                      <a:pt x="2392" y="3945"/>
                    </a:lnTo>
                    <a:lnTo>
                      <a:pt x="2277" y="3965"/>
                    </a:lnTo>
                    <a:lnTo>
                      <a:pt x="2163" y="3979"/>
                    </a:lnTo>
                    <a:lnTo>
                      <a:pt x="2048" y="3985"/>
                    </a:lnTo>
                    <a:lnTo>
                      <a:pt x="1990" y="3986"/>
                    </a:lnTo>
                    <a:lnTo>
                      <a:pt x="1990" y="3986"/>
                    </a:lnTo>
                    <a:close/>
                  </a:path>
                </a:pathLst>
              </a:custGeom>
              <a:solidFill>
                <a:srgbClr val="EF2F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6"/>
              <p:cNvSpPr>
                <a:spLocks/>
              </p:cNvSpPr>
              <p:nvPr/>
            </p:nvSpPr>
            <p:spPr bwMode="auto">
              <a:xfrm>
                <a:off x="3001" y="3241"/>
                <a:ext cx="550" cy="521"/>
              </a:xfrm>
              <a:custGeom>
                <a:avLst/>
                <a:gdLst>
                  <a:gd name="T0" fmla="*/ 100 w 2749"/>
                  <a:gd name="T1" fmla="*/ 0 h 2606"/>
                  <a:gd name="T2" fmla="*/ 72 w 2749"/>
                  <a:gd name="T3" fmla="*/ 91 h 2606"/>
                  <a:gd name="T4" fmla="*/ 30 w 2749"/>
                  <a:gd name="T5" fmla="*/ 279 h 2606"/>
                  <a:gd name="T6" fmla="*/ 6 w 2749"/>
                  <a:gd name="T7" fmla="*/ 469 h 2606"/>
                  <a:gd name="T8" fmla="*/ 0 w 2749"/>
                  <a:gd name="T9" fmla="*/ 663 h 2606"/>
                  <a:gd name="T10" fmla="*/ 12 w 2749"/>
                  <a:gd name="T11" fmla="*/ 856 h 2606"/>
                  <a:gd name="T12" fmla="*/ 34 w 2749"/>
                  <a:gd name="T13" fmla="*/ 1000 h 2606"/>
                  <a:gd name="T14" fmla="*/ 55 w 2749"/>
                  <a:gd name="T15" fmla="*/ 1096 h 2606"/>
                  <a:gd name="T16" fmla="*/ 80 w 2749"/>
                  <a:gd name="T17" fmla="*/ 1192 h 2606"/>
                  <a:gd name="T18" fmla="*/ 111 w 2749"/>
                  <a:gd name="T19" fmla="*/ 1287 h 2606"/>
                  <a:gd name="T20" fmla="*/ 147 w 2749"/>
                  <a:gd name="T21" fmla="*/ 1380 h 2606"/>
                  <a:gd name="T22" fmla="*/ 188 w 2749"/>
                  <a:gd name="T23" fmla="*/ 1473 h 2606"/>
                  <a:gd name="T24" fmla="*/ 211 w 2749"/>
                  <a:gd name="T25" fmla="*/ 1519 h 2606"/>
                  <a:gd name="T26" fmla="*/ 245 w 2749"/>
                  <a:gd name="T27" fmla="*/ 1581 h 2606"/>
                  <a:gd name="T28" fmla="*/ 317 w 2749"/>
                  <a:gd name="T29" fmla="*/ 1701 h 2606"/>
                  <a:gd name="T30" fmla="*/ 398 w 2749"/>
                  <a:gd name="T31" fmla="*/ 1814 h 2606"/>
                  <a:gd name="T32" fmla="*/ 483 w 2749"/>
                  <a:gd name="T33" fmla="*/ 1920 h 2606"/>
                  <a:gd name="T34" fmla="*/ 576 w 2749"/>
                  <a:gd name="T35" fmla="*/ 2021 h 2606"/>
                  <a:gd name="T36" fmla="*/ 675 w 2749"/>
                  <a:gd name="T37" fmla="*/ 2114 h 2606"/>
                  <a:gd name="T38" fmla="*/ 779 w 2749"/>
                  <a:gd name="T39" fmla="*/ 2199 h 2606"/>
                  <a:gd name="T40" fmla="*/ 888 w 2749"/>
                  <a:gd name="T41" fmla="*/ 2277 h 2606"/>
                  <a:gd name="T42" fmla="*/ 1003 w 2749"/>
                  <a:gd name="T43" fmla="*/ 2348 h 2606"/>
                  <a:gd name="T44" fmla="*/ 1121 w 2749"/>
                  <a:gd name="T45" fmla="*/ 2411 h 2606"/>
                  <a:gd name="T46" fmla="*/ 1244 w 2749"/>
                  <a:gd name="T47" fmla="*/ 2465 h 2606"/>
                  <a:gd name="T48" fmla="*/ 1372 w 2749"/>
                  <a:gd name="T49" fmla="*/ 2511 h 2606"/>
                  <a:gd name="T50" fmla="*/ 1503 w 2749"/>
                  <a:gd name="T51" fmla="*/ 2548 h 2606"/>
                  <a:gd name="T52" fmla="*/ 1635 w 2749"/>
                  <a:gd name="T53" fmla="*/ 2577 h 2606"/>
                  <a:gd name="T54" fmla="*/ 1772 w 2749"/>
                  <a:gd name="T55" fmla="*/ 2596 h 2606"/>
                  <a:gd name="T56" fmla="*/ 1912 w 2749"/>
                  <a:gd name="T57" fmla="*/ 2605 h 2606"/>
                  <a:gd name="T58" fmla="*/ 1982 w 2749"/>
                  <a:gd name="T59" fmla="*/ 2606 h 2606"/>
                  <a:gd name="T60" fmla="*/ 2032 w 2749"/>
                  <a:gd name="T61" fmla="*/ 2605 h 2606"/>
                  <a:gd name="T62" fmla="*/ 2130 w 2749"/>
                  <a:gd name="T63" fmla="*/ 2600 h 2606"/>
                  <a:gd name="T64" fmla="*/ 2275 w 2749"/>
                  <a:gd name="T65" fmla="*/ 2584 h 2606"/>
                  <a:gd name="T66" fmla="*/ 2466 w 2749"/>
                  <a:gd name="T67" fmla="*/ 2544 h 2606"/>
                  <a:gd name="T68" fmla="*/ 2655 w 2749"/>
                  <a:gd name="T69" fmla="*/ 2488 h 2606"/>
                  <a:gd name="T70" fmla="*/ 2749 w 2749"/>
                  <a:gd name="T71" fmla="*/ 2452 h 2606"/>
                  <a:gd name="T72" fmla="*/ 2749 w 2749"/>
                  <a:gd name="T73" fmla="*/ 0 h 2606"/>
                  <a:gd name="T74" fmla="*/ 100 w 2749"/>
                  <a:gd name="T75" fmla="*/ 0 h 26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749" h="2606">
                    <a:moveTo>
                      <a:pt x="100" y="0"/>
                    </a:moveTo>
                    <a:lnTo>
                      <a:pt x="72" y="91"/>
                    </a:lnTo>
                    <a:lnTo>
                      <a:pt x="30" y="279"/>
                    </a:lnTo>
                    <a:lnTo>
                      <a:pt x="6" y="469"/>
                    </a:lnTo>
                    <a:lnTo>
                      <a:pt x="0" y="663"/>
                    </a:lnTo>
                    <a:lnTo>
                      <a:pt x="12" y="856"/>
                    </a:lnTo>
                    <a:lnTo>
                      <a:pt x="34" y="1000"/>
                    </a:lnTo>
                    <a:lnTo>
                      <a:pt x="55" y="1096"/>
                    </a:lnTo>
                    <a:lnTo>
                      <a:pt x="80" y="1192"/>
                    </a:lnTo>
                    <a:lnTo>
                      <a:pt x="111" y="1287"/>
                    </a:lnTo>
                    <a:lnTo>
                      <a:pt x="147" y="1380"/>
                    </a:lnTo>
                    <a:lnTo>
                      <a:pt x="188" y="1473"/>
                    </a:lnTo>
                    <a:lnTo>
                      <a:pt x="211" y="1519"/>
                    </a:lnTo>
                    <a:lnTo>
                      <a:pt x="245" y="1581"/>
                    </a:lnTo>
                    <a:lnTo>
                      <a:pt x="317" y="1701"/>
                    </a:lnTo>
                    <a:lnTo>
                      <a:pt x="398" y="1814"/>
                    </a:lnTo>
                    <a:lnTo>
                      <a:pt x="483" y="1920"/>
                    </a:lnTo>
                    <a:lnTo>
                      <a:pt x="576" y="2021"/>
                    </a:lnTo>
                    <a:lnTo>
                      <a:pt x="675" y="2114"/>
                    </a:lnTo>
                    <a:lnTo>
                      <a:pt x="779" y="2199"/>
                    </a:lnTo>
                    <a:lnTo>
                      <a:pt x="888" y="2277"/>
                    </a:lnTo>
                    <a:lnTo>
                      <a:pt x="1003" y="2348"/>
                    </a:lnTo>
                    <a:lnTo>
                      <a:pt x="1121" y="2411"/>
                    </a:lnTo>
                    <a:lnTo>
                      <a:pt x="1244" y="2465"/>
                    </a:lnTo>
                    <a:lnTo>
                      <a:pt x="1372" y="2511"/>
                    </a:lnTo>
                    <a:lnTo>
                      <a:pt x="1503" y="2548"/>
                    </a:lnTo>
                    <a:lnTo>
                      <a:pt x="1635" y="2577"/>
                    </a:lnTo>
                    <a:lnTo>
                      <a:pt x="1772" y="2596"/>
                    </a:lnTo>
                    <a:lnTo>
                      <a:pt x="1912" y="2605"/>
                    </a:lnTo>
                    <a:lnTo>
                      <a:pt x="1982" y="2606"/>
                    </a:lnTo>
                    <a:lnTo>
                      <a:pt x="2032" y="2605"/>
                    </a:lnTo>
                    <a:lnTo>
                      <a:pt x="2130" y="2600"/>
                    </a:lnTo>
                    <a:lnTo>
                      <a:pt x="2275" y="2584"/>
                    </a:lnTo>
                    <a:lnTo>
                      <a:pt x="2466" y="2544"/>
                    </a:lnTo>
                    <a:lnTo>
                      <a:pt x="2655" y="2488"/>
                    </a:lnTo>
                    <a:lnTo>
                      <a:pt x="2749" y="2452"/>
                    </a:lnTo>
                    <a:lnTo>
                      <a:pt x="2749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7"/>
              <p:cNvSpPr>
                <a:spLocks/>
              </p:cNvSpPr>
              <p:nvPr/>
            </p:nvSpPr>
            <p:spPr bwMode="auto">
              <a:xfrm>
                <a:off x="3001" y="3391"/>
                <a:ext cx="399" cy="374"/>
              </a:xfrm>
              <a:custGeom>
                <a:avLst/>
                <a:gdLst>
                  <a:gd name="T0" fmla="*/ 0 w 1994"/>
                  <a:gd name="T1" fmla="*/ 0 h 1867"/>
                  <a:gd name="T2" fmla="*/ 3 w 1994"/>
                  <a:gd name="T3" fmla="*/ 49 h 1867"/>
                  <a:gd name="T4" fmla="*/ 14 w 1994"/>
                  <a:gd name="T5" fmla="*/ 148 h 1867"/>
                  <a:gd name="T6" fmla="*/ 30 w 1994"/>
                  <a:gd name="T7" fmla="*/ 247 h 1867"/>
                  <a:gd name="T8" fmla="*/ 50 w 1994"/>
                  <a:gd name="T9" fmla="*/ 346 h 1867"/>
                  <a:gd name="T10" fmla="*/ 77 w 1994"/>
                  <a:gd name="T11" fmla="*/ 444 h 1867"/>
                  <a:gd name="T12" fmla="*/ 108 w 1994"/>
                  <a:gd name="T13" fmla="*/ 541 h 1867"/>
                  <a:gd name="T14" fmla="*/ 145 w 1994"/>
                  <a:gd name="T15" fmla="*/ 637 h 1867"/>
                  <a:gd name="T16" fmla="*/ 186 w 1994"/>
                  <a:gd name="T17" fmla="*/ 732 h 1867"/>
                  <a:gd name="T18" fmla="*/ 209 w 1994"/>
                  <a:gd name="T19" fmla="*/ 779 h 1867"/>
                  <a:gd name="T20" fmla="*/ 243 w 1994"/>
                  <a:gd name="T21" fmla="*/ 842 h 1867"/>
                  <a:gd name="T22" fmla="*/ 315 w 1994"/>
                  <a:gd name="T23" fmla="*/ 961 h 1867"/>
                  <a:gd name="T24" fmla="*/ 396 w 1994"/>
                  <a:gd name="T25" fmla="*/ 1074 h 1867"/>
                  <a:gd name="T26" fmla="*/ 481 w 1994"/>
                  <a:gd name="T27" fmla="*/ 1181 h 1867"/>
                  <a:gd name="T28" fmla="*/ 574 w 1994"/>
                  <a:gd name="T29" fmla="*/ 1281 h 1867"/>
                  <a:gd name="T30" fmla="*/ 673 w 1994"/>
                  <a:gd name="T31" fmla="*/ 1374 h 1867"/>
                  <a:gd name="T32" fmla="*/ 777 w 1994"/>
                  <a:gd name="T33" fmla="*/ 1460 h 1867"/>
                  <a:gd name="T34" fmla="*/ 886 w 1994"/>
                  <a:gd name="T35" fmla="*/ 1538 h 1867"/>
                  <a:gd name="T36" fmla="*/ 1001 w 1994"/>
                  <a:gd name="T37" fmla="*/ 1608 h 1867"/>
                  <a:gd name="T38" fmla="*/ 1119 w 1994"/>
                  <a:gd name="T39" fmla="*/ 1671 h 1867"/>
                  <a:gd name="T40" fmla="*/ 1242 w 1994"/>
                  <a:gd name="T41" fmla="*/ 1726 h 1867"/>
                  <a:gd name="T42" fmla="*/ 1370 w 1994"/>
                  <a:gd name="T43" fmla="*/ 1772 h 1867"/>
                  <a:gd name="T44" fmla="*/ 1501 w 1994"/>
                  <a:gd name="T45" fmla="*/ 1809 h 1867"/>
                  <a:gd name="T46" fmla="*/ 1633 w 1994"/>
                  <a:gd name="T47" fmla="*/ 1837 h 1867"/>
                  <a:gd name="T48" fmla="*/ 1770 w 1994"/>
                  <a:gd name="T49" fmla="*/ 1856 h 1867"/>
                  <a:gd name="T50" fmla="*/ 1910 w 1994"/>
                  <a:gd name="T51" fmla="*/ 1866 h 1867"/>
                  <a:gd name="T52" fmla="*/ 1980 w 1994"/>
                  <a:gd name="T53" fmla="*/ 1867 h 1867"/>
                  <a:gd name="T54" fmla="*/ 1994 w 1994"/>
                  <a:gd name="T55" fmla="*/ 1867 h 1867"/>
                  <a:gd name="T56" fmla="*/ 1994 w 1994"/>
                  <a:gd name="T57" fmla="*/ 0 h 1867"/>
                  <a:gd name="T58" fmla="*/ 0 w 1994"/>
                  <a:gd name="T59" fmla="*/ 0 h 18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994" h="1867">
                    <a:moveTo>
                      <a:pt x="0" y="0"/>
                    </a:moveTo>
                    <a:lnTo>
                      <a:pt x="3" y="49"/>
                    </a:lnTo>
                    <a:lnTo>
                      <a:pt x="14" y="148"/>
                    </a:lnTo>
                    <a:lnTo>
                      <a:pt x="30" y="247"/>
                    </a:lnTo>
                    <a:lnTo>
                      <a:pt x="50" y="346"/>
                    </a:lnTo>
                    <a:lnTo>
                      <a:pt x="77" y="444"/>
                    </a:lnTo>
                    <a:lnTo>
                      <a:pt x="108" y="541"/>
                    </a:lnTo>
                    <a:lnTo>
                      <a:pt x="145" y="637"/>
                    </a:lnTo>
                    <a:lnTo>
                      <a:pt x="186" y="732"/>
                    </a:lnTo>
                    <a:lnTo>
                      <a:pt x="209" y="779"/>
                    </a:lnTo>
                    <a:lnTo>
                      <a:pt x="243" y="842"/>
                    </a:lnTo>
                    <a:lnTo>
                      <a:pt x="315" y="961"/>
                    </a:lnTo>
                    <a:lnTo>
                      <a:pt x="396" y="1074"/>
                    </a:lnTo>
                    <a:lnTo>
                      <a:pt x="481" y="1181"/>
                    </a:lnTo>
                    <a:lnTo>
                      <a:pt x="574" y="1281"/>
                    </a:lnTo>
                    <a:lnTo>
                      <a:pt x="673" y="1374"/>
                    </a:lnTo>
                    <a:lnTo>
                      <a:pt x="777" y="1460"/>
                    </a:lnTo>
                    <a:lnTo>
                      <a:pt x="886" y="1538"/>
                    </a:lnTo>
                    <a:lnTo>
                      <a:pt x="1001" y="1608"/>
                    </a:lnTo>
                    <a:lnTo>
                      <a:pt x="1119" y="1671"/>
                    </a:lnTo>
                    <a:lnTo>
                      <a:pt x="1242" y="1726"/>
                    </a:lnTo>
                    <a:lnTo>
                      <a:pt x="1370" y="1772"/>
                    </a:lnTo>
                    <a:lnTo>
                      <a:pt x="1501" y="1809"/>
                    </a:lnTo>
                    <a:lnTo>
                      <a:pt x="1633" y="1837"/>
                    </a:lnTo>
                    <a:lnTo>
                      <a:pt x="1770" y="1856"/>
                    </a:lnTo>
                    <a:lnTo>
                      <a:pt x="1910" y="1866"/>
                    </a:lnTo>
                    <a:lnTo>
                      <a:pt x="1980" y="1867"/>
                    </a:lnTo>
                    <a:lnTo>
                      <a:pt x="1994" y="1867"/>
                    </a:lnTo>
                    <a:lnTo>
                      <a:pt x="199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570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8"/>
              <p:cNvSpPr>
                <a:spLocks/>
              </p:cNvSpPr>
              <p:nvPr/>
            </p:nvSpPr>
            <p:spPr bwMode="auto">
              <a:xfrm>
                <a:off x="2377" y="4239"/>
                <a:ext cx="223" cy="345"/>
              </a:xfrm>
              <a:custGeom>
                <a:avLst/>
                <a:gdLst>
                  <a:gd name="T0" fmla="*/ 558 w 1116"/>
                  <a:gd name="T1" fmla="*/ 1728 h 1728"/>
                  <a:gd name="T2" fmla="*/ 529 w 1116"/>
                  <a:gd name="T3" fmla="*/ 1728 h 1728"/>
                  <a:gd name="T4" fmla="*/ 474 w 1116"/>
                  <a:gd name="T5" fmla="*/ 1722 h 1728"/>
                  <a:gd name="T6" fmla="*/ 419 w 1116"/>
                  <a:gd name="T7" fmla="*/ 1711 h 1728"/>
                  <a:gd name="T8" fmla="*/ 367 w 1116"/>
                  <a:gd name="T9" fmla="*/ 1695 h 1728"/>
                  <a:gd name="T10" fmla="*/ 317 w 1116"/>
                  <a:gd name="T11" fmla="*/ 1674 h 1728"/>
                  <a:gd name="T12" fmla="*/ 270 w 1116"/>
                  <a:gd name="T13" fmla="*/ 1647 h 1728"/>
                  <a:gd name="T14" fmla="*/ 225 w 1116"/>
                  <a:gd name="T15" fmla="*/ 1617 h 1728"/>
                  <a:gd name="T16" fmla="*/ 183 w 1116"/>
                  <a:gd name="T17" fmla="*/ 1583 h 1728"/>
                  <a:gd name="T18" fmla="*/ 145 w 1116"/>
                  <a:gd name="T19" fmla="*/ 1545 h 1728"/>
                  <a:gd name="T20" fmla="*/ 111 w 1116"/>
                  <a:gd name="T21" fmla="*/ 1504 h 1728"/>
                  <a:gd name="T22" fmla="*/ 82 w 1116"/>
                  <a:gd name="T23" fmla="*/ 1459 h 1728"/>
                  <a:gd name="T24" fmla="*/ 55 w 1116"/>
                  <a:gd name="T25" fmla="*/ 1412 h 1728"/>
                  <a:gd name="T26" fmla="*/ 35 w 1116"/>
                  <a:gd name="T27" fmla="*/ 1362 h 1728"/>
                  <a:gd name="T28" fmla="*/ 18 w 1116"/>
                  <a:gd name="T29" fmla="*/ 1310 h 1728"/>
                  <a:gd name="T30" fmla="*/ 6 w 1116"/>
                  <a:gd name="T31" fmla="*/ 1255 h 1728"/>
                  <a:gd name="T32" fmla="*/ 1 w 1116"/>
                  <a:gd name="T33" fmla="*/ 1199 h 1728"/>
                  <a:gd name="T34" fmla="*/ 0 w 1116"/>
                  <a:gd name="T35" fmla="*/ 1171 h 1728"/>
                  <a:gd name="T36" fmla="*/ 0 w 1116"/>
                  <a:gd name="T37" fmla="*/ 0 h 1728"/>
                  <a:gd name="T38" fmla="*/ 1116 w 1116"/>
                  <a:gd name="T39" fmla="*/ 0 h 1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16" h="1728">
                    <a:moveTo>
                      <a:pt x="558" y="1728"/>
                    </a:moveTo>
                    <a:lnTo>
                      <a:pt x="529" y="1728"/>
                    </a:lnTo>
                    <a:lnTo>
                      <a:pt x="474" y="1722"/>
                    </a:lnTo>
                    <a:lnTo>
                      <a:pt x="419" y="1711"/>
                    </a:lnTo>
                    <a:lnTo>
                      <a:pt x="367" y="1695"/>
                    </a:lnTo>
                    <a:lnTo>
                      <a:pt x="317" y="1674"/>
                    </a:lnTo>
                    <a:lnTo>
                      <a:pt x="270" y="1647"/>
                    </a:lnTo>
                    <a:lnTo>
                      <a:pt x="225" y="1617"/>
                    </a:lnTo>
                    <a:lnTo>
                      <a:pt x="183" y="1583"/>
                    </a:lnTo>
                    <a:lnTo>
                      <a:pt x="145" y="1545"/>
                    </a:lnTo>
                    <a:lnTo>
                      <a:pt x="111" y="1504"/>
                    </a:lnTo>
                    <a:lnTo>
                      <a:pt x="82" y="1459"/>
                    </a:lnTo>
                    <a:lnTo>
                      <a:pt x="55" y="1412"/>
                    </a:lnTo>
                    <a:lnTo>
                      <a:pt x="35" y="1362"/>
                    </a:lnTo>
                    <a:lnTo>
                      <a:pt x="18" y="1310"/>
                    </a:lnTo>
                    <a:lnTo>
                      <a:pt x="6" y="1255"/>
                    </a:lnTo>
                    <a:lnTo>
                      <a:pt x="1" y="1199"/>
                    </a:lnTo>
                    <a:lnTo>
                      <a:pt x="0" y="1171"/>
                    </a:lnTo>
                    <a:lnTo>
                      <a:pt x="0" y="0"/>
                    </a:lnTo>
                    <a:lnTo>
                      <a:pt x="11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Rectangle 29"/>
              <p:cNvSpPr>
                <a:spLocks noChangeArrowheads="1"/>
              </p:cNvSpPr>
              <p:nvPr/>
            </p:nvSpPr>
            <p:spPr bwMode="auto">
              <a:xfrm>
                <a:off x="3211" y="4270"/>
                <a:ext cx="55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30"/>
              <p:cNvSpPr>
                <a:spLocks noChangeArrowheads="1"/>
              </p:cNvSpPr>
              <p:nvPr/>
            </p:nvSpPr>
            <p:spPr bwMode="auto">
              <a:xfrm>
                <a:off x="3015" y="4270"/>
                <a:ext cx="56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Rectangle 31"/>
              <p:cNvSpPr>
                <a:spLocks noChangeArrowheads="1"/>
              </p:cNvSpPr>
              <p:nvPr/>
            </p:nvSpPr>
            <p:spPr bwMode="auto">
              <a:xfrm>
                <a:off x="2823" y="4270"/>
                <a:ext cx="56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Rectangle 32"/>
              <p:cNvSpPr>
                <a:spLocks noChangeArrowheads="1"/>
              </p:cNvSpPr>
              <p:nvPr/>
            </p:nvSpPr>
            <p:spPr bwMode="auto">
              <a:xfrm>
                <a:off x="2784" y="4030"/>
                <a:ext cx="505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33"/>
              <p:cNvSpPr>
                <a:spLocks noEditPoints="1"/>
              </p:cNvSpPr>
              <p:nvPr/>
            </p:nvSpPr>
            <p:spPr bwMode="auto">
              <a:xfrm>
                <a:off x="2349" y="2828"/>
                <a:ext cx="1784" cy="1784"/>
              </a:xfrm>
              <a:custGeom>
                <a:avLst/>
                <a:gdLst>
                  <a:gd name="T0" fmla="*/ 7890 w 8922"/>
                  <a:gd name="T1" fmla="*/ 8635 h 8922"/>
                  <a:gd name="T2" fmla="*/ 6371 w 8922"/>
                  <a:gd name="T3" fmla="*/ 5925 h 8922"/>
                  <a:gd name="T4" fmla="*/ 8637 w 8922"/>
                  <a:gd name="T5" fmla="*/ 8222 h 8922"/>
                  <a:gd name="T6" fmla="*/ 6469 w 8922"/>
                  <a:gd name="T7" fmla="*/ 5075 h 8922"/>
                  <a:gd name="T8" fmla="*/ 6218 w 8922"/>
                  <a:gd name="T9" fmla="*/ 5186 h 8922"/>
                  <a:gd name="T10" fmla="*/ 2975 w 8922"/>
                  <a:gd name="T11" fmla="*/ 1894 h 8922"/>
                  <a:gd name="T12" fmla="*/ 3304 w 8922"/>
                  <a:gd name="T13" fmla="*/ 1266 h 8922"/>
                  <a:gd name="T14" fmla="*/ 3801 w 8922"/>
                  <a:gd name="T15" fmla="*/ 764 h 8922"/>
                  <a:gd name="T16" fmla="*/ 4323 w 8922"/>
                  <a:gd name="T17" fmla="*/ 466 h 8922"/>
                  <a:gd name="T18" fmla="*/ 5017 w 8922"/>
                  <a:gd name="T19" fmla="*/ 293 h 8922"/>
                  <a:gd name="T20" fmla="*/ 5712 w 8922"/>
                  <a:gd name="T21" fmla="*/ 325 h 8922"/>
                  <a:gd name="T22" fmla="*/ 6364 w 8922"/>
                  <a:gd name="T23" fmla="*/ 552 h 8922"/>
                  <a:gd name="T24" fmla="*/ 6928 w 8922"/>
                  <a:gd name="T25" fmla="*/ 960 h 8922"/>
                  <a:gd name="T26" fmla="*/ 7360 w 8922"/>
                  <a:gd name="T27" fmla="*/ 1534 h 8922"/>
                  <a:gd name="T28" fmla="*/ 7581 w 8922"/>
                  <a:gd name="T29" fmla="*/ 2101 h 8922"/>
                  <a:gd name="T30" fmla="*/ 7649 w 8922"/>
                  <a:gd name="T31" fmla="*/ 2802 h 8922"/>
                  <a:gd name="T32" fmla="*/ 7517 w 8922"/>
                  <a:gd name="T33" fmla="*/ 3480 h 8922"/>
                  <a:gd name="T34" fmla="*/ 7199 w 8922"/>
                  <a:gd name="T35" fmla="*/ 4094 h 8922"/>
                  <a:gd name="T36" fmla="*/ 6705 w 8922"/>
                  <a:gd name="T37" fmla="*/ 4598 h 8922"/>
                  <a:gd name="T38" fmla="*/ 6075 w 8922"/>
                  <a:gd name="T39" fmla="*/ 4943 h 8922"/>
                  <a:gd name="T40" fmla="*/ 5008 w 8922"/>
                  <a:gd name="T41" fmla="*/ 5083 h 8922"/>
                  <a:gd name="T42" fmla="*/ 4039 w 8922"/>
                  <a:gd name="T43" fmla="*/ 4763 h 8922"/>
                  <a:gd name="T44" fmla="*/ 3288 w 8922"/>
                  <a:gd name="T45" fmla="*/ 4082 h 8922"/>
                  <a:gd name="T46" fmla="*/ 2877 w 8922"/>
                  <a:gd name="T47" fmla="*/ 3143 h 8922"/>
                  <a:gd name="T48" fmla="*/ 2927 w 8922"/>
                  <a:gd name="T49" fmla="*/ 2047 h 8922"/>
                  <a:gd name="T50" fmla="*/ 5382 w 8922"/>
                  <a:gd name="T51" fmla="*/ 8493 h 8922"/>
                  <a:gd name="T52" fmla="*/ 1255 w 8922"/>
                  <a:gd name="T53" fmla="*/ 8643 h 8922"/>
                  <a:gd name="T54" fmla="*/ 1394 w 8922"/>
                  <a:gd name="T55" fmla="*/ 8225 h 8922"/>
                  <a:gd name="T56" fmla="*/ 2586 w 8922"/>
                  <a:gd name="T57" fmla="*/ 3030 h 8922"/>
                  <a:gd name="T58" fmla="*/ 2161 w 8922"/>
                  <a:gd name="T59" fmla="*/ 3596 h 8922"/>
                  <a:gd name="T60" fmla="*/ 3108 w 8922"/>
                  <a:gd name="T61" fmla="*/ 4319 h 8922"/>
                  <a:gd name="T62" fmla="*/ 2175 w 8922"/>
                  <a:gd name="T63" fmla="*/ 4796 h 8922"/>
                  <a:gd name="T64" fmla="*/ 4667 w 8922"/>
                  <a:gd name="T65" fmla="*/ 5301 h 8922"/>
                  <a:gd name="T66" fmla="*/ 5479 w 8922"/>
                  <a:gd name="T67" fmla="*/ 8225 h 8922"/>
                  <a:gd name="T68" fmla="*/ 960 w 8922"/>
                  <a:gd name="T69" fmla="*/ 8550 h 8922"/>
                  <a:gd name="T70" fmla="*/ 570 w 8922"/>
                  <a:gd name="T71" fmla="*/ 8624 h 8922"/>
                  <a:gd name="T72" fmla="*/ 280 w 8922"/>
                  <a:gd name="T73" fmla="*/ 8267 h 8922"/>
                  <a:gd name="T74" fmla="*/ 7361 w 8922"/>
                  <a:gd name="T75" fmla="*/ 5117 h 8922"/>
                  <a:gd name="T76" fmla="*/ 7348 w 8922"/>
                  <a:gd name="T77" fmla="*/ 4367 h 8922"/>
                  <a:gd name="T78" fmla="*/ 7907 w 8922"/>
                  <a:gd name="T79" fmla="*/ 3150 h 8922"/>
                  <a:gd name="T80" fmla="*/ 7905 w 8922"/>
                  <a:gd name="T81" fmla="*/ 2182 h 8922"/>
                  <a:gd name="T82" fmla="*/ 7681 w 8922"/>
                  <a:gd name="T83" fmla="*/ 1504 h 8922"/>
                  <a:gd name="T84" fmla="*/ 7314 w 8922"/>
                  <a:gd name="T85" fmla="*/ 945 h 8922"/>
                  <a:gd name="T86" fmla="*/ 6723 w 8922"/>
                  <a:gd name="T87" fmla="*/ 431 h 8922"/>
                  <a:gd name="T88" fmla="*/ 6021 w 8922"/>
                  <a:gd name="T89" fmla="*/ 110 h 8922"/>
                  <a:gd name="T90" fmla="*/ 5254 w 8922"/>
                  <a:gd name="T91" fmla="*/ 0 h 8922"/>
                  <a:gd name="T92" fmla="*/ 4472 w 8922"/>
                  <a:gd name="T93" fmla="*/ 115 h 8922"/>
                  <a:gd name="T94" fmla="*/ 3820 w 8922"/>
                  <a:gd name="T95" fmla="*/ 411 h 8922"/>
                  <a:gd name="T96" fmla="*/ 3118 w 8922"/>
                  <a:gd name="T97" fmla="*/ 1044 h 8922"/>
                  <a:gd name="T98" fmla="*/ 2681 w 8922"/>
                  <a:gd name="T99" fmla="*/ 1894 h 8922"/>
                  <a:gd name="T100" fmla="*/ 0 w 8922"/>
                  <a:gd name="T101" fmla="*/ 6915 h 8922"/>
                  <a:gd name="T102" fmla="*/ 68 w 8922"/>
                  <a:gd name="T103" fmla="*/ 8529 h 8922"/>
                  <a:gd name="T104" fmla="*/ 334 w 8922"/>
                  <a:gd name="T105" fmla="*/ 8822 h 8922"/>
                  <a:gd name="T106" fmla="*/ 697 w 8922"/>
                  <a:gd name="T107" fmla="*/ 8922 h 8922"/>
                  <a:gd name="T108" fmla="*/ 5365 w 8922"/>
                  <a:gd name="T109" fmla="*/ 8854 h 8922"/>
                  <a:gd name="T110" fmla="*/ 5659 w 8922"/>
                  <a:gd name="T111" fmla="*/ 8589 h 8922"/>
                  <a:gd name="T112" fmla="*/ 5758 w 8922"/>
                  <a:gd name="T113" fmla="*/ 8225 h 8922"/>
                  <a:gd name="T114" fmla="*/ 5981 w 8922"/>
                  <a:gd name="T115" fmla="*/ 5827 h 8922"/>
                  <a:gd name="T116" fmla="*/ 7700 w 8922"/>
                  <a:gd name="T117" fmla="*/ 8868 h 8922"/>
                  <a:gd name="T118" fmla="*/ 8001 w 8922"/>
                  <a:gd name="T119" fmla="*/ 8915 h 8922"/>
                  <a:gd name="T120" fmla="*/ 8710 w 8922"/>
                  <a:gd name="T121" fmla="*/ 8576 h 8922"/>
                  <a:gd name="T122" fmla="*/ 8915 w 8922"/>
                  <a:gd name="T123" fmla="*/ 8090 h 8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922" h="8922">
                    <a:moveTo>
                      <a:pt x="8532" y="8364"/>
                    </a:moveTo>
                    <a:lnTo>
                      <a:pt x="8030" y="8615"/>
                    </a:lnTo>
                    <a:lnTo>
                      <a:pt x="8011" y="8624"/>
                    </a:lnTo>
                    <a:lnTo>
                      <a:pt x="7972" y="8637"/>
                    </a:lnTo>
                    <a:lnTo>
                      <a:pt x="7931" y="8640"/>
                    </a:lnTo>
                    <a:lnTo>
                      <a:pt x="7890" y="8635"/>
                    </a:lnTo>
                    <a:lnTo>
                      <a:pt x="7850" y="8622"/>
                    </a:lnTo>
                    <a:lnTo>
                      <a:pt x="7815" y="8601"/>
                    </a:lnTo>
                    <a:lnTo>
                      <a:pt x="7784" y="8573"/>
                    </a:lnTo>
                    <a:lnTo>
                      <a:pt x="7760" y="8537"/>
                    </a:lnTo>
                    <a:lnTo>
                      <a:pt x="7751" y="8517"/>
                    </a:lnTo>
                    <a:lnTo>
                      <a:pt x="6371" y="5925"/>
                    </a:lnTo>
                    <a:lnTo>
                      <a:pt x="7249" y="5478"/>
                    </a:lnTo>
                    <a:lnTo>
                      <a:pt x="8616" y="8086"/>
                    </a:lnTo>
                    <a:lnTo>
                      <a:pt x="8625" y="8103"/>
                    </a:lnTo>
                    <a:lnTo>
                      <a:pt x="8638" y="8142"/>
                    </a:lnTo>
                    <a:lnTo>
                      <a:pt x="8641" y="8182"/>
                    </a:lnTo>
                    <a:lnTo>
                      <a:pt x="8637" y="8222"/>
                    </a:lnTo>
                    <a:lnTo>
                      <a:pt x="8625" y="8259"/>
                    </a:lnTo>
                    <a:lnTo>
                      <a:pt x="8606" y="8295"/>
                    </a:lnTo>
                    <a:lnTo>
                      <a:pt x="8581" y="8326"/>
                    </a:lnTo>
                    <a:lnTo>
                      <a:pt x="8550" y="8353"/>
                    </a:lnTo>
                    <a:lnTo>
                      <a:pt x="8532" y="8364"/>
                    </a:lnTo>
                    <a:close/>
                    <a:moveTo>
                      <a:pt x="6469" y="5075"/>
                    </a:moveTo>
                    <a:lnTo>
                      <a:pt x="6530" y="5043"/>
                    </a:lnTo>
                    <a:lnTo>
                      <a:pt x="6640" y="4981"/>
                    </a:lnTo>
                    <a:lnTo>
                      <a:pt x="6692" y="4949"/>
                    </a:lnTo>
                    <a:lnTo>
                      <a:pt x="6901" y="5353"/>
                    </a:lnTo>
                    <a:lnTo>
                      <a:pt x="6427" y="5590"/>
                    </a:lnTo>
                    <a:lnTo>
                      <a:pt x="6218" y="5186"/>
                    </a:lnTo>
                    <a:lnTo>
                      <a:pt x="6254" y="5175"/>
                    </a:lnTo>
                    <a:lnTo>
                      <a:pt x="6322" y="5149"/>
                    </a:lnTo>
                    <a:lnTo>
                      <a:pt x="6415" y="5106"/>
                    </a:lnTo>
                    <a:lnTo>
                      <a:pt x="6469" y="5075"/>
                    </a:lnTo>
                    <a:close/>
                    <a:moveTo>
                      <a:pt x="2956" y="1952"/>
                    </a:moveTo>
                    <a:lnTo>
                      <a:pt x="2975" y="1894"/>
                    </a:lnTo>
                    <a:lnTo>
                      <a:pt x="3017" y="1783"/>
                    </a:lnTo>
                    <a:lnTo>
                      <a:pt x="3064" y="1673"/>
                    </a:lnTo>
                    <a:lnTo>
                      <a:pt x="3117" y="1566"/>
                    </a:lnTo>
                    <a:lnTo>
                      <a:pt x="3174" y="1463"/>
                    </a:lnTo>
                    <a:lnTo>
                      <a:pt x="3237" y="1362"/>
                    </a:lnTo>
                    <a:lnTo>
                      <a:pt x="3304" y="1266"/>
                    </a:lnTo>
                    <a:lnTo>
                      <a:pt x="3376" y="1173"/>
                    </a:lnTo>
                    <a:lnTo>
                      <a:pt x="3453" y="1083"/>
                    </a:lnTo>
                    <a:lnTo>
                      <a:pt x="3533" y="997"/>
                    </a:lnTo>
                    <a:lnTo>
                      <a:pt x="3618" y="916"/>
                    </a:lnTo>
                    <a:lnTo>
                      <a:pt x="3708" y="838"/>
                    </a:lnTo>
                    <a:lnTo>
                      <a:pt x="3801" y="764"/>
                    </a:lnTo>
                    <a:lnTo>
                      <a:pt x="3897" y="696"/>
                    </a:lnTo>
                    <a:lnTo>
                      <a:pt x="3997" y="631"/>
                    </a:lnTo>
                    <a:lnTo>
                      <a:pt x="4101" y="572"/>
                    </a:lnTo>
                    <a:lnTo>
                      <a:pt x="4154" y="544"/>
                    </a:lnTo>
                    <a:lnTo>
                      <a:pt x="4211" y="516"/>
                    </a:lnTo>
                    <a:lnTo>
                      <a:pt x="4323" y="466"/>
                    </a:lnTo>
                    <a:lnTo>
                      <a:pt x="4436" y="422"/>
                    </a:lnTo>
                    <a:lnTo>
                      <a:pt x="4551" y="385"/>
                    </a:lnTo>
                    <a:lnTo>
                      <a:pt x="4667" y="352"/>
                    </a:lnTo>
                    <a:lnTo>
                      <a:pt x="4784" y="326"/>
                    </a:lnTo>
                    <a:lnTo>
                      <a:pt x="4900" y="306"/>
                    </a:lnTo>
                    <a:lnTo>
                      <a:pt x="5017" y="293"/>
                    </a:lnTo>
                    <a:lnTo>
                      <a:pt x="5134" y="284"/>
                    </a:lnTo>
                    <a:lnTo>
                      <a:pt x="5251" y="281"/>
                    </a:lnTo>
                    <a:lnTo>
                      <a:pt x="5367" y="284"/>
                    </a:lnTo>
                    <a:lnTo>
                      <a:pt x="5483" y="293"/>
                    </a:lnTo>
                    <a:lnTo>
                      <a:pt x="5598" y="306"/>
                    </a:lnTo>
                    <a:lnTo>
                      <a:pt x="5712" y="325"/>
                    </a:lnTo>
                    <a:lnTo>
                      <a:pt x="5825" y="350"/>
                    </a:lnTo>
                    <a:lnTo>
                      <a:pt x="5936" y="381"/>
                    </a:lnTo>
                    <a:lnTo>
                      <a:pt x="6046" y="415"/>
                    </a:lnTo>
                    <a:lnTo>
                      <a:pt x="6154" y="456"/>
                    </a:lnTo>
                    <a:lnTo>
                      <a:pt x="6260" y="502"/>
                    </a:lnTo>
                    <a:lnTo>
                      <a:pt x="6364" y="552"/>
                    </a:lnTo>
                    <a:lnTo>
                      <a:pt x="6465" y="608"/>
                    </a:lnTo>
                    <a:lnTo>
                      <a:pt x="6563" y="669"/>
                    </a:lnTo>
                    <a:lnTo>
                      <a:pt x="6659" y="734"/>
                    </a:lnTo>
                    <a:lnTo>
                      <a:pt x="6752" y="805"/>
                    </a:lnTo>
                    <a:lnTo>
                      <a:pt x="6841" y="879"/>
                    </a:lnTo>
                    <a:lnTo>
                      <a:pt x="6928" y="960"/>
                    </a:lnTo>
                    <a:lnTo>
                      <a:pt x="7011" y="1044"/>
                    </a:lnTo>
                    <a:lnTo>
                      <a:pt x="7089" y="1133"/>
                    </a:lnTo>
                    <a:lnTo>
                      <a:pt x="7163" y="1226"/>
                    </a:lnTo>
                    <a:lnTo>
                      <a:pt x="7233" y="1325"/>
                    </a:lnTo>
                    <a:lnTo>
                      <a:pt x="7299" y="1427"/>
                    </a:lnTo>
                    <a:lnTo>
                      <a:pt x="7360" y="1534"/>
                    </a:lnTo>
                    <a:lnTo>
                      <a:pt x="7389" y="1589"/>
                    </a:lnTo>
                    <a:lnTo>
                      <a:pt x="7416" y="1645"/>
                    </a:lnTo>
                    <a:lnTo>
                      <a:pt x="7467" y="1757"/>
                    </a:lnTo>
                    <a:lnTo>
                      <a:pt x="7511" y="1871"/>
                    </a:lnTo>
                    <a:lnTo>
                      <a:pt x="7548" y="1986"/>
                    </a:lnTo>
                    <a:lnTo>
                      <a:pt x="7581" y="2101"/>
                    </a:lnTo>
                    <a:lnTo>
                      <a:pt x="7606" y="2218"/>
                    </a:lnTo>
                    <a:lnTo>
                      <a:pt x="7627" y="2335"/>
                    </a:lnTo>
                    <a:lnTo>
                      <a:pt x="7640" y="2452"/>
                    </a:lnTo>
                    <a:lnTo>
                      <a:pt x="7649" y="2569"/>
                    </a:lnTo>
                    <a:lnTo>
                      <a:pt x="7652" y="2686"/>
                    </a:lnTo>
                    <a:lnTo>
                      <a:pt x="7649" y="2802"/>
                    </a:lnTo>
                    <a:lnTo>
                      <a:pt x="7640" y="2918"/>
                    </a:lnTo>
                    <a:lnTo>
                      <a:pt x="7627" y="3033"/>
                    </a:lnTo>
                    <a:lnTo>
                      <a:pt x="7607" y="3147"/>
                    </a:lnTo>
                    <a:lnTo>
                      <a:pt x="7583" y="3260"/>
                    </a:lnTo>
                    <a:lnTo>
                      <a:pt x="7552" y="3371"/>
                    </a:lnTo>
                    <a:lnTo>
                      <a:pt x="7517" y="3480"/>
                    </a:lnTo>
                    <a:lnTo>
                      <a:pt x="7477" y="3588"/>
                    </a:lnTo>
                    <a:lnTo>
                      <a:pt x="7431" y="3695"/>
                    </a:lnTo>
                    <a:lnTo>
                      <a:pt x="7381" y="3798"/>
                    </a:lnTo>
                    <a:lnTo>
                      <a:pt x="7324" y="3900"/>
                    </a:lnTo>
                    <a:lnTo>
                      <a:pt x="7264" y="3998"/>
                    </a:lnTo>
                    <a:lnTo>
                      <a:pt x="7199" y="4094"/>
                    </a:lnTo>
                    <a:lnTo>
                      <a:pt x="7128" y="4187"/>
                    </a:lnTo>
                    <a:lnTo>
                      <a:pt x="7053" y="4276"/>
                    </a:lnTo>
                    <a:lnTo>
                      <a:pt x="6973" y="4363"/>
                    </a:lnTo>
                    <a:lnTo>
                      <a:pt x="6888" y="4444"/>
                    </a:lnTo>
                    <a:lnTo>
                      <a:pt x="6800" y="4524"/>
                    </a:lnTo>
                    <a:lnTo>
                      <a:pt x="6705" y="4598"/>
                    </a:lnTo>
                    <a:lnTo>
                      <a:pt x="6608" y="4668"/>
                    </a:lnTo>
                    <a:lnTo>
                      <a:pt x="6506" y="4734"/>
                    </a:lnTo>
                    <a:lnTo>
                      <a:pt x="6398" y="4795"/>
                    </a:lnTo>
                    <a:lnTo>
                      <a:pt x="6344" y="4824"/>
                    </a:lnTo>
                    <a:lnTo>
                      <a:pt x="6255" y="4868"/>
                    </a:lnTo>
                    <a:lnTo>
                      <a:pt x="6075" y="4943"/>
                    </a:lnTo>
                    <a:lnTo>
                      <a:pt x="5896" y="5003"/>
                    </a:lnTo>
                    <a:lnTo>
                      <a:pt x="5716" y="5048"/>
                    </a:lnTo>
                    <a:lnTo>
                      <a:pt x="5537" y="5077"/>
                    </a:lnTo>
                    <a:lnTo>
                      <a:pt x="5359" y="5093"/>
                    </a:lnTo>
                    <a:lnTo>
                      <a:pt x="5182" y="5095"/>
                    </a:lnTo>
                    <a:lnTo>
                      <a:pt x="5008" y="5083"/>
                    </a:lnTo>
                    <a:lnTo>
                      <a:pt x="4836" y="5059"/>
                    </a:lnTo>
                    <a:lnTo>
                      <a:pt x="4668" y="5022"/>
                    </a:lnTo>
                    <a:lnTo>
                      <a:pt x="4503" y="4974"/>
                    </a:lnTo>
                    <a:lnTo>
                      <a:pt x="4343" y="4915"/>
                    </a:lnTo>
                    <a:lnTo>
                      <a:pt x="4189" y="4844"/>
                    </a:lnTo>
                    <a:lnTo>
                      <a:pt x="4039" y="4763"/>
                    </a:lnTo>
                    <a:lnTo>
                      <a:pt x="3895" y="4671"/>
                    </a:lnTo>
                    <a:lnTo>
                      <a:pt x="3758" y="4571"/>
                    </a:lnTo>
                    <a:lnTo>
                      <a:pt x="3628" y="4461"/>
                    </a:lnTo>
                    <a:lnTo>
                      <a:pt x="3507" y="4343"/>
                    </a:lnTo>
                    <a:lnTo>
                      <a:pt x="3393" y="4216"/>
                    </a:lnTo>
                    <a:lnTo>
                      <a:pt x="3288" y="4082"/>
                    </a:lnTo>
                    <a:lnTo>
                      <a:pt x="3192" y="3940"/>
                    </a:lnTo>
                    <a:lnTo>
                      <a:pt x="3108" y="3793"/>
                    </a:lnTo>
                    <a:lnTo>
                      <a:pt x="3032" y="3638"/>
                    </a:lnTo>
                    <a:lnTo>
                      <a:pt x="2968" y="3478"/>
                    </a:lnTo>
                    <a:lnTo>
                      <a:pt x="2917" y="3313"/>
                    </a:lnTo>
                    <a:lnTo>
                      <a:pt x="2877" y="3143"/>
                    </a:lnTo>
                    <a:lnTo>
                      <a:pt x="2850" y="2968"/>
                    </a:lnTo>
                    <a:lnTo>
                      <a:pt x="2837" y="2790"/>
                    </a:lnTo>
                    <a:lnTo>
                      <a:pt x="2837" y="2608"/>
                    </a:lnTo>
                    <a:lnTo>
                      <a:pt x="2851" y="2423"/>
                    </a:lnTo>
                    <a:lnTo>
                      <a:pt x="2881" y="2236"/>
                    </a:lnTo>
                    <a:lnTo>
                      <a:pt x="2927" y="2047"/>
                    </a:lnTo>
                    <a:lnTo>
                      <a:pt x="2956" y="1952"/>
                    </a:lnTo>
                    <a:close/>
                    <a:moveTo>
                      <a:pt x="5479" y="8225"/>
                    </a:moveTo>
                    <a:lnTo>
                      <a:pt x="5478" y="8269"/>
                    </a:lnTo>
                    <a:lnTo>
                      <a:pt x="5460" y="8351"/>
                    </a:lnTo>
                    <a:lnTo>
                      <a:pt x="5428" y="8427"/>
                    </a:lnTo>
                    <a:lnTo>
                      <a:pt x="5382" y="8493"/>
                    </a:lnTo>
                    <a:lnTo>
                      <a:pt x="5324" y="8550"/>
                    </a:lnTo>
                    <a:lnTo>
                      <a:pt x="5257" y="8594"/>
                    </a:lnTo>
                    <a:lnTo>
                      <a:pt x="5182" y="8625"/>
                    </a:lnTo>
                    <a:lnTo>
                      <a:pt x="5103" y="8641"/>
                    </a:lnTo>
                    <a:lnTo>
                      <a:pt x="5061" y="8643"/>
                    </a:lnTo>
                    <a:lnTo>
                      <a:pt x="1255" y="8643"/>
                    </a:lnTo>
                    <a:lnTo>
                      <a:pt x="1285" y="8600"/>
                    </a:lnTo>
                    <a:lnTo>
                      <a:pt x="1336" y="8502"/>
                    </a:lnTo>
                    <a:lnTo>
                      <a:pt x="1373" y="8395"/>
                    </a:lnTo>
                    <a:lnTo>
                      <a:pt x="1389" y="8310"/>
                    </a:lnTo>
                    <a:lnTo>
                      <a:pt x="1394" y="8253"/>
                    </a:lnTo>
                    <a:lnTo>
                      <a:pt x="1394" y="8225"/>
                    </a:lnTo>
                    <a:lnTo>
                      <a:pt x="1394" y="2579"/>
                    </a:lnTo>
                    <a:lnTo>
                      <a:pt x="2565" y="2579"/>
                    </a:lnTo>
                    <a:lnTo>
                      <a:pt x="2563" y="2644"/>
                    </a:lnTo>
                    <a:lnTo>
                      <a:pt x="2565" y="2774"/>
                    </a:lnTo>
                    <a:lnTo>
                      <a:pt x="2572" y="2902"/>
                    </a:lnTo>
                    <a:lnTo>
                      <a:pt x="2586" y="3030"/>
                    </a:lnTo>
                    <a:lnTo>
                      <a:pt x="2606" y="3156"/>
                    </a:lnTo>
                    <a:lnTo>
                      <a:pt x="2631" y="3283"/>
                    </a:lnTo>
                    <a:lnTo>
                      <a:pt x="2661" y="3408"/>
                    </a:lnTo>
                    <a:lnTo>
                      <a:pt x="2698" y="3534"/>
                    </a:lnTo>
                    <a:lnTo>
                      <a:pt x="2719" y="3596"/>
                    </a:lnTo>
                    <a:lnTo>
                      <a:pt x="2161" y="3596"/>
                    </a:lnTo>
                    <a:lnTo>
                      <a:pt x="2161" y="3876"/>
                    </a:lnTo>
                    <a:lnTo>
                      <a:pt x="2830" y="3876"/>
                    </a:lnTo>
                    <a:lnTo>
                      <a:pt x="2865" y="3942"/>
                    </a:lnTo>
                    <a:lnTo>
                      <a:pt x="2939" y="4073"/>
                    </a:lnTo>
                    <a:lnTo>
                      <a:pt x="3020" y="4199"/>
                    </a:lnTo>
                    <a:lnTo>
                      <a:pt x="3108" y="4319"/>
                    </a:lnTo>
                    <a:lnTo>
                      <a:pt x="3202" y="4434"/>
                    </a:lnTo>
                    <a:lnTo>
                      <a:pt x="3302" y="4544"/>
                    </a:lnTo>
                    <a:lnTo>
                      <a:pt x="3410" y="4648"/>
                    </a:lnTo>
                    <a:lnTo>
                      <a:pt x="3524" y="4748"/>
                    </a:lnTo>
                    <a:lnTo>
                      <a:pt x="3583" y="4796"/>
                    </a:lnTo>
                    <a:lnTo>
                      <a:pt x="2175" y="4796"/>
                    </a:lnTo>
                    <a:lnTo>
                      <a:pt x="2175" y="5075"/>
                    </a:lnTo>
                    <a:lnTo>
                      <a:pt x="4043" y="5075"/>
                    </a:lnTo>
                    <a:lnTo>
                      <a:pt x="4132" y="5118"/>
                    </a:lnTo>
                    <a:lnTo>
                      <a:pt x="4310" y="5192"/>
                    </a:lnTo>
                    <a:lnTo>
                      <a:pt x="4488" y="5252"/>
                    </a:lnTo>
                    <a:lnTo>
                      <a:pt x="4667" y="5301"/>
                    </a:lnTo>
                    <a:lnTo>
                      <a:pt x="4845" y="5334"/>
                    </a:lnTo>
                    <a:lnTo>
                      <a:pt x="5025" y="5355"/>
                    </a:lnTo>
                    <a:lnTo>
                      <a:pt x="5206" y="5363"/>
                    </a:lnTo>
                    <a:lnTo>
                      <a:pt x="5388" y="5360"/>
                    </a:lnTo>
                    <a:lnTo>
                      <a:pt x="5479" y="5353"/>
                    </a:lnTo>
                    <a:lnTo>
                      <a:pt x="5479" y="8225"/>
                    </a:lnTo>
                    <a:close/>
                    <a:moveTo>
                      <a:pt x="1116" y="8225"/>
                    </a:moveTo>
                    <a:lnTo>
                      <a:pt x="1114" y="8269"/>
                    </a:lnTo>
                    <a:lnTo>
                      <a:pt x="1097" y="8351"/>
                    </a:lnTo>
                    <a:lnTo>
                      <a:pt x="1063" y="8427"/>
                    </a:lnTo>
                    <a:lnTo>
                      <a:pt x="1017" y="8493"/>
                    </a:lnTo>
                    <a:lnTo>
                      <a:pt x="960" y="8550"/>
                    </a:lnTo>
                    <a:lnTo>
                      <a:pt x="893" y="8594"/>
                    </a:lnTo>
                    <a:lnTo>
                      <a:pt x="819" y="8625"/>
                    </a:lnTo>
                    <a:lnTo>
                      <a:pt x="738" y="8641"/>
                    </a:lnTo>
                    <a:lnTo>
                      <a:pt x="697" y="8643"/>
                    </a:lnTo>
                    <a:lnTo>
                      <a:pt x="653" y="8641"/>
                    </a:lnTo>
                    <a:lnTo>
                      <a:pt x="570" y="8624"/>
                    </a:lnTo>
                    <a:lnTo>
                      <a:pt x="495" y="8592"/>
                    </a:lnTo>
                    <a:lnTo>
                      <a:pt x="428" y="8546"/>
                    </a:lnTo>
                    <a:lnTo>
                      <a:pt x="372" y="8488"/>
                    </a:lnTo>
                    <a:lnTo>
                      <a:pt x="327" y="8420"/>
                    </a:lnTo>
                    <a:lnTo>
                      <a:pt x="297" y="8346"/>
                    </a:lnTo>
                    <a:lnTo>
                      <a:pt x="280" y="8267"/>
                    </a:lnTo>
                    <a:lnTo>
                      <a:pt x="279" y="8225"/>
                    </a:lnTo>
                    <a:lnTo>
                      <a:pt x="279" y="7193"/>
                    </a:lnTo>
                    <a:lnTo>
                      <a:pt x="1116" y="7193"/>
                    </a:lnTo>
                    <a:lnTo>
                      <a:pt x="1116" y="8225"/>
                    </a:lnTo>
                    <a:close/>
                    <a:moveTo>
                      <a:pt x="8867" y="7946"/>
                    </a:moveTo>
                    <a:lnTo>
                      <a:pt x="7361" y="5117"/>
                    </a:lnTo>
                    <a:lnTo>
                      <a:pt x="7165" y="5214"/>
                    </a:lnTo>
                    <a:lnTo>
                      <a:pt x="6943" y="4767"/>
                    </a:lnTo>
                    <a:lnTo>
                      <a:pt x="6988" y="4732"/>
                    </a:lnTo>
                    <a:lnTo>
                      <a:pt x="7075" y="4656"/>
                    </a:lnTo>
                    <a:lnTo>
                      <a:pt x="7198" y="4537"/>
                    </a:lnTo>
                    <a:lnTo>
                      <a:pt x="7348" y="4367"/>
                    </a:lnTo>
                    <a:lnTo>
                      <a:pt x="7483" y="4185"/>
                    </a:lnTo>
                    <a:lnTo>
                      <a:pt x="7603" y="3994"/>
                    </a:lnTo>
                    <a:lnTo>
                      <a:pt x="7704" y="3793"/>
                    </a:lnTo>
                    <a:lnTo>
                      <a:pt x="7790" y="3585"/>
                    </a:lnTo>
                    <a:lnTo>
                      <a:pt x="7858" y="3370"/>
                    </a:lnTo>
                    <a:lnTo>
                      <a:pt x="7907" y="3150"/>
                    </a:lnTo>
                    <a:lnTo>
                      <a:pt x="7938" y="2925"/>
                    </a:lnTo>
                    <a:lnTo>
                      <a:pt x="7951" y="2698"/>
                    </a:lnTo>
                    <a:lnTo>
                      <a:pt x="7946" y="2527"/>
                    </a:lnTo>
                    <a:lnTo>
                      <a:pt x="7937" y="2412"/>
                    </a:lnTo>
                    <a:lnTo>
                      <a:pt x="7924" y="2297"/>
                    </a:lnTo>
                    <a:lnTo>
                      <a:pt x="7905" y="2182"/>
                    </a:lnTo>
                    <a:lnTo>
                      <a:pt x="7881" y="2068"/>
                    </a:lnTo>
                    <a:lnTo>
                      <a:pt x="7851" y="1954"/>
                    </a:lnTo>
                    <a:lnTo>
                      <a:pt x="7817" y="1840"/>
                    </a:lnTo>
                    <a:lnTo>
                      <a:pt x="7777" y="1728"/>
                    </a:lnTo>
                    <a:lnTo>
                      <a:pt x="7732" y="1616"/>
                    </a:lnTo>
                    <a:lnTo>
                      <a:pt x="7681" y="1504"/>
                    </a:lnTo>
                    <a:lnTo>
                      <a:pt x="7654" y="1450"/>
                    </a:lnTo>
                    <a:lnTo>
                      <a:pt x="7621" y="1388"/>
                    </a:lnTo>
                    <a:lnTo>
                      <a:pt x="7552" y="1270"/>
                    </a:lnTo>
                    <a:lnTo>
                      <a:pt x="7477" y="1157"/>
                    </a:lnTo>
                    <a:lnTo>
                      <a:pt x="7398" y="1049"/>
                    </a:lnTo>
                    <a:lnTo>
                      <a:pt x="7314" y="945"/>
                    </a:lnTo>
                    <a:lnTo>
                      <a:pt x="7225" y="847"/>
                    </a:lnTo>
                    <a:lnTo>
                      <a:pt x="7132" y="753"/>
                    </a:lnTo>
                    <a:lnTo>
                      <a:pt x="7036" y="664"/>
                    </a:lnTo>
                    <a:lnTo>
                      <a:pt x="6934" y="581"/>
                    </a:lnTo>
                    <a:lnTo>
                      <a:pt x="6831" y="503"/>
                    </a:lnTo>
                    <a:lnTo>
                      <a:pt x="6723" y="431"/>
                    </a:lnTo>
                    <a:lnTo>
                      <a:pt x="6612" y="363"/>
                    </a:lnTo>
                    <a:lnTo>
                      <a:pt x="6498" y="301"/>
                    </a:lnTo>
                    <a:lnTo>
                      <a:pt x="6382" y="245"/>
                    </a:lnTo>
                    <a:lnTo>
                      <a:pt x="6264" y="194"/>
                    </a:lnTo>
                    <a:lnTo>
                      <a:pt x="6143" y="150"/>
                    </a:lnTo>
                    <a:lnTo>
                      <a:pt x="6021" y="110"/>
                    </a:lnTo>
                    <a:lnTo>
                      <a:pt x="5896" y="76"/>
                    </a:lnTo>
                    <a:lnTo>
                      <a:pt x="5770" y="49"/>
                    </a:lnTo>
                    <a:lnTo>
                      <a:pt x="5642" y="27"/>
                    </a:lnTo>
                    <a:lnTo>
                      <a:pt x="5513" y="13"/>
                    </a:lnTo>
                    <a:lnTo>
                      <a:pt x="5384" y="3"/>
                    </a:lnTo>
                    <a:lnTo>
                      <a:pt x="5254" y="0"/>
                    </a:lnTo>
                    <a:lnTo>
                      <a:pt x="5123" y="3"/>
                    </a:lnTo>
                    <a:lnTo>
                      <a:pt x="4993" y="13"/>
                    </a:lnTo>
                    <a:lnTo>
                      <a:pt x="4862" y="28"/>
                    </a:lnTo>
                    <a:lnTo>
                      <a:pt x="4731" y="50"/>
                    </a:lnTo>
                    <a:lnTo>
                      <a:pt x="4602" y="79"/>
                    </a:lnTo>
                    <a:lnTo>
                      <a:pt x="4472" y="115"/>
                    </a:lnTo>
                    <a:lnTo>
                      <a:pt x="4344" y="157"/>
                    </a:lnTo>
                    <a:lnTo>
                      <a:pt x="4217" y="206"/>
                    </a:lnTo>
                    <a:lnTo>
                      <a:pt x="4091" y="262"/>
                    </a:lnTo>
                    <a:lnTo>
                      <a:pt x="4029" y="293"/>
                    </a:lnTo>
                    <a:lnTo>
                      <a:pt x="3958" y="330"/>
                    </a:lnTo>
                    <a:lnTo>
                      <a:pt x="3820" y="411"/>
                    </a:lnTo>
                    <a:lnTo>
                      <a:pt x="3687" y="500"/>
                    </a:lnTo>
                    <a:lnTo>
                      <a:pt x="3559" y="595"/>
                    </a:lnTo>
                    <a:lnTo>
                      <a:pt x="3439" y="697"/>
                    </a:lnTo>
                    <a:lnTo>
                      <a:pt x="3325" y="807"/>
                    </a:lnTo>
                    <a:lnTo>
                      <a:pt x="3217" y="923"/>
                    </a:lnTo>
                    <a:lnTo>
                      <a:pt x="3118" y="1044"/>
                    </a:lnTo>
                    <a:lnTo>
                      <a:pt x="3025" y="1173"/>
                    </a:lnTo>
                    <a:lnTo>
                      <a:pt x="2939" y="1307"/>
                    </a:lnTo>
                    <a:lnTo>
                      <a:pt x="2863" y="1446"/>
                    </a:lnTo>
                    <a:lnTo>
                      <a:pt x="2794" y="1590"/>
                    </a:lnTo>
                    <a:lnTo>
                      <a:pt x="2733" y="1741"/>
                    </a:lnTo>
                    <a:lnTo>
                      <a:pt x="2681" y="1894"/>
                    </a:lnTo>
                    <a:lnTo>
                      <a:pt x="2639" y="2053"/>
                    </a:lnTo>
                    <a:lnTo>
                      <a:pt x="2606" y="2216"/>
                    </a:lnTo>
                    <a:lnTo>
                      <a:pt x="2593" y="2300"/>
                    </a:lnTo>
                    <a:lnTo>
                      <a:pt x="1116" y="2300"/>
                    </a:lnTo>
                    <a:lnTo>
                      <a:pt x="1116" y="6915"/>
                    </a:lnTo>
                    <a:lnTo>
                      <a:pt x="0" y="6915"/>
                    </a:lnTo>
                    <a:lnTo>
                      <a:pt x="0" y="8225"/>
                    </a:lnTo>
                    <a:lnTo>
                      <a:pt x="1" y="8261"/>
                    </a:lnTo>
                    <a:lnTo>
                      <a:pt x="7" y="8332"/>
                    </a:lnTo>
                    <a:lnTo>
                      <a:pt x="21" y="8400"/>
                    </a:lnTo>
                    <a:lnTo>
                      <a:pt x="42" y="8466"/>
                    </a:lnTo>
                    <a:lnTo>
                      <a:pt x="68" y="8529"/>
                    </a:lnTo>
                    <a:lnTo>
                      <a:pt x="99" y="8589"/>
                    </a:lnTo>
                    <a:lnTo>
                      <a:pt x="137" y="8644"/>
                    </a:lnTo>
                    <a:lnTo>
                      <a:pt x="179" y="8695"/>
                    </a:lnTo>
                    <a:lnTo>
                      <a:pt x="226" y="8742"/>
                    </a:lnTo>
                    <a:lnTo>
                      <a:pt x="277" y="8785"/>
                    </a:lnTo>
                    <a:lnTo>
                      <a:pt x="334" y="8822"/>
                    </a:lnTo>
                    <a:lnTo>
                      <a:pt x="392" y="8854"/>
                    </a:lnTo>
                    <a:lnTo>
                      <a:pt x="455" y="8880"/>
                    </a:lnTo>
                    <a:lnTo>
                      <a:pt x="521" y="8900"/>
                    </a:lnTo>
                    <a:lnTo>
                      <a:pt x="590" y="8914"/>
                    </a:lnTo>
                    <a:lnTo>
                      <a:pt x="661" y="8921"/>
                    </a:lnTo>
                    <a:lnTo>
                      <a:pt x="697" y="8922"/>
                    </a:lnTo>
                    <a:lnTo>
                      <a:pt x="5061" y="8922"/>
                    </a:lnTo>
                    <a:lnTo>
                      <a:pt x="5097" y="8921"/>
                    </a:lnTo>
                    <a:lnTo>
                      <a:pt x="5168" y="8914"/>
                    </a:lnTo>
                    <a:lnTo>
                      <a:pt x="5236" y="8900"/>
                    </a:lnTo>
                    <a:lnTo>
                      <a:pt x="5302" y="8880"/>
                    </a:lnTo>
                    <a:lnTo>
                      <a:pt x="5365" y="8854"/>
                    </a:lnTo>
                    <a:lnTo>
                      <a:pt x="5425" y="8822"/>
                    </a:lnTo>
                    <a:lnTo>
                      <a:pt x="5480" y="8785"/>
                    </a:lnTo>
                    <a:lnTo>
                      <a:pt x="5531" y="8742"/>
                    </a:lnTo>
                    <a:lnTo>
                      <a:pt x="5578" y="8695"/>
                    </a:lnTo>
                    <a:lnTo>
                      <a:pt x="5621" y="8644"/>
                    </a:lnTo>
                    <a:lnTo>
                      <a:pt x="5659" y="8589"/>
                    </a:lnTo>
                    <a:lnTo>
                      <a:pt x="5690" y="8529"/>
                    </a:lnTo>
                    <a:lnTo>
                      <a:pt x="5716" y="8466"/>
                    </a:lnTo>
                    <a:lnTo>
                      <a:pt x="5736" y="8400"/>
                    </a:lnTo>
                    <a:lnTo>
                      <a:pt x="5750" y="8332"/>
                    </a:lnTo>
                    <a:lnTo>
                      <a:pt x="5757" y="8261"/>
                    </a:lnTo>
                    <a:lnTo>
                      <a:pt x="5758" y="8225"/>
                    </a:lnTo>
                    <a:lnTo>
                      <a:pt x="5758" y="5326"/>
                    </a:lnTo>
                    <a:lnTo>
                      <a:pt x="5810" y="5315"/>
                    </a:lnTo>
                    <a:lnTo>
                      <a:pt x="5915" y="5289"/>
                    </a:lnTo>
                    <a:lnTo>
                      <a:pt x="5967" y="5269"/>
                    </a:lnTo>
                    <a:lnTo>
                      <a:pt x="6190" y="5716"/>
                    </a:lnTo>
                    <a:lnTo>
                      <a:pt x="5981" y="5827"/>
                    </a:lnTo>
                    <a:lnTo>
                      <a:pt x="7486" y="8657"/>
                    </a:lnTo>
                    <a:lnTo>
                      <a:pt x="7503" y="8688"/>
                    </a:lnTo>
                    <a:lnTo>
                      <a:pt x="7543" y="8743"/>
                    </a:lnTo>
                    <a:lnTo>
                      <a:pt x="7590" y="8792"/>
                    </a:lnTo>
                    <a:lnTo>
                      <a:pt x="7642" y="8834"/>
                    </a:lnTo>
                    <a:lnTo>
                      <a:pt x="7700" y="8868"/>
                    </a:lnTo>
                    <a:lnTo>
                      <a:pt x="7761" y="8894"/>
                    </a:lnTo>
                    <a:lnTo>
                      <a:pt x="7824" y="8912"/>
                    </a:lnTo>
                    <a:lnTo>
                      <a:pt x="7887" y="8921"/>
                    </a:lnTo>
                    <a:lnTo>
                      <a:pt x="7918" y="8922"/>
                    </a:lnTo>
                    <a:lnTo>
                      <a:pt x="7946" y="8921"/>
                    </a:lnTo>
                    <a:lnTo>
                      <a:pt x="8001" y="8915"/>
                    </a:lnTo>
                    <a:lnTo>
                      <a:pt x="8058" y="8902"/>
                    </a:lnTo>
                    <a:lnTo>
                      <a:pt x="8115" y="8880"/>
                    </a:lnTo>
                    <a:lnTo>
                      <a:pt x="8142" y="8866"/>
                    </a:lnTo>
                    <a:lnTo>
                      <a:pt x="8644" y="8615"/>
                    </a:lnTo>
                    <a:lnTo>
                      <a:pt x="8667" y="8603"/>
                    </a:lnTo>
                    <a:lnTo>
                      <a:pt x="8710" y="8576"/>
                    </a:lnTo>
                    <a:lnTo>
                      <a:pt x="8768" y="8529"/>
                    </a:lnTo>
                    <a:lnTo>
                      <a:pt x="8832" y="8455"/>
                    </a:lnTo>
                    <a:lnTo>
                      <a:pt x="8880" y="8372"/>
                    </a:lnTo>
                    <a:lnTo>
                      <a:pt x="8910" y="8282"/>
                    </a:lnTo>
                    <a:lnTo>
                      <a:pt x="8922" y="8187"/>
                    </a:lnTo>
                    <a:lnTo>
                      <a:pt x="8915" y="8090"/>
                    </a:lnTo>
                    <a:lnTo>
                      <a:pt x="8896" y="8018"/>
                    </a:lnTo>
                    <a:lnTo>
                      <a:pt x="8878" y="7970"/>
                    </a:lnTo>
                    <a:lnTo>
                      <a:pt x="8867" y="7946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34"/>
              <p:cNvSpPr>
                <a:spLocks/>
              </p:cNvSpPr>
              <p:nvPr/>
            </p:nvSpPr>
            <p:spPr bwMode="auto">
              <a:xfrm>
                <a:off x="3728" y="4053"/>
                <a:ext cx="75" cy="76"/>
              </a:xfrm>
              <a:custGeom>
                <a:avLst/>
                <a:gdLst>
                  <a:gd name="T0" fmla="*/ 0 w 378"/>
                  <a:gd name="T1" fmla="*/ 135 h 379"/>
                  <a:gd name="T2" fmla="*/ 243 w 378"/>
                  <a:gd name="T3" fmla="*/ 0 h 379"/>
                  <a:gd name="T4" fmla="*/ 378 w 378"/>
                  <a:gd name="T5" fmla="*/ 244 h 379"/>
                  <a:gd name="T6" fmla="*/ 135 w 378"/>
                  <a:gd name="T7" fmla="*/ 379 h 379"/>
                  <a:gd name="T8" fmla="*/ 0 w 378"/>
                  <a:gd name="T9" fmla="*/ 135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8" h="379">
                    <a:moveTo>
                      <a:pt x="0" y="135"/>
                    </a:moveTo>
                    <a:lnTo>
                      <a:pt x="243" y="0"/>
                    </a:lnTo>
                    <a:lnTo>
                      <a:pt x="378" y="244"/>
                    </a:lnTo>
                    <a:lnTo>
                      <a:pt x="135" y="379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35"/>
              <p:cNvSpPr>
                <a:spLocks/>
              </p:cNvSpPr>
              <p:nvPr/>
            </p:nvSpPr>
            <p:spPr bwMode="auto">
              <a:xfrm>
                <a:off x="3808" y="4197"/>
                <a:ext cx="76" cy="76"/>
              </a:xfrm>
              <a:custGeom>
                <a:avLst/>
                <a:gdLst>
                  <a:gd name="T0" fmla="*/ 0 w 380"/>
                  <a:gd name="T1" fmla="*/ 135 h 378"/>
                  <a:gd name="T2" fmla="*/ 245 w 380"/>
                  <a:gd name="T3" fmla="*/ 0 h 378"/>
                  <a:gd name="T4" fmla="*/ 380 w 380"/>
                  <a:gd name="T5" fmla="*/ 243 h 378"/>
                  <a:gd name="T6" fmla="*/ 135 w 380"/>
                  <a:gd name="T7" fmla="*/ 378 h 378"/>
                  <a:gd name="T8" fmla="*/ 0 w 380"/>
                  <a:gd name="T9" fmla="*/ 135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0" h="378">
                    <a:moveTo>
                      <a:pt x="0" y="135"/>
                    </a:moveTo>
                    <a:lnTo>
                      <a:pt x="245" y="0"/>
                    </a:lnTo>
                    <a:lnTo>
                      <a:pt x="380" y="243"/>
                    </a:lnTo>
                    <a:lnTo>
                      <a:pt x="135" y="378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36"/>
              <p:cNvSpPr>
                <a:spLocks/>
              </p:cNvSpPr>
              <p:nvPr/>
            </p:nvSpPr>
            <p:spPr bwMode="auto">
              <a:xfrm>
                <a:off x="3887" y="4346"/>
                <a:ext cx="76" cy="76"/>
              </a:xfrm>
              <a:custGeom>
                <a:avLst/>
                <a:gdLst>
                  <a:gd name="T0" fmla="*/ 0 w 379"/>
                  <a:gd name="T1" fmla="*/ 135 h 380"/>
                  <a:gd name="T2" fmla="*/ 244 w 379"/>
                  <a:gd name="T3" fmla="*/ 0 h 380"/>
                  <a:gd name="T4" fmla="*/ 379 w 379"/>
                  <a:gd name="T5" fmla="*/ 245 h 380"/>
                  <a:gd name="T6" fmla="*/ 135 w 379"/>
                  <a:gd name="T7" fmla="*/ 380 h 380"/>
                  <a:gd name="T8" fmla="*/ 0 w 379"/>
                  <a:gd name="T9" fmla="*/ 135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9" h="380">
                    <a:moveTo>
                      <a:pt x="0" y="135"/>
                    </a:moveTo>
                    <a:lnTo>
                      <a:pt x="244" y="0"/>
                    </a:lnTo>
                    <a:lnTo>
                      <a:pt x="379" y="245"/>
                    </a:lnTo>
                    <a:lnTo>
                      <a:pt x="135" y="380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37"/>
              <p:cNvSpPr>
                <a:spLocks/>
              </p:cNvSpPr>
              <p:nvPr/>
            </p:nvSpPr>
            <p:spPr bwMode="auto">
              <a:xfrm>
                <a:off x="3046" y="3547"/>
                <a:ext cx="243" cy="56"/>
              </a:xfrm>
              <a:custGeom>
                <a:avLst/>
                <a:gdLst>
                  <a:gd name="T0" fmla="*/ 182 w 1213"/>
                  <a:gd name="T1" fmla="*/ 280 h 280"/>
                  <a:gd name="T2" fmla="*/ 1213 w 1213"/>
                  <a:gd name="T3" fmla="*/ 280 h 280"/>
                  <a:gd name="T4" fmla="*/ 1213 w 1213"/>
                  <a:gd name="T5" fmla="*/ 0 h 280"/>
                  <a:gd name="T6" fmla="*/ 0 w 1213"/>
                  <a:gd name="T7" fmla="*/ 0 h 280"/>
                  <a:gd name="T8" fmla="*/ 21 w 1213"/>
                  <a:gd name="T9" fmla="*/ 41 h 280"/>
                  <a:gd name="T10" fmla="*/ 64 w 1213"/>
                  <a:gd name="T11" fmla="*/ 116 h 280"/>
                  <a:gd name="T12" fmla="*/ 131 w 1213"/>
                  <a:gd name="T13" fmla="*/ 217 h 280"/>
                  <a:gd name="T14" fmla="*/ 182 w 1213"/>
                  <a:gd name="T15" fmla="*/ 280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13" h="280">
                    <a:moveTo>
                      <a:pt x="182" y="280"/>
                    </a:moveTo>
                    <a:lnTo>
                      <a:pt x="1213" y="280"/>
                    </a:lnTo>
                    <a:lnTo>
                      <a:pt x="1213" y="0"/>
                    </a:lnTo>
                    <a:lnTo>
                      <a:pt x="0" y="0"/>
                    </a:lnTo>
                    <a:lnTo>
                      <a:pt x="21" y="41"/>
                    </a:lnTo>
                    <a:lnTo>
                      <a:pt x="64" y="116"/>
                    </a:lnTo>
                    <a:lnTo>
                      <a:pt x="131" y="217"/>
                    </a:lnTo>
                    <a:lnTo>
                      <a:pt x="182" y="280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38"/>
              <p:cNvSpPr>
                <a:spLocks/>
              </p:cNvSpPr>
              <p:nvPr/>
            </p:nvSpPr>
            <p:spPr bwMode="auto">
              <a:xfrm>
                <a:off x="3013" y="3213"/>
                <a:ext cx="568" cy="530"/>
              </a:xfrm>
              <a:custGeom>
                <a:avLst/>
                <a:gdLst>
                  <a:gd name="T0" fmla="*/ 2844 w 2844"/>
                  <a:gd name="T1" fmla="*/ 2537 h 2649"/>
                  <a:gd name="T2" fmla="*/ 2844 w 2844"/>
                  <a:gd name="T3" fmla="*/ 0 h 2649"/>
                  <a:gd name="T4" fmla="*/ 98 w 2844"/>
                  <a:gd name="T5" fmla="*/ 0 h 2649"/>
                  <a:gd name="T6" fmla="*/ 82 w 2844"/>
                  <a:gd name="T7" fmla="*/ 32 h 2649"/>
                  <a:gd name="T8" fmla="*/ 55 w 2844"/>
                  <a:gd name="T9" fmla="*/ 99 h 2649"/>
                  <a:gd name="T10" fmla="*/ 21 w 2844"/>
                  <a:gd name="T11" fmla="*/ 206 h 2649"/>
                  <a:gd name="T12" fmla="*/ 0 w 2844"/>
                  <a:gd name="T13" fmla="*/ 279 h 2649"/>
                  <a:gd name="T14" fmla="*/ 2551 w 2844"/>
                  <a:gd name="T15" fmla="*/ 279 h 2649"/>
                  <a:gd name="T16" fmla="*/ 2551 w 2844"/>
                  <a:gd name="T17" fmla="*/ 2649 h 2649"/>
                  <a:gd name="T18" fmla="*/ 2624 w 2844"/>
                  <a:gd name="T19" fmla="*/ 2626 h 2649"/>
                  <a:gd name="T20" fmla="*/ 2771 w 2844"/>
                  <a:gd name="T21" fmla="*/ 2568 h 2649"/>
                  <a:gd name="T22" fmla="*/ 2844 w 2844"/>
                  <a:gd name="T23" fmla="*/ 2537 h 2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44" h="2649">
                    <a:moveTo>
                      <a:pt x="2844" y="2537"/>
                    </a:moveTo>
                    <a:lnTo>
                      <a:pt x="2844" y="0"/>
                    </a:lnTo>
                    <a:lnTo>
                      <a:pt x="98" y="0"/>
                    </a:lnTo>
                    <a:lnTo>
                      <a:pt x="82" y="32"/>
                    </a:lnTo>
                    <a:lnTo>
                      <a:pt x="55" y="99"/>
                    </a:lnTo>
                    <a:lnTo>
                      <a:pt x="21" y="206"/>
                    </a:lnTo>
                    <a:lnTo>
                      <a:pt x="0" y="279"/>
                    </a:lnTo>
                    <a:lnTo>
                      <a:pt x="2551" y="279"/>
                    </a:lnTo>
                    <a:lnTo>
                      <a:pt x="2551" y="2649"/>
                    </a:lnTo>
                    <a:lnTo>
                      <a:pt x="2624" y="2626"/>
                    </a:lnTo>
                    <a:lnTo>
                      <a:pt x="2771" y="2568"/>
                    </a:lnTo>
                    <a:lnTo>
                      <a:pt x="2844" y="2537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51" name="그룹 50"/>
          <p:cNvGrpSpPr/>
          <p:nvPr/>
        </p:nvGrpSpPr>
        <p:grpSpPr>
          <a:xfrm>
            <a:off x="6260544" y="4066500"/>
            <a:ext cx="1391189" cy="1391189"/>
            <a:chOff x="4647937" y="1987230"/>
            <a:chExt cx="834663" cy="834663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4647937" y="1987230"/>
              <a:ext cx="834663" cy="8346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F2F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grpSp>
          <p:nvGrpSpPr>
            <p:cNvPr id="53" name="Group 58"/>
            <p:cNvGrpSpPr>
              <a:grpSpLocks noChangeAspect="1"/>
            </p:cNvGrpSpPr>
            <p:nvPr/>
          </p:nvGrpSpPr>
          <p:grpSpPr bwMode="auto">
            <a:xfrm>
              <a:off x="4875004" y="2175498"/>
              <a:ext cx="367556" cy="452353"/>
              <a:chOff x="6133" y="1070"/>
              <a:chExt cx="1218" cy="1499"/>
            </a:xfrm>
          </p:grpSpPr>
          <p:sp>
            <p:nvSpPr>
              <p:cNvPr id="54" name="Freeform 59"/>
              <p:cNvSpPr>
                <a:spLocks/>
              </p:cNvSpPr>
              <p:nvPr/>
            </p:nvSpPr>
            <p:spPr bwMode="auto">
              <a:xfrm>
                <a:off x="6156" y="1093"/>
                <a:ext cx="1172" cy="1453"/>
              </a:xfrm>
              <a:custGeom>
                <a:avLst/>
                <a:gdLst>
                  <a:gd name="T0" fmla="*/ 6326 w 7029"/>
                  <a:gd name="T1" fmla="*/ 0 h 8715"/>
                  <a:gd name="T2" fmla="*/ 2095 w 7029"/>
                  <a:gd name="T3" fmla="*/ 0 h 8715"/>
                  <a:gd name="T4" fmla="*/ 0 w 7029"/>
                  <a:gd name="T5" fmla="*/ 2095 h 8715"/>
                  <a:gd name="T6" fmla="*/ 0 w 7029"/>
                  <a:gd name="T7" fmla="*/ 8012 h 8715"/>
                  <a:gd name="T8" fmla="*/ 1 w 7029"/>
                  <a:gd name="T9" fmla="*/ 8049 h 8715"/>
                  <a:gd name="T10" fmla="*/ 9 w 7029"/>
                  <a:gd name="T11" fmla="*/ 8120 h 8715"/>
                  <a:gd name="T12" fmla="*/ 22 w 7029"/>
                  <a:gd name="T13" fmla="*/ 8190 h 8715"/>
                  <a:gd name="T14" fmla="*/ 42 w 7029"/>
                  <a:gd name="T15" fmla="*/ 8256 h 8715"/>
                  <a:gd name="T16" fmla="*/ 69 w 7029"/>
                  <a:gd name="T17" fmla="*/ 8320 h 8715"/>
                  <a:gd name="T18" fmla="*/ 100 w 7029"/>
                  <a:gd name="T19" fmla="*/ 8379 h 8715"/>
                  <a:gd name="T20" fmla="*/ 138 w 7029"/>
                  <a:gd name="T21" fmla="*/ 8436 h 8715"/>
                  <a:gd name="T22" fmla="*/ 182 w 7029"/>
                  <a:gd name="T23" fmla="*/ 8487 h 8715"/>
                  <a:gd name="T24" fmla="*/ 229 w 7029"/>
                  <a:gd name="T25" fmla="*/ 8535 h 8715"/>
                  <a:gd name="T26" fmla="*/ 281 w 7029"/>
                  <a:gd name="T27" fmla="*/ 8577 h 8715"/>
                  <a:gd name="T28" fmla="*/ 337 w 7029"/>
                  <a:gd name="T29" fmla="*/ 8615 h 8715"/>
                  <a:gd name="T30" fmla="*/ 397 w 7029"/>
                  <a:gd name="T31" fmla="*/ 8646 h 8715"/>
                  <a:gd name="T32" fmla="*/ 460 w 7029"/>
                  <a:gd name="T33" fmla="*/ 8673 h 8715"/>
                  <a:gd name="T34" fmla="*/ 526 w 7029"/>
                  <a:gd name="T35" fmla="*/ 8694 h 8715"/>
                  <a:gd name="T36" fmla="*/ 595 w 7029"/>
                  <a:gd name="T37" fmla="*/ 8707 h 8715"/>
                  <a:gd name="T38" fmla="*/ 666 w 7029"/>
                  <a:gd name="T39" fmla="*/ 8714 h 8715"/>
                  <a:gd name="T40" fmla="*/ 703 w 7029"/>
                  <a:gd name="T41" fmla="*/ 8715 h 8715"/>
                  <a:gd name="T42" fmla="*/ 6326 w 7029"/>
                  <a:gd name="T43" fmla="*/ 8715 h 8715"/>
                  <a:gd name="T44" fmla="*/ 6363 w 7029"/>
                  <a:gd name="T45" fmla="*/ 8714 h 8715"/>
                  <a:gd name="T46" fmla="*/ 6434 w 7029"/>
                  <a:gd name="T47" fmla="*/ 8707 h 8715"/>
                  <a:gd name="T48" fmla="*/ 6504 w 7029"/>
                  <a:gd name="T49" fmla="*/ 8694 h 8715"/>
                  <a:gd name="T50" fmla="*/ 6570 w 7029"/>
                  <a:gd name="T51" fmla="*/ 8673 h 8715"/>
                  <a:gd name="T52" fmla="*/ 6633 w 7029"/>
                  <a:gd name="T53" fmla="*/ 8646 h 8715"/>
                  <a:gd name="T54" fmla="*/ 6693 w 7029"/>
                  <a:gd name="T55" fmla="*/ 8615 h 8715"/>
                  <a:gd name="T56" fmla="*/ 6749 w 7029"/>
                  <a:gd name="T57" fmla="*/ 8577 h 8715"/>
                  <a:gd name="T58" fmla="*/ 6801 w 7029"/>
                  <a:gd name="T59" fmla="*/ 8535 h 8715"/>
                  <a:gd name="T60" fmla="*/ 6849 w 7029"/>
                  <a:gd name="T61" fmla="*/ 8487 h 8715"/>
                  <a:gd name="T62" fmla="*/ 6891 w 7029"/>
                  <a:gd name="T63" fmla="*/ 8436 h 8715"/>
                  <a:gd name="T64" fmla="*/ 6929 w 7029"/>
                  <a:gd name="T65" fmla="*/ 8379 h 8715"/>
                  <a:gd name="T66" fmla="*/ 6960 w 7029"/>
                  <a:gd name="T67" fmla="*/ 8320 h 8715"/>
                  <a:gd name="T68" fmla="*/ 6987 w 7029"/>
                  <a:gd name="T69" fmla="*/ 8256 h 8715"/>
                  <a:gd name="T70" fmla="*/ 7008 w 7029"/>
                  <a:gd name="T71" fmla="*/ 8190 h 8715"/>
                  <a:gd name="T72" fmla="*/ 7021 w 7029"/>
                  <a:gd name="T73" fmla="*/ 8120 h 8715"/>
                  <a:gd name="T74" fmla="*/ 7028 w 7029"/>
                  <a:gd name="T75" fmla="*/ 8049 h 8715"/>
                  <a:gd name="T76" fmla="*/ 7029 w 7029"/>
                  <a:gd name="T77" fmla="*/ 8012 h 8715"/>
                  <a:gd name="T78" fmla="*/ 7029 w 7029"/>
                  <a:gd name="T79" fmla="*/ 703 h 8715"/>
                  <a:gd name="T80" fmla="*/ 7028 w 7029"/>
                  <a:gd name="T81" fmla="*/ 666 h 8715"/>
                  <a:gd name="T82" fmla="*/ 7021 w 7029"/>
                  <a:gd name="T83" fmla="*/ 595 h 8715"/>
                  <a:gd name="T84" fmla="*/ 7008 w 7029"/>
                  <a:gd name="T85" fmla="*/ 526 h 8715"/>
                  <a:gd name="T86" fmla="*/ 6987 w 7029"/>
                  <a:gd name="T87" fmla="*/ 460 h 8715"/>
                  <a:gd name="T88" fmla="*/ 6960 w 7029"/>
                  <a:gd name="T89" fmla="*/ 397 h 8715"/>
                  <a:gd name="T90" fmla="*/ 6929 w 7029"/>
                  <a:gd name="T91" fmla="*/ 336 h 8715"/>
                  <a:gd name="T92" fmla="*/ 6891 w 7029"/>
                  <a:gd name="T93" fmla="*/ 281 h 8715"/>
                  <a:gd name="T94" fmla="*/ 6849 w 7029"/>
                  <a:gd name="T95" fmla="*/ 229 h 8715"/>
                  <a:gd name="T96" fmla="*/ 6801 w 7029"/>
                  <a:gd name="T97" fmla="*/ 182 h 8715"/>
                  <a:gd name="T98" fmla="*/ 6749 w 7029"/>
                  <a:gd name="T99" fmla="*/ 138 h 8715"/>
                  <a:gd name="T100" fmla="*/ 6693 w 7029"/>
                  <a:gd name="T101" fmla="*/ 100 h 8715"/>
                  <a:gd name="T102" fmla="*/ 6633 w 7029"/>
                  <a:gd name="T103" fmla="*/ 69 h 8715"/>
                  <a:gd name="T104" fmla="*/ 6570 w 7029"/>
                  <a:gd name="T105" fmla="*/ 42 h 8715"/>
                  <a:gd name="T106" fmla="*/ 6504 w 7029"/>
                  <a:gd name="T107" fmla="*/ 22 h 8715"/>
                  <a:gd name="T108" fmla="*/ 6434 w 7029"/>
                  <a:gd name="T109" fmla="*/ 9 h 8715"/>
                  <a:gd name="T110" fmla="*/ 6363 w 7029"/>
                  <a:gd name="T111" fmla="*/ 1 h 8715"/>
                  <a:gd name="T112" fmla="*/ 6326 w 7029"/>
                  <a:gd name="T113" fmla="*/ 0 h 87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029" h="8715">
                    <a:moveTo>
                      <a:pt x="6326" y="0"/>
                    </a:moveTo>
                    <a:lnTo>
                      <a:pt x="2095" y="0"/>
                    </a:lnTo>
                    <a:lnTo>
                      <a:pt x="0" y="2095"/>
                    </a:lnTo>
                    <a:lnTo>
                      <a:pt x="0" y="8012"/>
                    </a:lnTo>
                    <a:lnTo>
                      <a:pt x="1" y="8049"/>
                    </a:lnTo>
                    <a:lnTo>
                      <a:pt x="9" y="8120"/>
                    </a:lnTo>
                    <a:lnTo>
                      <a:pt x="22" y="8190"/>
                    </a:lnTo>
                    <a:lnTo>
                      <a:pt x="42" y="8256"/>
                    </a:lnTo>
                    <a:lnTo>
                      <a:pt x="69" y="8320"/>
                    </a:lnTo>
                    <a:lnTo>
                      <a:pt x="100" y="8379"/>
                    </a:lnTo>
                    <a:lnTo>
                      <a:pt x="138" y="8436"/>
                    </a:lnTo>
                    <a:lnTo>
                      <a:pt x="182" y="8487"/>
                    </a:lnTo>
                    <a:lnTo>
                      <a:pt x="229" y="8535"/>
                    </a:lnTo>
                    <a:lnTo>
                      <a:pt x="281" y="8577"/>
                    </a:lnTo>
                    <a:lnTo>
                      <a:pt x="337" y="8615"/>
                    </a:lnTo>
                    <a:lnTo>
                      <a:pt x="397" y="8646"/>
                    </a:lnTo>
                    <a:lnTo>
                      <a:pt x="460" y="8673"/>
                    </a:lnTo>
                    <a:lnTo>
                      <a:pt x="526" y="8694"/>
                    </a:lnTo>
                    <a:lnTo>
                      <a:pt x="595" y="8707"/>
                    </a:lnTo>
                    <a:lnTo>
                      <a:pt x="666" y="8714"/>
                    </a:lnTo>
                    <a:lnTo>
                      <a:pt x="703" y="8715"/>
                    </a:lnTo>
                    <a:lnTo>
                      <a:pt x="6326" y="8715"/>
                    </a:lnTo>
                    <a:lnTo>
                      <a:pt x="6363" y="8714"/>
                    </a:lnTo>
                    <a:lnTo>
                      <a:pt x="6434" y="8707"/>
                    </a:lnTo>
                    <a:lnTo>
                      <a:pt x="6504" y="8694"/>
                    </a:lnTo>
                    <a:lnTo>
                      <a:pt x="6570" y="8673"/>
                    </a:lnTo>
                    <a:lnTo>
                      <a:pt x="6633" y="8646"/>
                    </a:lnTo>
                    <a:lnTo>
                      <a:pt x="6693" y="8615"/>
                    </a:lnTo>
                    <a:lnTo>
                      <a:pt x="6749" y="8577"/>
                    </a:lnTo>
                    <a:lnTo>
                      <a:pt x="6801" y="8535"/>
                    </a:lnTo>
                    <a:lnTo>
                      <a:pt x="6849" y="8487"/>
                    </a:lnTo>
                    <a:lnTo>
                      <a:pt x="6891" y="8436"/>
                    </a:lnTo>
                    <a:lnTo>
                      <a:pt x="6929" y="8379"/>
                    </a:lnTo>
                    <a:lnTo>
                      <a:pt x="6960" y="8320"/>
                    </a:lnTo>
                    <a:lnTo>
                      <a:pt x="6987" y="8256"/>
                    </a:lnTo>
                    <a:lnTo>
                      <a:pt x="7008" y="8190"/>
                    </a:lnTo>
                    <a:lnTo>
                      <a:pt x="7021" y="8120"/>
                    </a:lnTo>
                    <a:lnTo>
                      <a:pt x="7028" y="8049"/>
                    </a:lnTo>
                    <a:lnTo>
                      <a:pt x="7029" y="8012"/>
                    </a:lnTo>
                    <a:lnTo>
                      <a:pt x="7029" y="703"/>
                    </a:lnTo>
                    <a:lnTo>
                      <a:pt x="7028" y="666"/>
                    </a:lnTo>
                    <a:lnTo>
                      <a:pt x="7021" y="595"/>
                    </a:lnTo>
                    <a:lnTo>
                      <a:pt x="7008" y="526"/>
                    </a:lnTo>
                    <a:lnTo>
                      <a:pt x="6987" y="460"/>
                    </a:lnTo>
                    <a:lnTo>
                      <a:pt x="6960" y="397"/>
                    </a:lnTo>
                    <a:lnTo>
                      <a:pt x="6929" y="336"/>
                    </a:lnTo>
                    <a:lnTo>
                      <a:pt x="6891" y="281"/>
                    </a:lnTo>
                    <a:lnTo>
                      <a:pt x="6849" y="229"/>
                    </a:lnTo>
                    <a:lnTo>
                      <a:pt x="6801" y="182"/>
                    </a:lnTo>
                    <a:lnTo>
                      <a:pt x="6749" y="138"/>
                    </a:lnTo>
                    <a:lnTo>
                      <a:pt x="6693" y="100"/>
                    </a:lnTo>
                    <a:lnTo>
                      <a:pt x="6633" y="69"/>
                    </a:lnTo>
                    <a:lnTo>
                      <a:pt x="6570" y="42"/>
                    </a:lnTo>
                    <a:lnTo>
                      <a:pt x="6504" y="22"/>
                    </a:lnTo>
                    <a:lnTo>
                      <a:pt x="6434" y="9"/>
                    </a:lnTo>
                    <a:lnTo>
                      <a:pt x="6363" y="1"/>
                    </a:lnTo>
                    <a:lnTo>
                      <a:pt x="63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60"/>
              <p:cNvSpPr>
                <a:spLocks noEditPoints="1"/>
              </p:cNvSpPr>
              <p:nvPr/>
            </p:nvSpPr>
            <p:spPr bwMode="auto">
              <a:xfrm>
                <a:off x="6133" y="1070"/>
                <a:ext cx="1218" cy="1499"/>
              </a:xfrm>
              <a:custGeom>
                <a:avLst/>
                <a:gdLst>
                  <a:gd name="T0" fmla="*/ 281 w 7309"/>
                  <a:gd name="T1" fmla="*/ 8152 h 8995"/>
                  <a:gd name="T2" fmla="*/ 288 w 7309"/>
                  <a:gd name="T3" fmla="*/ 8237 h 8995"/>
                  <a:gd name="T4" fmla="*/ 315 w 7309"/>
                  <a:gd name="T5" fmla="*/ 8345 h 8995"/>
                  <a:gd name="T6" fmla="*/ 363 w 7309"/>
                  <a:gd name="T7" fmla="*/ 8443 h 8995"/>
                  <a:gd name="T8" fmla="*/ 427 w 7309"/>
                  <a:gd name="T9" fmla="*/ 8530 h 8995"/>
                  <a:gd name="T10" fmla="*/ 507 w 7309"/>
                  <a:gd name="T11" fmla="*/ 8603 h 8995"/>
                  <a:gd name="T12" fmla="*/ 600 w 7309"/>
                  <a:gd name="T13" fmla="*/ 8659 h 8995"/>
                  <a:gd name="T14" fmla="*/ 703 w 7309"/>
                  <a:gd name="T15" fmla="*/ 8697 h 8995"/>
                  <a:gd name="T16" fmla="*/ 815 w 7309"/>
                  <a:gd name="T17" fmla="*/ 8714 h 8995"/>
                  <a:gd name="T18" fmla="*/ 6466 w 7309"/>
                  <a:gd name="T19" fmla="*/ 8715 h 8995"/>
                  <a:gd name="T20" fmla="*/ 6551 w 7309"/>
                  <a:gd name="T21" fmla="*/ 8708 h 8995"/>
                  <a:gd name="T22" fmla="*/ 6659 w 7309"/>
                  <a:gd name="T23" fmla="*/ 8680 h 8995"/>
                  <a:gd name="T24" fmla="*/ 6757 w 7309"/>
                  <a:gd name="T25" fmla="*/ 8632 h 8995"/>
                  <a:gd name="T26" fmla="*/ 6844 w 7309"/>
                  <a:gd name="T27" fmla="*/ 8568 h 8995"/>
                  <a:gd name="T28" fmla="*/ 6917 w 7309"/>
                  <a:gd name="T29" fmla="*/ 8488 h 8995"/>
                  <a:gd name="T30" fmla="*/ 6973 w 7309"/>
                  <a:gd name="T31" fmla="*/ 8395 h 8995"/>
                  <a:gd name="T32" fmla="*/ 7011 w 7309"/>
                  <a:gd name="T33" fmla="*/ 8292 h 8995"/>
                  <a:gd name="T34" fmla="*/ 7028 w 7309"/>
                  <a:gd name="T35" fmla="*/ 8181 h 8995"/>
                  <a:gd name="T36" fmla="*/ 7029 w 7309"/>
                  <a:gd name="T37" fmla="*/ 843 h 8995"/>
                  <a:gd name="T38" fmla="*/ 7022 w 7309"/>
                  <a:gd name="T39" fmla="*/ 758 h 8995"/>
                  <a:gd name="T40" fmla="*/ 6994 w 7309"/>
                  <a:gd name="T41" fmla="*/ 650 h 8995"/>
                  <a:gd name="T42" fmla="*/ 6946 w 7309"/>
                  <a:gd name="T43" fmla="*/ 552 h 8995"/>
                  <a:gd name="T44" fmla="*/ 6882 w 7309"/>
                  <a:gd name="T45" fmla="*/ 466 h 8995"/>
                  <a:gd name="T46" fmla="*/ 6802 w 7309"/>
                  <a:gd name="T47" fmla="*/ 393 h 8995"/>
                  <a:gd name="T48" fmla="*/ 6709 w 7309"/>
                  <a:gd name="T49" fmla="*/ 336 h 8995"/>
                  <a:gd name="T50" fmla="*/ 6606 w 7309"/>
                  <a:gd name="T51" fmla="*/ 298 h 8995"/>
                  <a:gd name="T52" fmla="*/ 6495 w 7309"/>
                  <a:gd name="T53" fmla="*/ 281 h 8995"/>
                  <a:gd name="T54" fmla="*/ 2291 w 7309"/>
                  <a:gd name="T55" fmla="*/ 281 h 8995"/>
                  <a:gd name="T56" fmla="*/ 6466 w 7309"/>
                  <a:gd name="T57" fmla="*/ 8995 h 8995"/>
                  <a:gd name="T58" fmla="*/ 800 w 7309"/>
                  <a:gd name="T59" fmla="*/ 8995 h 8995"/>
                  <a:gd name="T60" fmla="*/ 634 w 7309"/>
                  <a:gd name="T61" fmla="*/ 8969 h 8995"/>
                  <a:gd name="T62" fmla="*/ 479 w 7309"/>
                  <a:gd name="T63" fmla="*/ 8912 h 8995"/>
                  <a:gd name="T64" fmla="*/ 339 w 7309"/>
                  <a:gd name="T65" fmla="*/ 8827 h 8995"/>
                  <a:gd name="T66" fmla="*/ 219 w 7309"/>
                  <a:gd name="T67" fmla="*/ 8719 h 8995"/>
                  <a:gd name="T68" fmla="*/ 122 w 7309"/>
                  <a:gd name="T69" fmla="*/ 8589 h 8995"/>
                  <a:gd name="T70" fmla="*/ 51 w 7309"/>
                  <a:gd name="T71" fmla="*/ 8442 h 8995"/>
                  <a:gd name="T72" fmla="*/ 9 w 7309"/>
                  <a:gd name="T73" fmla="*/ 8280 h 8995"/>
                  <a:gd name="T74" fmla="*/ 0 w 7309"/>
                  <a:gd name="T75" fmla="*/ 8152 h 8995"/>
                  <a:gd name="T76" fmla="*/ 2164 w 7309"/>
                  <a:gd name="T77" fmla="*/ 0 h 8995"/>
                  <a:gd name="T78" fmla="*/ 6509 w 7309"/>
                  <a:gd name="T79" fmla="*/ 1 h 8995"/>
                  <a:gd name="T80" fmla="*/ 6677 w 7309"/>
                  <a:gd name="T81" fmla="*/ 26 h 8995"/>
                  <a:gd name="T82" fmla="*/ 6831 w 7309"/>
                  <a:gd name="T83" fmla="*/ 83 h 8995"/>
                  <a:gd name="T84" fmla="*/ 6970 w 7309"/>
                  <a:gd name="T85" fmla="*/ 168 h 8995"/>
                  <a:gd name="T86" fmla="*/ 7090 w 7309"/>
                  <a:gd name="T87" fmla="*/ 277 h 8995"/>
                  <a:gd name="T88" fmla="*/ 7187 w 7309"/>
                  <a:gd name="T89" fmla="*/ 407 h 8995"/>
                  <a:gd name="T90" fmla="*/ 7258 w 7309"/>
                  <a:gd name="T91" fmla="*/ 554 h 8995"/>
                  <a:gd name="T92" fmla="*/ 7300 w 7309"/>
                  <a:gd name="T93" fmla="*/ 715 h 8995"/>
                  <a:gd name="T94" fmla="*/ 7309 w 7309"/>
                  <a:gd name="T95" fmla="*/ 843 h 8995"/>
                  <a:gd name="T96" fmla="*/ 7309 w 7309"/>
                  <a:gd name="T97" fmla="*/ 8195 h 8995"/>
                  <a:gd name="T98" fmla="*/ 7283 w 7309"/>
                  <a:gd name="T99" fmla="*/ 8363 h 8995"/>
                  <a:gd name="T100" fmla="*/ 7226 w 7309"/>
                  <a:gd name="T101" fmla="*/ 8518 h 8995"/>
                  <a:gd name="T102" fmla="*/ 7141 w 7309"/>
                  <a:gd name="T103" fmla="*/ 8656 h 8995"/>
                  <a:gd name="T104" fmla="*/ 7033 w 7309"/>
                  <a:gd name="T105" fmla="*/ 8776 h 8995"/>
                  <a:gd name="T106" fmla="*/ 6903 w 7309"/>
                  <a:gd name="T107" fmla="*/ 8873 h 8995"/>
                  <a:gd name="T108" fmla="*/ 6756 w 7309"/>
                  <a:gd name="T109" fmla="*/ 8944 h 8995"/>
                  <a:gd name="T110" fmla="*/ 6594 w 7309"/>
                  <a:gd name="T111" fmla="*/ 8986 h 8995"/>
                  <a:gd name="T112" fmla="*/ 6466 w 7309"/>
                  <a:gd name="T113" fmla="*/ 8995 h 89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309" h="8995">
                    <a:moveTo>
                      <a:pt x="281" y="2291"/>
                    </a:moveTo>
                    <a:lnTo>
                      <a:pt x="281" y="8152"/>
                    </a:lnTo>
                    <a:lnTo>
                      <a:pt x="281" y="8181"/>
                    </a:lnTo>
                    <a:lnTo>
                      <a:pt x="288" y="8237"/>
                    </a:lnTo>
                    <a:lnTo>
                      <a:pt x="298" y="8292"/>
                    </a:lnTo>
                    <a:lnTo>
                      <a:pt x="315" y="8345"/>
                    </a:lnTo>
                    <a:lnTo>
                      <a:pt x="336" y="8395"/>
                    </a:lnTo>
                    <a:lnTo>
                      <a:pt x="363" y="8443"/>
                    </a:lnTo>
                    <a:lnTo>
                      <a:pt x="393" y="8488"/>
                    </a:lnTo>
                    <a:lnTo>
                      <a:pt x="427" y="8530"/>
                    </a:lnTo>
                    <a:lnTo>
                      <a:pt x="466" y="8568"/>
                    </a:lnTo>
                    <a:lnTo>
                      <a:pt x="507" y="8603"/>
                    </a:lnTo>
                    <a:lnTo>
                      <a:pt x="552" y="8632"/>
                    </a:lnTo>
                    <a:lnTo>
                      <a:pt x="600" y="8659"/>
                    </a:lnTo>
                    <a:lnTo>
                      <a:pt x="650" y="8680"/>
                    </a:lnTo>
                    <a:lnTo>
                      <a:pt x="703" y="8697"/>
                    </a:lnTo>
                    <a:lnTo>
                      <a:pt x="758" y="8708"/>
                    </a:lnTo>
                    <a:lnTo>
                      <a:pt x="815" y="8714"/>
                    </a:lnTo>
                    <a:lnTo>
                      <a:pt x="843" y="8715"/>
                    </a:lnTo>
                    <a:lnTo>
                      <a:pt x="6466" y="8715"/>
                    </a:lnTo>
                    <a:lnTo>
                      <a:pt x="6495" y="8714"/>
                    </a:lnTo>
                    <a:lnTo>
                      <a:pt x="6551" y="8708"/>
                    </a:lnTo>
                    <a:lnTo>
                      <a:pt x="6606" y="8697"/>
                    </a:lnTo>
                    <a:lnTo>
                      <a:pt x="6659" y="8680"/>
                    </a:lnTo>
                    <a:lnTo>
                      <a:pt x="6709" y="8659"/>
                    </a:lnTo>
                    <a:lnTo>
                      <a:pt x="6757" y="8632"/>
                    </a:lnTo>
                    <a:lnTo>
                      <a:pt x="6802" y="8603"/>
                    </a:lnTo>
                    <a:lnTo>
                      <a:pt x="6844" y="8568"/>
                    </a:lnTo>
                    <a:lnTo>
                      <a:pt x="6882" y="8530"/>
                    </a:lnTo>
                    <a:lnTo>
                      <a:pt x="6917" y="8488"/>
                    </a:lnTo>
                    <a:lnTo>
                      <a:pt x="6946" y="8443"/>
                    </a:lnTo>
                    <a:lnTo>
                      <a:pt x="6973" y="8395"/>
                    </a:lnTo>
                    <a:lnTo>
                      <a:pt x="6994" y="8345"/>
                    </a:lnTo>
                    <a:lnTo>
                      <a:pt x="7011" y="8292"/>
                    </a:lnTo>
                    <a:lnTo>
                      <a:pt x="7022" y="8237"/>
                    </a:lnTo>
                    <a:lnTo>
                      <a:pt x="7028" y="8181"/>
                    </a:lnTo>
                    <a:lnTo>
                      <a:pt x="7029" y="8152"/>
                    </a:lnTo>
                    <a:lnTo>
                      <a:pt x="7029" y="843"/>
                    </a:lnTo>
                    <a:lnTo>
                      <a:pt x="7028" y="815"/>
                    </a:lnTo>
                    <a:lnTo>
                      <a:pt x="7022" y="758"/>
                    </a:lnTo>
                    <a:lnTo>
                      <a:pt x="7011" y="703"/>
                    </a:lnTo>
                    <a:lnTo>
                      <a:pt x="6994" y="650"/>
                    </a:lnTo>
                    <a:lnTo>
                      <a:pt x="6973" y="600"/>
                    </a:lnTo>
                    <a:lnTo>
                      <a:pt x="6946" y="552"/>
                    </a:lnTo>
                    <a:lnTo>
                      <a:pt x="6917" y="507"/>
                    </a:lnTo>
                    <a:lnTo>
                      <a:pt x="6882" y="466"/>
                    </a:lnTo>
                    <a:lnTo>
                      <a:pt x="6844" y="427"/>
                    </a:lnTo>
                    <a:lnTo>
                      <a:pt x="6802" y="393"/>
                    </a:lnTo>
                    <a:lnTo>
                      <a:pt x="6757" y="363"/>
                    </a:lnTo>
                    <a:lnTo>
                      <a:pt x="6709" y="336"/>
                    </a:lnTo>
                    <a:lnTo>
                      <a:pt x="6659" y="315"/>
                    </a:lnTo>
                    <a:lnTo>
                      <a:pt x="6606" y="298"/>
                    </a:lnTo>
                    <a:lnTo>
                      <a:pt x="6551" y="288"/>
                    </a:lnTo>
                    <a:lnTo>
                      <a:pt x="6495" y="281"/>
                    </a:lnTo>
                    <a:lnTo>
                      <a:pt x="6466" y="281"/>
                    </a:lnTo>
                    <a:lnTo>
                      <a:pt x="2291" y="281"/>
                    </a:lnTo>
                    <a:lnTo>
                      <a:pt x="281" y="2291"/>
                    </a:lnTo>
                    <a:close/>
                    <a:moveTo>
                      <a:pt x="6466" y="8995"/>
                    </a:moveTo>
                    <a:lnTo>
                      <a:pt x="843" y="8995"/>
                    </a:lnTo>
                    <a:lnTo>
                      <a:pt x="800" y="8995"/>
                    </a:lnTo>
                    <a:lnTo>
                      <a:pt x="715" y="8986"/>
                    </a:lnTo>
                    <a:lnTo>
                      <a:pt x="634" y="8969"/>
                    </a:lnTo>
                    <a:lnTo>
                      <a:pt x="555" y="8944"/>
                    </a:lnTo>
                    <a:lnTo>
                      <a:pt x="479" y="8912"/>
                    </a:lnTo>
                    <a:lnTo>
                      <a:pt x="407" y="8873"/>
                    </a:lnTo>
                    <a:lnTo>
                      <a:pt x="339" y="8827"/>
                    </a:lnTo>
                    <a:lnTo>
                      <a:pt x="277" y="8776"/>
                    </a:lnTo>
                    <a:lnTo>
                      <a:pt x="219" y="8719"/>
                    </a:lnTo>
                    <a:lnTo>
                      <a:pt x="168" y="8656"/>
                    </a:lnTo>
                    <a:lnTo>
                      <a:pt x="122" y="8589"/>
                    </a:lnTo>
                    <a:lnTo>
                      <a:pt x="83" y="8518"/>
                    </a:lnTo>
                    <a:lnTo>
                      <a:pt x="51" y="8442"/>
                    </a:lnTo>
                    <a:lnTo>
                      <a:pt x="26" y="8363"/>
                    </a:lnTo>
                    <a:lnTo>
                      <a:pt x="9" y="8280"/>
                    </a:lnTo>
                    <a:lnTo>
                      <a:pt x="1" y="8195"/>
                    </a:lnTo>
                    <a:lnTo>
                      <a:pt x="0" y="8152"/>
                    </a:lnTo>
                    <a:lnTo>
                      <a:pt x="0" y="2164"/>
                    </a:lnTo>
                    <a:lnTo>
                      <a:pt x="2164" y="0"/>
                    </a:lnTo>
                    <a:lnTo>
                      <a:pt x="6466" y="0"/>
                    </a:lnTo>
                    <a:lnTo>
                      <a:pt x="6509" y="1"/>
                    </a:lnTo>
                    <a:lnTo>
                      <a:pt x="6594" y="9"/>
                    </a:lnTo>
                    <a:lnTo>
                      <a:pt x="6677" y="26"/>
                    </a:lnTo>
                    <a:lnTo>
                      <a:pt x="6756" y="51"/>
                    </a:lnTo>
                    <a:lnTo>
                      <a:pt x="6831" y="83"/>
                    </a:lnTo>
                    <a:lnTo>
                      <a:pt x="6903" y="122"/>
                    </a:lnTo>
                    <a:lnTo>
                      <a:pt x="6970" y="168"/>
                    </a:lnTo>
                    <a:lnTo>
                      <a:pt x="7033" y="219"/>
                    </a:lnTo>
                    <a:lnTo>
                      <a:pt x="7090" y="277"/>
                    </a:lnTo>
                    <a:lnTo>
                      <a:pt x="7141" y="339"/>
                    </a:lnTo>
                    <a:lnTo>
                      <a:pt x="7187" y="407"/>
                    </a:lnTo>
                    <a:lnTo>
                      <a:pt x="7226" y="479"/>
                    </a:lnTo>
                    <a:lnTo>
                      <a:pt x="7258" y="554"/>
                    </a:lnTo>
                    <a:lnTo>
                      <a:pt x="7283" y="634"/>
                    </a:lnTo>
                    <a:lnTo>
                      <a:pt x="7300" y="715"/>
                    </a:lnTo>
                    <a:lnTo>
                      <a:pt x="7309" y="800"/>
                    </a:lnTo>
                    <a:lnTo>
                      <a:pt x="7309" y="843"/>
                    </a:lnTo>
                    <a:lnTo>
                      <a:pt x="7309" y="8152"/>
                    </a:lnTo>
                    <a:lnTo>
                      <a:pt x="7309" y="8195"/>
                    </a:lnTo>
                    <a:lnTo>
                      <a:pt x="7300" y="8280"/>
                    </a:lnTo>
                    <a:lnTo>
                      <a:pt x="7283" y="8363"/>
                    </a:lnTo>
                    <a:lnTo>
                      <a:pt x="7258" y="8442"/>
                    </a:lnTo>
                    <a:lnTo>
                      <a:pt x="7226" y="8518"/>
                    </a:lnTo>
                    <a:lnTo>
                      <a:pt x="7187" y="8589"/>
                    </a:lnTo>
                    <a:lnTo>
                      <a:pt x="7141" y="8656"/>
                    </a:lnTo>
                    <a:lnTo>
                      <a:pt x="7090" y="8719"/>
                    </a:lnTo>
                    <a:lnTo>
                      <a:pt x="7033" y="8776"/>
                    </a:lnTo>
                    <a:lnTo>
                      <a:pt x="6970" y="8827"/>
                    </a:lnTo>
                    <a:lnTo>
                      <a:pt x="6903" y="8873"/>
                    </a:lnTo>
                    <a:lnTo>
                      <a:pt x="6831" y="8912"/>
                    </a:lnTo>
                    <a:lnTo>
                      <a:pt x="6756" y="8944"/>
                    </a:lnTo>
                    <a:lnTo>
                      <a:pt x="6677" y="8969"/>
                    </a:lnTo>
                    <a:lnTo>
                      <a:pt x="6594" y="8986"/>
                    </a:lnTo>
                    <a:lnTo>
                      <a:pt x="6509" y="8995"/>
                    </a:lnTo>
                    <a:lnTo>
                      <a:pt x="6466" y="899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61"/>
              <p:cNvSpPr>
                <a:spLocks/>
              </p:cNvSpPr>
              <p:nvPr/>
            </p:nvSpPr>
            <p:spPr bwMode="auto">
              <a:xfrm>
                <a:off x="6250" y="1187"/>
                <a:ext cx="984" cy="1265"/>
              </a:xfrm>
              <a:custGeom>
                <a:avLst/>
                <a:gdLst>
                  <a:gd name="T0" fmla="*/ 0 w 5904"/>
                  <a:gd name="T1" fmla="*/ 7590 h 7590"/>
                  <a:gd name="T2" fmla="*/ 0 w 5904"/>
                  <a:gd name="T3" fmla="*/ 1756 h 7590"/>
                  <a:gd name="T4" fmla="*/ 1757 w 5904"/>
                  <a:gd name="T5" fmla="*/ 0 h 7590"/>
                  <a:gd name="T6" fmla="*/ 5904 w 5904"/>
                  <a:gd name="T7" fmla="*/ 0 h 7590"/>
                  <a:gd name="T8" fmla="*/ 5904 w 5904"/>
                  <a:gd name="T9" fmla="*/ 7590 h 7590"/>
                  <a:gd name="T10" fmla="*/ 0 w 5904"/>
                  <a:gd name="T11" fmla="*/ 7590 h 7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04" h="7590">
                    <a:moveTo>
                      <a:pt x="0" y="7590"/>
                    </a:moveTo>
                    <a:lnTo>
                      <a:pt x="0" y="1756"/>
                    </a:lnTo>
                    <a:lnTo>
                      <a:pt x="1757" y="0"/>
                    </a:lnTo>
                    <a:lnTo>
                      <a:pt x="5904" y="0"/>
                    </a:lnTo>
                    <a:lnTo>
                      <a:pt x="5904" y="7590"/>
                    </a:lnTo>
                    <a:lnTo>
                      <a:pt x="0" y="7590"/>
                    </a:lnTo>
                    <a:close/>
                  </a:path>
                </a:pathLst>
              </a:custGeom>
              <a:solidFill>
                <a:srgbClr val="3C33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Rectangle 62"/>
              <p:cNvSpPr>
                <a:spLocks noChangeArrowheads="1"/>
              </p:cNvSpPr>
              <p:nvPr/>
            </p:nvSpPr>
            <p:spPr bwMode="auto">
              <a:xfrm>
                <a:off x="6423" y="2016"/>
                <a:ext cx="284" cy="28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63"/>
              <p:cNvSpPr>
                <a:spLocks noEditPoints="1"/>
              </p:cNvSpPr>
              <p:nvPr/>
            </p:nvSpPr>
            <p:spPr bwMode="auto">
              <a:xfrm>
                <a:off x="6400" y="1993"/>
                <a:ext cx="330" cy="330"/>
              </a:xfrm>
              <a:custGeom>
                <a:avLst/>
                <a:gdLst>
                  <a:gd name="T0" fmla="*/ 282 w 1982"/>
                  <a:gd name="T1" fmla="*/ 1702 h 1982"/>
                  <a:gd name="T2" fmla="*/ 1701 w 1982"/>
                  <a:gd name="T3" fmla="*/ 1702 h 1982"/>
                  <a:gd name="T4" fmla="*/ 1701 w 1982"/>
                  <a:gd name="T5" fmla="*/ 282 h 1982"/>
                  <a:gd name="T6" fmla="*/ 282 w 1982"/>
                  <a:gd name="T7" fmla="*/ 282 h 1982"/>
                  <a:gd name="T8" fmla="*/ 282 w 1982"/>
                  <a:gd name="T9" fmla="*/ 1702 h 1982"/>
                  <a:gd name="T10" fmla="*/ 1982 w 1982"/>
                  <a:gd name="T11" fmla="*/ 1982 h 1982"/>
                  <a:gd name="T12" fmla="*/ 0 w 1982"/>
                  <a:gd name="T13" fmla="*/ 1982 h 1982"/>
                  <a:gd name="T14" fmla="*/ 0 w 1982"/>
                  <a:gd name="T15" fmla="*/ 0 h 1982"/>
                  <a:gd name="T16" fmla="*/ 1982 w 1982"/>
                  <a:gd name="T17" fmla="*/ 0 h 1982"/>
                  <a:gd name="T18" fmla="*/ 1982 w 1982"/>
                  <a:gd name="T19" fmla="*/ 1982 h 1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82" h="1982">
                    <a:moveTo>
                      <a:pt x="282" y="1702"/>
                    </a:moveTo>
                    <a:lnTo>
                      <a:pt x="1701" y="1702"/>
                    </a:lnTo>
                    <a:lnTo>
                      <a:pt x="1701" y="282"/>
                    </a:lnTo>
                    <a:lnTo>
                      <a:pt x="282" y="282"/>
                    </a:lnTo>
                    <a:lnTo>
                      <a:pt x="282" y="1702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64"/>
              <p:cNvSpPr>
                <a:spLocks/>
              </p:cNvSpPr>
              <p:nvPr/>
            </p:nvSpPr>
            <p:spPr bwMode="auto">
              <a:xfrm>
                <a:off x="6484" y="2068"/>
                <a:ext cx="169" cy="178"/>
              </a:xfrm>
              <a:custGeom>
                <a:avLst/>
                <a:gdLst>
                  <a:gd name="T0" fmla="*/ 366 w 1013"/>
                  <a:gd name="T1" fmla="*/ 730 h 1067"/>
                  <a:gd name="T2" fmla="*/ 225 w 1013"/>
                  <a:gd name="T3" fmla="*/ 506 h 1067"/>
                  <a:gd name="T4" fmla="*/ 0 w 1013"/>
                  <a:gd name="T5" fmla="*/ 674 h 1067"/>
                  <a:gd name="T6" fmla="*/ 267 w 1013"/>
                  <a:gd name="T7" fmla="*/ 969 h 1067"/>
                  <a:gd name="T8" fmla="*/ 366 w 1013"/>
                  <a:gd name="T9" fmla="*/ 1067 h 1067"/>
                  <a:gd name="T10" fmla="*/ 436 w 1013"/>
                  <a:gd name="T11" fmla="*/ 969 h 1067"/>
                  <a:gd name="T12" fmla="*/ 1013 w 1013"/>
                  <a:gd name="T13" fmla="*/ 0 h 1067"/>
                  <a:gd name="T14" fmla="*/ 366 w 1013"/>
                  <a:gd name="T15" fmla="*/ 730 h 10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3" h="1067">
                    <a:moveTo>
                      <a:pt x="366" y="730"/>
                    </a:moveTo>
                    <a:lnTo>
                      <a:pt x="225" y="506"/>
                    </a:lnTo>
                    <a:lnTo>
                      <a:pt x="0" y="674"/>
                    </a:lnTo>
                    <a:lnTo>
                      <a:pt x="267" y="969"/>
                    </a:lnTo>
                    <a:lnTo>
                      <a:pt x="366" y="1067"/>
                    </a:lnTo>
                    <a:lnTo>
                      <a:pt x="436" y="969"/>
                    </a:lnTo>
                    <a:lnTo>
                      <a:pt x="1013" y="0"/>
                    </a:lnTo>
                    <a:lnTo>
                      <a:pt x="366" y="730"/>
                    </a:lnTo>
                    <a:close/>
                  </a:path>
                </a:pathLst>
              </a:custGeom>
              <a:solidFill>
                <a:srgbClr val="F039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Rectangle 65"/>
              <p:cNvSpPr>
                <a:spLocks noChangeArrowheads="1"/>
              </p:cNvSpPr>
              <p:nvPr/>
            </p:nvSpPr>
            <p:spPr bwMode="auto">
              <a:xfrm>
                <a:off x="6423" y="1574"/>
                <a:ext cx="284" cy="28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66"/>
              <p:cNvSpPr>
                <a:spLocks noEditPoints="1"/>
              </p:cNvSpPr>
              <p:nvPr/>
            </p:nvSpPr>
            <p:spPr bwMode="auto">
              <a:xfrm>
                <a:off x="6400" y="1550"/>
                <a:ext cx="330" cy="330"/>
              </a:xfrm>
              <a:custGeom>
                <a:avLst/>
                <a:gdLst>
                  <a:gd name="T0" fmla="*/ 282 w 1982"/>
                  <a:gd name="T1" fmla="*/ 1701 h 1982"/>
                  <a:gd name="T2" fmla="*/ 1701 w 1982"/>
                  <a:gd name="T3" fmla="*/ 1701 h 1982"/>
                  <a:gd name="T4" fmla="*/ 1701 w 1982"/>
                  <a:gd name="T5" fmla="*/ 281 h 1982"/>
                  <a:gd name="T6" fmla="*/ 282 w 1982"/>
                  <a:gd name="T7" fmla="*/ 281 h 1982"/>
                  <a:gd name="T8" fmla="*/ 282 w 1982"/>
                  <a:gd name="T9" fmla="*/ 1701 h 1982"/>
                  <a:gd name="T10" fmla="*/ 1982 w 1982"/>
                  <a:gd name="T11" fmla="*/ 1982 h 1982"/>
                  <a:gd name="T12" fmla="*/ 0 w 1982"/>
                  <a:gd name="T13" fmla="*/ 1982 h 1982"/>
                  <a:gd name="T14" fmla="*/ 0 w 1982"/>
                  <a:gd name="T15" fmla="*/ 0 h 1982"/>
                  <a:gd name="T16" fmla="*/ 1982 w 1982"/>
                  <a:gd name="T17" fmla="*/ 0 h 1982"/>
                  <a:gd name="T18" fmla="*/ 1982 w 1982"/>
                  <a:gd name="T19" fmla="*/ 1982 h 1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82" h="1982">
                    <a:moveTo>
                      <a:pt x="282" y="1701"/>
                    </a:moveTo>
                    <a:lnTo>
                      <a:pt x="1701" y="1701"/>
                    </a:lnTo>
                    <a:lnTo>
                      <a:pt x="1701" y="281"/>
                    </a:lnTo>
                    <a:lnTo>
                      <a:pt x="282" y="281"/>
                    </a:lnTo>
                    <a:lnTo>
                      <a:pt x="282" y="1701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67"/>
              <p:cNvSpPr>
                <a:spLocks/>
              </p:cNvSpPr>
              <p:nvPr/>
            </p:nvSpPr>
            <p:spPr bwMode="auto">
              <a:xfrm>
                <a:off x="6484" y="1627"/>
                <a:ext cx="169" cy="179"/>
              </a:xfrm>
              <a:custGeom>
                <a:avLst/>
                <a:gdLst>
                  <a:gd name="T0" fmla="*/ 366 w 1013"/>
                  <a:gd name="T1" fmla="*/ 717 h 1069"/>
                  <a:gd name="T2" fmla="*/ 225 w 1013"/>
                  <a:gd name="T3" fmla="*/ 492 h 1069"/>
                  <a:gd name="T4" fmla="*/ 0 w 1013"/>
                  <a:gd name="T5" fmla="*/ 661 h 1069"/>
                  <a:gd name="T6" fmla="*/ 267 w 1013"/>
                  <a:gd name="T7" fmla="*/ 956 h 1069"/>
                  <a:gd name="T8" fmla="*/ 366 w 1013"/>
                  <a:gd name="T9" fmla="*/ 1069 h 1069"/>
                  <a:gd name="T10" fmla="*/ 436 w 1013"/>
                  <a:gd name="T11" fmla="*/ 956 h 1069"/>
                  <a:gd name="T12" fmla="*/ 1013 w 1013"/>
                  <a:gd name="T13" fmla="*/ 0 h 1069"/>
                  <a:gd name="T14" fmla="*/ 366 w 1013"/>
                  <a:gd name="T15" fmla="*/ 717 h 10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3" h="1069">
                    <a:moveTo>
                      <a:pt x="366" y="717"/>
                    </a:moveTo>
                    <a:lnTo>
                      <a:pt x="225" y="492"/>
                    </a:lnTo>
                    <a:lnTo>
                      <a:pt x="0" y="661"/>
                    </a:lnTo>
                    <a:lnTo>
                      <a:pt x="267" y="956"/>
                    </a:lnTo>
                    <a:lnTo>
                      <a:pt x="366" y="1069"/>
                    </a:lnTo>
                    <a:lnTo>
                      <a:pt x="436" y="956"/>
                    </a:lnTo>
                    <a:lnTo>
                      <a:pt x="1013" y="0"/>
                    </a:lnTo>
                    <a:lnTo>
                      <a:pt x="366" y="717"/>
                    </a:lnTo>
                    <a:close/>
                  </a:path>
                </a:pathLst>
              </a:custGeom>
              <a:solidFill>
                <a:srgbClr val="F039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Rectangle 68"/>
              <p:cNvSpPr>
                <a:spLocks noChangeArrowheads="1"/>
              </p:cNvSpPr>
              <p:nvPr/>
            </p:nvSpPr>
            <p:spPr bwMode="auto">
              <a:xfrm>
                <a:off x="6782" y="1620"/>
                <a:ext cx="314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Rectangle 69"/>
              <p:cNvSpPr>
                <a:spLocks noChangeArrowheads="1"/>
              </p:cNvSpPr>
              <p:nvPr/>
            </p:nvSpPr>
            <p:spPr bwMode="auto">
              <a:xfrm>
                <a:off x="6782" y="1742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Rectangle 70"/>
              <p:cNvSpPr>
                <a:spLocks noChangeArrowheads="1"/>
              </p:cNvSpPr>
              <p:nvPr/>
            </p:nvSpPr>
            <p:spPr bwMode="auto">
              <a:xfrm>
                <a:off x="6918" y="1742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Rectangle 71"/>
              <p:cNvSpPr>
                <a:spLocks noChangeArrowheads="1"/>
              </p:cNvSpPr>
              <p:nvPr/>
            </p:nvSpPr>
            <p:spPr bwMode="auto">
              <a:xfrm>
                <a:off x="7051" y="1742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Rectangle 72"/>
              <p:cNvSpPr>
                <a:spLocks noChangeArrowheads="1"/>
              </p:cNvSpPr>
              <p:nvPr/>
            </p:nvSpPr>
            <p:spPr bwMode="auto">
              <a:xfrm>
                <a:off x="6782" y="2061"/>
                <a:ext cx="314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Rectangle 73"/>
              <p:cNvSpPr>
                <a:spLocks noChangeArrowheads="1"/>
              </p:cNvSpPr>
              <p:nvPr/>
            </p:nvSpPr>
            <p:spPr bwMode="auto">
              <a:xfrm>
                <a:off x="6782" y="2185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Rectangle 74"/>
              <p:cNvSpPr>
                <a:spLocks noChangeArrowheads="1"/>
              </p:cNvSpPr>
              <p:nvPr/>
            </p:nvSpPr>
            <p:spPr bwMode="auto">
              <a:xfrm>
                <a:off x="6918" y="2185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Rectangle 75"/>
              <p:cNvSpPr>
                <a:spLocks noChangeArrowheads="1"/>
              </p:cNvSpPr>
              <p:nvPr/>
            </p:nvSpPr>
            <p:spPr bwMode="auto">
              <a:xfrm>
                <a:off x="7051" y="2185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76"/>
              <p:cNvSpPr>
                <a:spLocks/>
              </p:cNvSpPr>
              <p:nvPr/>
            </p:nvSpPr>
            <p:spPr bwMode="auto">
              <a:xfrm>
                <a:off x="6250" y="1187"/>
                <a:ext cx="293" cy="293"/>
              </a:xfrm>
              <a:custGeom>
                <a:avLst/>
                <a:gdLst>
                  <a:gd name="T0" fmla="*/ 1757 w 1757"/>
                  <a:gd name="T1" fmla="*/ 1756 h 1756"/>
                  <a:gd name="T2" fmla="*/ 1757 w 1757"/>
                  <a:gd name="T3" fmla="*/ 0 h 1756"/>
                  <a:gd name="T4" fmla="*/ 0 w 1757"/>
                  <a:gd name="T5" fmla="*/ 1756 h 1756"/>
                  <a:gd name="T6" fmla="*/ 1757 w 1757"/>
                  <a:gd name="T7" fmla="*/ 1756 h 1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57" h="1756">
                    <a:moveTo>
                      <a:pt x="1757" y="1756"/>
                    </a:moveTo>
                    <a:lnTo>
                      <a:pt x="1757" y="0"/>
                    </a:lnTo>
                    <a:lnTo>
                      <a:pt x="0" y="1756"/>
                    </a:lnTo>
                    <a:lnTo>
                      <a:pt x="1757" y="1756"/>
                    </a:lnTo>
                    <a:close/>
                  </a:path>
                </a:pathLst>
              </a:custGeom>
              <a:solidFill>
                <a:srgbClr val="EF2F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Rectangle 77"/>
              <p:cNvSpPr>
                <a:spLocks noChangeArrowheads="1"/>
              </p:cNvSpPr>
              <p:nvPr/>
            </p:nvSpPr>
            <p:spPr bwMode="auto">
              <a:xfrm>
                <a:off x="6676" y="1311"/>
                <a:ext cx="434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4580156" y="4053654"/>
            <a:ext cx="1391189" cy="1391189"/>
            <a:chOff x="4580156" y="4053654"/>
            <a:chExt cx="1391189" cy="1391189"/>
          </a:xfrm>
        </p:grpSpPr>
        <p:sp>
          <p:nvSpPr>
            <p:cNvPr id="74" name="모서리가 둥근 직사각형 73"/>
            <p:cNvSpPr/>
            <p:nvPr/>
          </p:nvSpPr>
          <p:spPr>
            <a:xfrm>
              <a:off x="4580156" y="4053654"/>
              <a:ext cx="1391189" cy="139118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F2F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79" name="Freeform 42"/>
            <p:cNvSpPr>
              <a:spLocks noEditPoints="1"/>
            </p:cNvSpPr>
            <p:nvPr/>
          </p:nvSpPr>
          <p:spPr bwMode="auto">
            <a:xfrm>
              <a:off x="4764875" y="4334463"/>
              <a:ext cx="419371" cy="838742"/>
            </a:xfrm>
            <a:custGeom>
              <a:avLst/>
              <a:gdLst>
                <a:gd name="T0" fmla="*/ 4501 w 4501"/>
                <a:gd name="T1" fmla="*/ 282 h 9004"/>
                <a:gd name="T2" fmla="*/ 3874 w 4501"/>
                <a:gd name="T3" fmla="*/ 50 h 9004"/>
                <a:gd name="T4" fmla="*/ 3769 w 4501"/>
                <a:gd name="T5" fmla="*/ 353 h 9004"/>
                <a:gd name="T6" fmla="*/ 3431 w 4501"/>
                <a:gd name="T7" fmla="*/ 127 h 9004"/>
                <a:gd name="T8" fmla="*/ 2729 w 4501"/>
                <a:gd name="T9" fmla="*/ 675 h 9004"/>
                <a:gd name="T10" fmla="*/ 2883 w 4501"/>
                <a:gd name="T11" fmla="*/ 310 h 9004"/>
                <a:gd name="T12" fmla="*/ 2729 w 4501"/>
                <a:gd name="T13" fmla="*/ 675 h 9004"/>
                <a:gd name="T14" fmla="*/ 2300 w 4501"/>
                <a:gd name="T15" fmla="*/ 580 h 9004"/>
                <a:gd name="T16" fmla="*/ 2402 w 4501"/>
                <a:gd name="T17" fmla="*/ 843 h 9004"/>
                <a:gd name="T18" fmla="*/ 1632 w 4501"/>
                <a:gd name="T19" fmla="*/ 1042 h 9004"/>
                <a:gd name="T20" fmla="*/ 1814 w 4501"/>
                <a:gd name="T21" fmla="*/ 1253 h 9004"/>
                <a:gd name="T22" fmla="*/ 1617 w 4501"/>
                <a:gd name="T23" fmla="*/ 1421 h 9004"/>
                <a:gd name="T24" fmla="*/ 886 w 4501"/>
                <a:gd name="T25" fmla="*/ 1824 h 9004"/>
                <a:gd name="T26" fmla="*/ 1069 w 4501"/>
                <a:gd name="T27" fmla="*/ 2041 h 9004"/>
                <a:gd name="T28" fmla="*/ 641 w 4501"/>
                <a:gd name="T29" fmla="*/ 2188 h 9004"/>
                <a:gd name="T30" fmla="*/ 820 w 4501"/>
                <a:gd name="T31" fmla="*/ 2443 h 9004"/>
                <a:gd name="T32" fmla="*/ 319 w 4501"/>
                <a:gd name="T33" fmla="*/ 2833 h 9004"/>
                <a:gd name="T34" fmla="*/ 631 w 4501"/>
                <a:gd name="T35" fmla="*/ 2807 h 9004"/>
                <a:gd name="T36" fmla="*/ 127 w 4501"/>
                <a:gd name="T37" fmla="*/ 3447 h 9004"/>
                <a:gd name="T38" fmla="*/ 464 w 4501"/>
                <a:gd name="T39" fmla="*/ 3250 h 9004"/>
                <a:gd name="T40" fmla="*/ 309 w 4501"/>
                <a:gd name="T41" fmla="*/ 4052 h 9004"/>
                <a:gd name="T42" fmla="*/ 351 w 4501"/>
                <a:gd name="T43" fmla="*/ 3785 h 9004"/>
                <a:gd name="T44" fmla="*/ 309 w 4501"/>
                <a:gd name="T45" fmla="*/ 4052 h 9004"/>
                <a:gd name="T46" fmla="*/ 282 w 4501"/>
                <a:gd name="T47" fmla="*/ 4333 h 9004"/>
                <a:gd name="T48" fmla="*/ 56 w 4501"/>
                <a:gd name="T49" fmla="*/ 5191 h 9004"/>
                <a:gd name="T50" fmla="*/ 309 w 4501"/>
                <a:gd name="T51" fmla="*/ 4882 h 9004"/>
                <a:gd name="T52" fmla="*/ 56 w 4501"/>
                <a:gd name="T53" fmla="*/ 5191 h 9004"/>
                <a:gd name="T54" fmla="*/ 98 w 4501"/>
                <a:gd name="T55" fmla="*/ 5473 h 9004"/>
                <a:gd name="T56" fmla="*/ 450 w 4501"/>
                <a:gd name="T57" fmla="*/ 5684 h 9004"/>
                <a:gd name="T58" fmla="*/ 283 w 4501"/>
                <a:gd name="T59" fmla="*/ 6101 h 9004"/>
                <a:gd name="T60" fmla="*/ 603 w 4501"/>
                <a:gd name="T61" fmla="*/ 6127 h 9004"/>
                <a:gd name="T62" fmla="*/ 593 w 4501"/>
                <a:gd name="T63" fmla="*/ 6746 h 9004"/>
                <a:gd name="T64" fmla="*/ 809 w 4501"/>
                <a:gd name="T65" fmla="*/ 6549 h 9004"/>
                <a:gd name="T66" fmla="*/ 928 w 4501"/>
                <a:gd name="T67" fmla="*/ 7233 h 9004"/>
                <a:gd name="T68" fmla="*/ 1068 w 4501"/>
                <a:gd name="T69" fmla="*/ 6947 h 9004"/>
                <a:gd name="T70" fmla="*/ 1350 w 4501"/>
                <a:gd name="T71" fmla="*/ 7723 h 9004"/>
                <a:gd name="T72" fmla="*/ 1364 w 4501"/>
                <a:gd name="T73" fmla="*/ 7330 h 9004"/>
                <a:gd name="T74" fmla="*/ 1350 w 4501"/>
                <a:gd name="T75" fmla="*/ 7723 h 9004"/>
                <a:gd name="T76" fmla="*/ 1575 w 4501"/>
                <a:gd name="T77" fmla="*/ 7921 h 9004"/>
                <a:gd name="T78" fmla="*/ 2278 w 4501"/>
                <a:gd name="T79" fmla="*/ 8413 h 9004"/>
                <a:gd name="T80" fmla="*/ 2180 w 4501"/>
                <a:gd name="T81" fmla="*/ 8019 h 9004"/>
                <a:gd name="T82" fmla="*/ 2419 w 4501"/>
                <a:gd name="T83" fmla="*/ 8160 h 9004"/>
                <a:gd name="T84" fmla="*/ 2597 w 4501"/>
                <a:gd name="T85" fmla="*/ 8598 h 9004"/>
                <a:gd name="T86" fmla="*/ 2848 w 4501"/>
                <a:gd name="T87" fmla="*/ 8397 h 9004"/>
                <a:gd name="T88" fmla="*/ 3207 w 4501"/>
                <a:gd name="T89" fmla="*/ 8820 h 9004"/>
                <a:gd name="T90" fmla="*/ 3418 w 4501"/>
                <a:gd name="T91" fmla="*/ 8596 h 9004"/>
                <a:gd name="T92" fmla="*/ 3642 w 4501"/>
                <a:gd name="T93" fmla="*/ 8920 h 9004"/>
                <a:gd name="T94" fmla="*/ 3924 w 4501"/>
                <a:gd name="T95" fmla="*/ 8962 h 9004"/>
                <a:gd name="T96" fmla="*/ 4206 w 4501"/>
                <a:gd name="T97" fmla="*/ 8989 h 9004"/>
                <a:gd name="T98" fmla="*/ 4486 w 4501"/>
                <a:gd name="T99" fmla="*/ 8722 h 9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501" h="9004">
                  <a:moveTo>
                    <a:pt x="4304" y="282"/>
                  </a:moveTo>
                  <a:lnTo>
                    <a:pt x="4290" y="0"/>
                  </a:lnTo>
                  <a:lnTo>
                    <a:pt x="4501" y="0"/>
                  </a:lnTo>
                  <a:lnTo>
                    <a:pt x="4501" y="282"/>
                  </a:lnTo>
                  <a:lnTo>
                    <a:pt x="4304" y="282"/>
                  </a:lnTo>
                  <a:close/>
                  <a:moveTo>
                    <a:pt x="3769" y="353"/>
                  </a:moveTo>
                  <a:lnTo>
                    <a:pt x="3727" y="71"/>
                  </a:lnTo>
                  <a:lnTo>
                    <a:pt x="3874" y="50"/>
                  </a:lnTo>
                  <a:lnTo>
                    <a:pt x="4008" y="29"/>
                  </a:lnTo>
                  <a:lnTo>
                    <a:pt x="4037" y="310"/>
                  </a:lnTo>
                  <a:lnTo>
                    <a:pt x="3896" y="331"/>
                  </a:lnTo>
                  <a:lnTo>
                    <a:pt x="3769" y="353"/>
                  </a:lnTo>
                  <a:close/>
                  <a:moveTo>
                    <a:pt x="3235" y="479"/>
                  </a:moveTo>
                  <a:lnTo>
                    <a:pt x="3151" y="211"/>
                  </a:lnTo>
                  <a:lnTo>
                    <a:pt x="3291" y="169"/>
                  </a:lnTo>
                  <a:lnTo>
                    <a:pt x="3431" y="127"/>
                  </a:lnTo>
                  <a:lnTo>
                    <a:pt x="3502" y="395"/>
                  </a:lnTo>
                  <a:lnTo>
                    <a:pt x="3368" y="437"/>
                  </a:lnTo>
                  <a:lnTo>
                    <a:pt x="3235" y="479"/>
                  </a:lnTo>
                  <a:close/>
                  <a:moveTo>
                    <a:pt x="2729" y="675"/>
                  </a:moveTo>
                  <a:lnTo>
                    <a:pt x="2616" y="422"/>
                  </a:lnTo>
                  <a:lnTo>
                    <a:pt x="2681" y="391"/>
                  </a:lnTo>
                  <a:lnTo>
                    <a:pt x="2819" y="333"/>
                  </a:lnTo>
                  <a:lnTo>
                    <a:pt x="2883" y="310"/>
                  </a:lnTo>
                  <a:lnTo>
                    <a:pt x="2982" y="564"/>
                  </a:lnTo>
                  <a:lnTo>
                    <a:pt x="2919" y="593"/>
                  </a:lnTo>
                  <a:lnTo>
                    <a:pt x="2792" y="646"/>
                  </a:lnTo>
                  <a:lnTo>
                    <a:pt x="2729" y="675"/>
                  </a:lnTo>
                  <a:close/>
                  <a:moveTo>
                    <a:pt x="2250" y="929"/>
                  </a:moveTo>
                  <a:lnTo>
                    <a:pt x="2110" y="690"/>
                  </a:lnTo>
                  <a:lnTo>
                    <a:pt x="2173" y="649"/>
                  </a:lnTo>
                  <a:lnTo>
                    <a:pt x="2300" y="580"/>
                  </a:lnTo>
                  <a:lnTo>
                    <a:pt x="2363" y="549"/>
                  </a:lnTo>
                  <a:lnTo>
                    <a:pt x="2503" y="802"/>
                  </a:lnTo>
                  <a:lnTo>
                    <a:pt x="2467" y="814"/>
                  </a:lnTo>
                  <a:lnTo>
                    <a:pt x="2402" y="843"/>
                  </a:lnTo>
                  <a:lnTo>
                    <a:pt x="2312" y="896"/>
                  </a:lnTo>
                  <a:lnTo>
                    <a:pt x="2250" y="929"/>
                  </a:lnTo>
                  <a:close/>
                  <a:moveTo>
                    <a:pt x="1814" y="1253"/>
                  </a:moveTo>
                  <a:lnTo>
                    <a:pt x="1632" y="1042"/>
                  </a:lnTo>
                  <a:lnTo>
                    <a:pt x="1744" y="950"/>
                  </a:lnTo>
                  <a:lnTo>
                    <a:pt x="1857" y="859"/>
                  </a:lnTo>
                  <a:lnTo>
                    <a:pt x="2025" y="1084"/>
                  </a:lnTo>
                  <a:lnTo>
                    <a:pt x="1814" y="1253"/>
                  </a:lnTo>
                  <a:close/>
                  <a:moveTo>
                    <a:pt x="1421" y="1619"/>
                  </a:moveTo>
                  <a:lnTo>
                    <a:pt x="1210" y="1421"/>
                  </a:lnTo>
                  <a:lnTo>
                    <a:pt x="1421" y="1210"/>
                  </a:lnTo>
                  <a:lnTo>
                    <a:pt x="1617" y="1421"/>
                  </a:lnTo>
                  <a:lnTo>
                    <a:pt x="1421" y="1619"/>
                  </a:lnTo>
                  <a:close/>
                  <a:moveTo>
                    <a:pt x="1069" y="2041"/>
                  </a:moveTo>
                  <a:lnTo>
                    <a:pt x="844" y="1886"/>
                  </a:lnTo>
                  <a:lnTo>
                    <a:pt x="886" y="1824"/>
                  </a:lnTo>
                  <a:lnTo>
                    <a:pt x="976" y="1714"/>
                  </a:lnTo>
                  <a:lnTo>
                    <a:pt x="1026" y="1661"/>
                  </a:lnTo>
                  <a:lnTo>
                    <a:pt x="1237" y="1830"/>
                  </a:lnTo>
                  <a:lnTo>
                    <a:pt x="1069" y="2041"/>
                  </a:lnTo>
                  <a:close/>
                  <a:moveTo>
                    <a:pt x="788" y="2505"/>
                  </a:moveTo>
                  <a:lnTo>
                    <a:pt x="535" y="2378"/>
                  </a:lnTo>
                  <a:lnTo>
                    <a:pt x="568" y="2315"/>
                  </a:lnTo>
                  <a:lnTo>
                    <a:pt x="641" y="2188"/>
                  </a:lnTo>
                  <a:lnTo>
                    <a:pt x="675" y="2125"/>
                  </a:lnTo>
                  <a:lnTo>
                    <a:pt x="915" y="2279"/>
                  </a:lnTo>
                  <a:lnTo>
                    <a:pt x="883" y="2332"/>
                  </a:lnTo>
                  <a:lnTo>
                    <a:pt x="820" y="2443"/>
                  </a:lnTo>
                  <a:lnTo>
                    <a:pt x="788" y="2505"/>
                  </a:lnTo>
                  <a:close/>
                  <a:moveTo>
                    <a:pt x="562" y="2997"/>
                  </a:moveTo>
                  <a:lnTo>
                    <a:pt x="295" y="2898"/>
                  </a:lnTo>
                  <a:lnTo>
                    <a:pt x="319" y="2833"/>
                  </a:lnTo>
                  <a:lnTo>
                    <a:pt x="377" y="2696"/>
                  </a:lnTo>
                  <a:lnTo>
                    <a:pt x="408" y="2631"/>
                  </a:lnTo>
                  <a:lnTo>
                    <a:pt x="661" y="2743"/>
                  </a:lnTo>
                  <a:lnTo>
                    <a:pt x="631" y="2807"/>
                  </a:lnTo>
                  <a:lnTo>
                    <a:pt x="583" y="2933"/>
                  </a:lnTo>
                  <a:lnTo>
                    <a:pt x="562" y="2997"/>
                  </a:lnTo>
                  <a:close/>
                  <a:moveTo>
                    <a:pt x="393" y="3518"/>
                  </a:moveTo>
                  <a:lnTo>
                    <a:pt x="127" y="3447"/>
                  </a:lnTo>
                  <a:lnTo>
                    <a:pt x="146" y="3375"/>
                  </a:lnTo>
                  <a:lnTo>
                    <a:pt x="177" y="3238"/>
                  </a:lnTo>
                  <a:lnTo>
                    <a:pt x="197" y="3165"/>
                  </a:lnTo>
                  <a:lnTo>
                    <a:pt x="464" y="3250"/>
                  </a:lnTo>
                  <a:lnTo>
                    <a:pt x="445" y="3323"/>
                  </a:lnTo>
                  <a:lnTo>
                    <a:pt x="414" y="3454"/>
                  </a:lnTo>
                  <a:lnTo>
                    <a:pt x="393" y="3518"/>
                  </a:lnTo>
                  <a:close/>
                  <a:moveTo>
                    <a:pt x="309" y="4052"/>
                  </a:moveTo>
                  <a:lnTo>
                    <a:pt x="28" y="4024"/>
                  </a:lnTo>
                  <a:lnTo>
                    <a:pt x="50" y="3876"/>
                  </a:lnTo>
                  <a:lnTo>
                    <a:pt x="71" y="3742"/>
                  </a:lnTo>
                  <a:lnTo>
                    <a:pt x="351" y="3785"/>
                  </a:lnTo>
                  <a:lnTo>
                    <a:pt x="332" y="3856"/>
                  </a:lnTo>
                  <a:lnTo>
                    <a:pt x="315" y="3957"/>
                  </a:lnTo>
                  <a:lnTo>
                    <a:pt x="310" y="4020"/>
                  </a:lnTo>
                  <a:lnTo>
                    <a:pt x="309" y="4052"/>
                  </a:lnTo>
                  <a:close/>
                  <a:moveTo>
                    <a:pt x="0" y="4600"/>
                  </a:moveTo>
                  <a:lnTo>
                    <a:pt x="0" y="4502"/>
                  </a:lnTo>
                  <a:lnTo>
                    <a:pt x="0" y="4320"/>
                  </a:lnTo>
                  <a:lnTo>
                    <a:pt x="282" y="4333"/>
                  </a:lnTo>
                  <a:lnTo>
                    <a:pt x="282" y="4502"/>
                  </a:lnTo>
                  <a:lnTo>
                    <a:pt x="282" y="4600"/>
                  </a:lnTo>
                  <a:lnTo>
                    <a:pt x="0" y="4600"/>
                  </a:lnTo>
                  <a:close/>
                  <a:moveTo>
                    <a:pt x="56" y="5191"/>
                  </a:moveTo>
                  <a:lnTo>
                    <a:pt x="45" y="5117"/>
                  </a:lnTo>
                  <a:lnTo>
                    <a:pt x="30" y="4975"/>
                  </a:lnTo>
                  <a:lnTo>
                    <a:pt x="28" y="4910"/>
                  </a:lnTo>
                  <a:lnTo>
                    <a:pt x="309" y="4882"/>
                  </a:lnTo>
                  <a:lnTo>
                    <a:pt x="319" y="4947"/>
                  </a:lnTo>
                  <a:lnTo>
                    <a:pt x="329" y="5085"/>
                  </a:lnTo>
                  <a:lnTo>
                    <a:pt x="338" y="5149"/>
                  </a:lnTo>
                  <a:lnTo>
                    <a:pt x="56" y="5191"/>
                  </a:lnTo>
                  <a:close/>
                  <a:moveTo>
                    <a:pt x="169" y="5754"/>
                  </a:moveTo>
                  <a:lnTo>
                    <a:pt x="148" y="5682"/>
                  </a:lnTo>
                  <a:lnTo>
                    <a:pt x="111" y="5545"/>
                  </a:lnTo>
                  <a:lnTo>
                    <a:pt x="98" y="5473"/>
                  </a:lnTo>
                  <a:lnTo>
                    <a:pt x="380" y="5417"/>
                  </a:lnTo>
                  <a:lnTo>
                    <a:pt x="392" y="5481"/>
                  </a:lnTo>
                  <a:lnTo>
                    <a:pt x="429" y="5618"/>
                  </a:lnTo>
                  <a:lnTo>
                    <a:pt x="450" y="5684"/>
                  </a:lnTo>
                  <a:lnTo>
                    <a:pt x="169" y="5754"/>
                  </a:lnTo>
                  <a:close/>
                  <a:moveTo>
                    <a:pt x="366" y="6303"/>
                  </a:moveTo>
                  <a:lnTo>
                    <a:pt x="335" y="6238"/>
                  </a:lnTo>
                  <a:lnTo>
                    <a:pt x="283" y="6101"/>
                  </a:lnTo>
                  <a:lnTo>
                    <a:pt x="253" y="6035"/>
                  </a:lnTo>
                  <a:lnTo>
                    <a:pt x="520" y="5937"/>
                  </a:lnTo>
                  <a:lnTo>
                    <a:pt x="551" y="6000"/>
                  </a:lnTo>
                  <a:lnTo>
                    <a:pt x="603" y="6127"/>
                  </a:lnTo>
                  <a:lnTo>
                    <a:pt x="633" y="6190"/>
                  </a:lnTo>
                  <a:lnTo>
                    <a:pt x="366" y="6303"/>
                  </a:lnTo>
                  <a:close/>
                  <a:moveTo>
                    <a:pt x="633" y="6810"/>
                  </a:moveTo>
                  <a:lnTo>
                    <a:pt x="593" y="6746"/>
                  </a:lnTo>
                  <a:lnTo>
                    <a:pt x="524" y="6620"/>
                  </a:lnTo>
                  <a:lnTo>
                    <a:pt x="493" y="6556"/>
                  </a:lnTo>
                  <a:lnTo>
                    <a:pt x="746" y="6430"/>
                  </a:lnTo>
                  <a:lnTo>
                    <a:pt x="809" y="6549"/>
                  </a:lnTo>
                  <a:lnTo>
                    <a:pt x="872" y="6668"/>
                  </a:lnTo>
                  <a:lnTo>
                    <a:pt x="633" y="6810"/>
                  </a:lnTo>
                  <a:close/>
                  <a:moveTo>
                    <a:pt x="970" y="7287"/>
                  </a:moveTo>
                  <a:lnTo>
                    <a:pt x="928" y="7233"/>
                  </a:lnTo>
                  <a:lnTo>
                    <a:pt x="844" y="7111"/>
                  </a:lnTo>
                  <a:lnTo>
                    <a:pt x="802" y="7048"/>
                  </a:lnTo>
                  <a:lnTo>
                    <a:pt x="1026" y="6894"/>
                  </a:lnTo>
                  <a:lnTo>
                    <a:pt x="1068" y="6947"/>
                  </a:lnTo>
                  <a:lnTo>
                    <a:pt x="1141" y="7057"/>
                  </a:lnTo>
                  <a:lnTo>
                    <a:pt x="1181" y="7119"/>
                  </a:lnTo>
                  <a:lnTo>
                    <a:pt x="970" y="7287"/>
                  </a:lnTo>
                  <a:close/>
                  <a:moveTo>
                    <a:pt x="1350" y="7723"/>
                  </a:moveTo>
                  <a:lnTo>
                    <a:pt x="1297" y="7670"/>
                  </a:lnTo>
                  <a:lnTo>
                    <a:pt x="1197" y="7565"/>
                  </a:lnTo>
                  <a:lnTo>
                    <a:pt x="1153" y="7512"/>
                  </a:lnTo>
                  <a:lnTo>
                    <a:pt x="1364" y="7330"/>
                  </a:lnTo>
                  <a:lnTo>
                    <a:pt x="1408" y="7380"/>
                  </a:lnTo>
                  <a:lnTo>
                    <a:pt x="1503" y="7475"/>
                  </a:lnTo>
                  <a:lnTo>
                    <a:pt x="1547" y="7527"/>
                  </a:lnTo>
                  <a:lnTo>
                    <a:pt x="1350" y="7723"/>
                  </a:lnTo>
                  <a:close/>
                  <a:moveTo>
                    <a:pt x="1801" y="8103"/>
                  </a:moveTo>
                  <a:lnTo>
                    <a:pt x="1746" y="8061"/>
                  </a:lnTo>
                  <a:lnTo>
                    <a:pt x="1630" y="7971"/>
                  </a:lnTo>
                  <a:lnTo>
                    <a:pt x="1575" y="7921"/>
                  </a:lnTo>
                  <a:lnTo>
                    <a:pt x="1758" y="7709"/>
                  </a:lnTo>
                  <a:lnTo>
                    <a:pt x="1969" y="7878"/>
                  </a:lnTo>
                  <a:lnTo>
                    <a:pt x="1801" y="8103"/>
                  </a:lnTo>
                  <a:close/>
                  <a:moveTo>
                    <a:pt x="2278" y="8413"/>
                  </a:moveTo>
                  <a:lnTo>
                    <a:pt x="2215" y="8379"/>
                  </a:lnTo>
                  <a:lnTo>
                    <a:pt x="2089" y="8300"/>
                  </a:lnTo>
                  <a:lnTo>
                    <a:pt x="2025" y="8258"/>
                  </a:lnTo>
                  <a:lnTo>
                    <a:pt x="2180" y="8019"/>
                  </a:lnTo>
                  <a:lnTo>
                    <a:pt x="2207" y="8040"/>
                  </a:lnTo>
                  <a:lnTo>
                    <a:pt x="2264" y="8078"/>
                  </a:lnTo>
                  <a:lnTo>
                    <a:pt x="2355" y="8128"/>
                  </a:lnTo>
                  <a:lnTo>
                    <a:pt x="2419" y="8160"/>
                  </a:lnTo>
                  <a:lnTo>
                    <a:pt x="2278" y="8413"/>
                  </a:lnTo>
                  <a:close/>
                  <a:moveTo>
                    <a:pt x="2799" y="8680"/>
                  </a:moveTo>
                  <a:lnTo>
                    <a:pt x="2734" y="8651"/>
                  </a:lnTo>
                  <a:lnTo>
                    <a:pt x="2597" y="8598"/>
                  </a:lnTo>
                  <a:lnTo>
                    <a:pt x="2532" y="8567"/>
                  </a:lnTo>
                  <a:lnTo>
                    <a:pt x="2658" y="8314"/>
                  </a:lnTo>
                  <a:lnTo>
                    <a:pt x="2722" y="8345"/>
                  </a:lnTo>
                  <a:lnTo>
                    <a:pt x="2848" y="8397"/>
                  </a:lnTo>
                  <a:lnTo>
                    <a:pt x="2911" y="8427"/>
                  </a:lnTo>
                  <a:lnTo>
                    <a:pt x="2799" y="8680"/>
                  </a:lnTo>
                  <a:close/>
                  <a:moveTo>
                    <a:pt x="3347" y="8863"/>
                  </a:moveTo>
                  <a:lnTo>
                    <a:pt x="3207" y="8820"/>
                  </a:lnTo>
                  <a:lnTo>
                    <a:pt x="3066" y="8778"/>
                  </a:lnTo>
                  <a:lnTo>
                    <a:pt x="3151" y="8511"/>
                  </a:lnTo>
                  <a:lnTo>
                    <a:pt x="3277" y="8554"/>
                  </a:lnTo>
                  <a:lnTo>
                    <a:pt x="3418" y="8596"/>
                  </a:lnTo>
                  <a:lnTo>
                    <a:pt x="3347" y="8863"/>
                  </a:lnTo>
                  <a:close/>
                  <a:moveTo>
                    <a:pt x="3924" y="8962"/>
                  </a:moveTo>
                  <a:lnTo>
                    <a:pt x="3776" y="8941"/>
                  </a:lnTo>
                  <a:lnTo>
                    <a:pt x="3642" y="8920"/>
                  </a:lnTo>
                  <a:lnTo>
                    <a:pt x="3699" y="8638"/>
                  </a:lnTo>
                  <a:lnTo>
                    <a:pt x="3832" y="8659"/>
                  </a:lnTo>
                  <a:lnTo>
                    <a:pt x="3966" y="8680"/>
                  </a:lnTo>
                  <a:lnTo>
                    <a:pt x="3924" y="8962"/>
                  </a:lnTo>
                  <a:close/>
                  <a:moveTo>
                    <a:pt x="4501" y="9004"/>
                  </a:moveTo>
                  <a:lnTo>
                    <a:pt x="4427" y="9004"/>
                  </a:lnTo>
                  <a:lnTo>
                    <a:pt x="4280" y="8999"/>
                  </a:lnTo>
                  <a:lnTo>
                    <a:pt x="4206" y="8989"/>
                  </a:lnTo>
                  <a:lnTo>
                    <a:pt x="4219" y="8709"/>
                  </a:lnTo>
                  <a:lnTo>
                    <a:pt x="4285" y="8710"/>
                  </a:lnTo>
                  <a:lnTo>
                    <a:pt x="4422" y="8720"/>
                  </a:lnTo>
                  <a:lnTo>
                    <a:pt x="4486" y="8722"/>
                  </a:lnTo>
                  <a:lnTo>
                    <a:pt x="4486" y="9004"/>
                  </a:lnTo>
                  <a:lnTo>
                    <a:pt x="4501" y="9004"/>
                  </a:lnTo>
                  <a:close/>
                </a:path>
              </a:pathLst>
            </a:custGeom>
            <a:solidFill>
              <a:srgbClr val="EF2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Rectangle 43"/>
            <p:cNvSpPr>
              <a:spLocks noChangeArrowheads="1"/>
            </p:cNvSpPr>
            <p:nvPr/>
          </p:nvSpPr>
          <p:spPr bwMode="auto">
            <a:xfrm>
              <a:off x="5188160" y="4947863"/>
              <a:ext cx="263365" cy="1297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Freeform 44"/>
            <p:cNvSpPr>
              <a:spLocks noEditPoints="1"/>
            </p:cNvSpPr>
            <p:nvPr/>
          </p:nvSpPr>
          <p:spPr bwMode="auto">
            <a:xfrm>
              <a:off x="5175299" y="4934443"/>
              <a:ext cx="289646" cy="154888"/>
            </a:xfrm>
            <a:custGeom>
              <a:avLst/>
              <a:gdLst>
                <a:gd name="T0" fmla="*/ 282 w 3109"/>
                <a:gd name="T1" fmla="*/ 1379 h 1660"/>
                <a:gd name="T2" fmla="*/ 2827 w 3109"/>
                <a:gd name="T3" fmla="*/ 1379 h 1660"/>
                <a:gd name="T4" fmla="*/ 2827 w 3109"/>
                <a:gd name="T5" fmla="*/ 267 h 1660"/>
                <a:gd name="T6" fmla="*/ 282 w 3109"/>
                <a:gd name="T7" fmla="*/ 267 h 1660"/>
                <a:gd name="T8" fmla="*/ 282 w 3109"/>
                <a:gd name="T9" fmla="*/ 1379 h 1660"/>
                <a:gd name="T10" fmla="*/ 3109 w 3109"/>
                <a:gd name="T11" fmla="*/ 1660 h 1660"/>
                <a:gd name="T12" fmla="*/ 0 w 3109"/>
                <a:gd name="T13" fmla="*/ 1660 h 1660"/>
                <a:gd name="T14" fmla="*/ 0 w 3109"/>
                <a:gd name="T15" fmla="*/ 0 h 1660"/>
                <a:gd name="T16" fmla="*/ 3109 w 3109"/>
                <a:gd name="T17" fmla="*/ 0 h 1660"/>
                <a:gd name="T18" fmla="*/ 3109 w 3109"/>
                <a:gd name="T19" fmla="*/ 1660 h 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09" h="1660">
                  <a:moveTo>
                    <a:pt x="282" y="1379"/>
                  </a:moveTo>
                  <a:lnTo>
                    <a:pt x="2827" y="1379"/>
                  </a:lnTo>
                  <a:lnTo>
                    <a:pt x="2827" y="267"/>
                  </a:lnTo>
                  <a:lnTo>
                    <a:pt x="282" y="267"/>
                  </a:lnTo>
                  <a:lnTo>
                    <a:pt x="282" y="1379"/>
                  </a:lnTo>
                  <a:close/>
                  <a:moveTo>
                    <a:pt x="3109" y="1660"/>
                  </a:moveTo>
                  <a:lnTo>
                    <a:pt x="0" y="1660"/>
                  </a:lnTo>
                  <a:lnTo>
                    <a:pt x="0" y="0"/>
                  </a:lnTo>
                  <a:lnTo>
                    <a:pt x="3109" y="0"/>
                  </a:lnTo>
                  <a:lnTo>
                    <a:pt x="3109" y="1660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Freeform 45"/>
            <p:cNvSpPr>
              <a:spLocks/>
            </p:cNvSpPr>
            <p:nvPr/>
          </p:nvSpPr>
          <p:spPr bwMode="auto">
            <a:xfrm>
              <a:off x="5236807" y="5080384"/>
              <a:ext cx="164953" cy="79960"/>
            </a:xfrm>
            <a:custGeom>
              <a:avLst/>
              <a:gdLst>
                <a:gd name="T0" fmla="*/ 1772 w 1772"/>
                <a:gd name="T1" fmla="*/ 0 h 858"/>
                <a:gd name="T2" fmla="*/ 0 w 1772"/>
                <a:gd name="T3" fmla="*/ 0 h 858"/>
                <a:gd name="T4" fmla="*/ 0 w 1772"/>
                <a:gd name="T5" fmla="*/ 422 h 858"/>
                <a:gd name="T6" fmla="*/ 1 w 1772"/>
                <a:gd name="T7" fmla="*/ 466 h 858"/>
                <a:gd name="T8" fmla="*/ 19 w 1772"/>
                <a:gd name="T9" fmla="*/ 552 h 858"/>
                <a:gd name="T10" fmla="*/ 53 w 1772"/>
                <a:gd name="T11" fmla="*/ 630 h 858"/>
                <a:gd name="T12" fmla="*/ 99 w 1772"/>
                <a:gd name="T13" fmla="*/ 699 h 858"/>
                <a:gd name="T14" fmla="*/ 160 w 1772"/>
                <a:gd name="T15" fmla="*/ 759 h 858"/>
                <a:gd name="T16" fmla="*/ 229 w 1772"/>
                <a:gd name="T17" fmla="*/ 806 h 858"/>
                <a:gd name="T18" fmla="*/ 307 w 1772"/>
                <a:gd name="T19" fmla="*/ 839 h 858"/>
                <a:gd name="T20" fmla="*/ 392 w 1772"/>
                <a:gd name="T21" fmla="*/ 857 h 858"/>
                <a:gd name="T22" fmla="*/ 436 w 1772"/>
                <a:gd name="T23" fmla="*/ 858 h 858"/>
                <a:gd name="T24" fmla="*/ 1322 w 1772"/>
                <a:gd name="T25" fmla="*/ 858 h 858"/>
                <a:gd name="T26" fmla="*/ 1367 w 1772"/>
                <a:gd name="T27" fmla="*/ 857 h 858"/>
                <a:gd name="T28" fmla="*/ 1452 w 1772"/>
                <a:gd name="T29" fmla="*/ 839 h 858"/>
                <a:gd name="T30" fmla="*/ 1530 w 1772"/>
                <a:gd name="T31" fmla="*/ 806 h 858"/>
                <a:gd name="T32" fmla="*/ 1599 w 1772"/>
                <a:gd name="T33" fmla="*/ 759 h 858"/>
                <a:gd name="T34" fmla="*/ 1659 w 1772"/>
                <a:gd name="T35" fmla="*/ 699 h 858"/>
                <a:gd name="T36" fmla="*/ 1706 w 1772"/>
                <a:gd name="T37" fmla="*/ 630 h 858"/>
                <a:gd name="T38" fmla="*/ 1740 w 1772"/>
                <a:gd name="T39" fmla="*/ 552 h 858"/>
                <a:gd name="T40" fmla="*/ 1757 w 1772"/>
                <a:gd name="T41" fmla="*/ 466 h 858"/>
                <a:gd name="T42" fmla="*/ 1759 w 1772"/>
                <a:gd name="T43" fmla="*/ 422 h 858"/>
                <a:gd name="T44" fmla="*/ 1759 w 1772"/>
                <a:gd name="T45" fmla="*/ 0 h 858"/>
                <a:gd name="T46" fmla="*/ 1772 w 1772"/>
                <a:gd name="T47" fmla="*/ 0 h 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72" h="858">
                  <a:moveTo>
                    <a:pt x="1772" y="0"/>
                  </a:moveTo>
                  <a:lnTo>
                    <a:pt x="0" y="0"/>
                  </a:lnTo>
                  <a:lnTo>
                    <a:pt x="0" y="422"/>
                  </a:lnTo>
                  <a:lnTo>
                    <a:pt x="1" y="466"/>
                  </a:lnTo>
                  <a:lnTo>
                    <a:pt x="19" y="552"/>
                  </a:lnTo>
                  <a:lnTo>
                    <a:pt x="53" y="630"/>
                  </a:lnTo>
                  <a:lnTo>
                    <a:pt x="99" y="699"/>
                  </a:lnTo>
                  <a:lnTo>
                    <a:pt x="160" y="759"/>
                  </a:lnTo>
                  <a:lnTo>
                    <a:pt x="229" y="806"/>
                  </a:lnTo>
                  <a:lnTo>
                    <a:pt x="307" y="839"/>
                  </a:lnTo>
                  <a:lnTo>
                    <a:pt x="392" y="857"/>
                  </a:lnTo>
                  <a:lnTo>
                    <a:pt x="436" y="858"/>
                  </a:lnTo>
                  <a:lnTo>
                    <a:pt x="1322" y="858"/>
                  </a:lnTo>
                  <a:lnTo>
                    <a:pt x="1367" y="857"/>
                  </a:lnTo>
                  <a:lnTo>
                    <a:pt x="1452" y="839"/>
                  </a:lnTo>
                  <a:lnTo>
                    <a:pt x="1530" y="806"/>
                  </a:lnTo>
                  <a:lnTo>
                    <a:pt x="1599" y="759"/>
                  </a:lnTo>
                  <a:lnTo>
                    <a:pt x="1659" y="699"/>
                  </a:lnTo>
                  <a:lnTo>
                    <a:pt x="1706" y="630"/>
                  </a:lnTo>
                  <a:lnTo>
                    <a:pt x="1740" y="552"/>
                  </a:lnTo>
                  <a:lnTo>
                    <a:pt x="1757" y="466"/>
                  </a:lnTo>
                  <a:lnTo>
                    <a:pt x="1759" y="422"/>
                  </a:lnTo>
                  <a:lnTo>
                    <a:pt x="1759" y="0"/>
                  </a:lnTo>
                  <a:lnTo>
                    <a:pt x="17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Freeform 46"/>
            <p:cNvSpPr>
              <a:spLocks noEditPoints="1"/>
            </p:cNvSpPr>
            <p:nvPr/>
          </p:nvSpPr>
          <p:spPr bwMode="auto">
            <a:xfrm>
              <a:off x="5225065" y="5066964"/>
              <a:ext cx="191233" cy="106241"/>
            </a:xfrm>
            <a:custGeom>
              <a:avLst/>
              <a:gdLst>
                <a:gd name="T0" fmla="*/ 267 w 2054"/>
                <a:gd name="T1" fmla="*/ 280 h 1139"/>
                <a:gd name="T2" fmla="*/ 267 w 2054"/>
                <a:gd name="T3" fmla="*/ 562 h 1139"/>
                <a:gd name="T4" fmla="*/ 268 w 2054"/>
                <a:gd name="T5" fmla="*/ 594 h 1139"/>
                <a:gd name="T6" fmla="*/ 280 w 2054"/>
                <a:gd name="T7" fmla="*/ 652 h 1139"/>
                <a:gd name="T8" fmla="*/ 304 w 2054"/>
                <a:gd name="T9" fmla="*/ 705 h 1139"/>
                <a:gd name="T10" fmla="*/ 337 w 2054"/>
                <a:gd name="T11" fmla="*/ 753 h 1139"/>
                <a:gd name="T12" fmla="*/ 377 w 2054"/>
                <a:gd name="T13" fmla="*/ 792 h 1139"/>
                <a:gd name="T14" fmla="*/ 425 w 2054"/>
                <a:gd name="T15" fmla="*/ 824 h 1139"/>
                <a:gd name="T16" fmla="*/ 478 w 2054"/>
                <a:gd name="T17" fmla="*/ 845 h 1139"/>
                <a:gd name="T18" fmla="*/ 533 w 2054"/>
                <a:gd name="T19" fmla="*/ 856 h 1139"/>
                <a:gd name="T20" fmla="*/ 562 w 2054"/>
                <a:gd name="T21" fmla="*/ 857 h 1139"/>
                <a:gd name="T22" fmla="*/ 1448 w 2054"/>
                <a:gd name="T23" fmla="*/ 857 h 1139"/>
                <a:gd name="T24" fmla="*/ 1480 w 2054"/>
                <a:gd name="T25" fmla="*/ 856 h 1139"/>
                <a:gd name="T26" fmla="*/ 1539 w 2054"/>
                <a:gd name="T27" fmla="*/ 844 h 1139"/>
                <a:gd name="T28" fmla="*/ 1591 w 2054"/>
                <a:gd name="T29" fmla="*/ 820 h 1139"/>
                <a:gd name="T30" fmla="*/ 1639 w 2054"/>
                <a:gd name="T31" fmla="*/ 788 h 1139"/>
                <a:gd name="T32" fmla="*/ 1678 w 2054"/>
                <a:gd name="T33" fmla="*/ 747 h 1139"/>
                <a:gd name="T34" fmla="*/ 1710 w 2054"/>
                <a:gd name="T35" fmla="*/ 699 h 1139"/>
                <a:gd name="T36" fmla="*/ 1732 w 2054"/>
                <a:gd name="T37" fmla="*/ 646 h 1139"/>
                <a:gd name="T38" fmla="*/ 1742 w 2054"/>
                <a:gd name="T39" fmla="*/ 590 h 1139"/>
                <a:gd name="T40" fmla="*/ 1743 w 2054"/>
                <a:gd name="T41" fmla="*/ 562 h 1139"/>
                <a:gd name="T42" fmla="*/ 1743 w 2054"/>
                <a:gd name="T43" fmla="*/ 280 h 1139"/>
                <a:gd name="T44" fmla="*/ 267 w 2054"/>
                <a:gd name="T45" fmla="*/ 280 h 1139"/>
                <a:gd name="T46" fmla="*/ 1463 w 2054"/>
                <a:gd name="T47" fmla="*/ 1139 h 1139"/>
                <a:gd name="T48" fmla="*/ 577 w 2054"/>
                <a:gd name="T49" fmla="*/ 1139 h 1139"/>
                <a:gd name="T50" fmla="*/ 546 w 2054"/>
                <a:gd name="T51" fmla="*/ 1138 h 1139"/>
                <a:gd name="T52" fmla="*/ 487 w 2054"/>
                <a:gd name="T53" fmla="*/ 1132 h 1139"/>
                <a:gd name="T54" fmla="*/ 430 w 2054"/>
                <a:gd name="T55" fmla="*/ 1120 h 1139"/>
                <a:gd name="T56" fmla="*/ 376 w 2054"/>
                <a:gd name="T57" fmla="*/ 1103 h 1139"/>
                <a:gd name="T58" fmla="*/ 324 w 2054"/>
                <a:gd name="T59" fmla="*/ 1080 h 1139"/>
                <a:gd name="T60" fmla="*/ 275 w 2054"/>
                <a:gd name="T61" fmla="*/ 1054 h 1139"/>
                <a:gd name="T62" fmla="*/ 229 w 2054"/>
                <a:gd name="T63" fmla="*/ 1022 h 1139"/>
                <a:gd name="T64" fmla="*/ 186 w 2054"/>
                <a:gd name="T65" fmla="*/ 986 h 1139"/>
                <a:gd name="T66" fmla="*/ 147 w 2054"/>
                <a:gd name="T67" fmla="*/ 946 h 1139"/>
                <a:gd name="T68" fmla="*/ 113 w 2054"/>
                <a:gd name="T69" fmla="*/ 904 h 1139"/>
                <a:gd name="T70" fmla="*/ 82 w 2054"/>
                <a:gd name="T71" fmla="*/ 857 h 1139"/>
                <a:gd name="T72" fmla="*/ 56 w 2054"/>
                <a:gd name="T73" fmla="*/ 808 h 1139"/>
                <a:gd name="T74" fmla="*/ 33 w 2054"/>
                <a:gd name="T75" fmla="*/ 757 h 1139"/>
                <a:gd name="T76" fmla="*/ 18 w 2054"/>
                <a:gd name="T77" fmla="*/ 703 h 1139"/>
                <a:gd name="T78" fmla="*/ 6 w 2054"/>
                <a:gd name="T79" fmla="*/ 647 h 1139"/>
                <a:gd name="T80" fmla="*/ 0 w 2054"/>
                <a:gd name="T81" fmla="*/ 590 h 1139"/>
                <a:gd name="T82" fmla="*/ 0 w 2054"/>
                <a:gd name="T83" fmla="*/ 562 h 1139"/>
                <a:gd name="T84" fmla="*/ 0 w 2054"/>
                <a:gd name="T85" fmla="*/ 0 h 1139"/>
                <a:gd name="T86" fmla="*/ 2054 w 2054"/>
                <a:gd name="T87" fmla="*/ 0 h 1139"/>
                <a:gd name="T88" fmla="*/ 2054 w 2054"/>
                <a:gd name="T89" fmla="*/ 562 h 1139"/>
                <a:gd name="T90" fmla="*/ 2051 w 2054"/>
                <a:gd name="T91" fmla="*/ 593 h 1139"/>
                <a:gd name="T92" fmla="*/ 2043 w 2054"/>
                <a:gd name="T93" fmla="*/ 651 h 1139"/>
                <a:gd name="T94" fmla="*/ 2030 w 2054"/>
                <a:gd name="T95" fmla="*/ 708 h 1139"/>
                <a:gd name="T96" fmla="*/ 2011 w 2054"/>
                <a:gd name="T97" fmla="*/ 762 h 1139"/>
                <a:gd name="T98" fmla="*/ 1988 w 2054"/>
                <a:gd name="T99" fmla="*/ 814 h 1139"/>
                <a:gd name="T100" fmla="*/ 1961 w 2054"/>
                <a:gd name="T101" fmla="*/ 864 h 1139"/>
                <a:gd name="T102" fmla="*/ 1929 w 2054"/>
                <a:gd name="T103" fmla="*/ 909 h 1139"/>
                <a:gd name="T104" fmla="*/ 1893 w 2054"/>
                <a:gd name="T105" fmla="*/ 952 h 1139"/>
                <a:gd name="T106" fmla="*/ 1854 w 2054"/>
                <a:gd name="T107" fmla="*/ 990 h 1139"/>
                <a:gd name="T108" fmla="*/ 1811 w 2054"/>
                <a:gd name="T109" fmla="*/ 1026 h 1139"/>
                <a:gd name="T110" fmla="*/ 1764 w 2054"/>
                <a:gd name="T111" fmla="*/ 1057 h 1139"/>
                <a:gd name="T112" fmla="*/ 1715 w 2054"/>
                <a:gd name="T113" fmla="*/ 1083 h 1139"/>
                <a:gd name="T114" fmla="*/ 1663 w 2054"/>
                <a:gd name="T115" fmla="*/ 1104 h 1139"/>
                <a:gd name="T116" fmla="*/ 1608 w 2054"/>
                <a:gd name="T117" fmla="*/ 1121 h 1139"/>
                <a:gd name="T118" fmla="*/ 1551 w 2054"/>
                <a:gd name="T119" fmla="*/ 1133 h 1139"/>
                <a:gd name="T120" fmla="*/ 1492 w 2054"/>
                <a:gd name="T121" fmla="*/ 1138 h 1139"/>
                <a:gd name="T122" fmla="*/ 1463 w 2054"/>
                <a:gd name="T123" fmla="*/ 1139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054" h="1139">
                  <a:moveTo>
                    <a:pt x="267" y="280"/>
                  </a:moveTo>
                  <a:lnTo>
                    <a:pt x="267" y="562"/>
                  </a:lnTo>
                  <a:lnTo>
                    <a:pt x="268" y="594"/>
                  </a:lnTo>
                  <a:lnTo>
                    <a:pt x="280" y="652"/>
                  </a:lnTo>
                  <a:lnTo>
                    <a:pt x="304" y="705"/>
                  </a:lnTo>
                  <a:lnTo>
                    <a:pt x="337" y="753"/>
                  </a:lnTo>
                  <a:lnTo>
                    <a:pt x="377" y="792"/>
                  </a:lnTo>
                  <a:lnTo>
                    <a:pt x="425" y="824"/>
                  </a:lnTo>
                  <a:lnTo>
                    <a:pt x="478" y="845"/>
                  </a:lnTo>
                  <a:lnTo>
                    <a:pt x="533" y="856"/>
                  </a:lnTo>
                  <a:lnTo>
                    <a:pt x="562" y="857"/>
                  </a:lnTo>
                  <a:lnTo>
                    <a:pt x="1448" y="857"/>
                  </a:lnTo>
                  <a:lnTo>
                    <a:pt x="1480" y="856"/>
                  </a:lnTo>
                  <a:lnTo>
                    <a:pt x="1539" y="844"/>
                  </a:lnTo>
                  <a:lnTo>
                    <a:pt x="1591" y="820"/>
                  </a:lnTo>
                  <a:lnTo>
                    <a:pt x="1639" y="788"/>
                  </a:lnTo>
                  <a:lnTo>
                    <a:pt x="1678" y="747"/>
                  </a:lnTo>
                  <a:lnTo>
                    <a:pt x="1710" y="699"/>
                  </a:lnTo>
                  <a:lnTo>
                    <a:pt x="1732" y="646"/>
                  </a:lnTo>
                  <a:lnTo>
                    <a:pt x="1742" y="590"/>
                  </a:lnTo>
                  <a:lnTo>
                    <a:pt x="1743" y="562"/>
                  </a:lnTo>
                  <a:lnTo>
                    <a:pt x="1743" y="280"/>
                  </a:lnTo>
                  <a:lnTo>
                    <a:pt x="267" y="280"/>
                  </a:lnTo>
                  <a:close/>
                  <a:moveTo>
                    <a:pt x="1463" y="1139"/>
                  </a:moveTo>
                  <a:lnTo>
                    <a:pt x="577" y="1139"/>
                  </a:lnTo>
                  <a:lnTo>
                    <a:pt x="546" y="1138"/>
                  </a:lnTo>
                  <a:lnTo>
                    <a:pt x="487" y="1132"/>
                  </a:lnTo>
                  <a:lnTo>
                    <a:pt x="430" y="1120"/>
                  </a:lnTo>
                  <a:lnTo>
                    <a:pt x="376" y="1103"/>
                  </a:lnTo>
                  <a:lnTo>
                    <a:pt x="324" y="1080"/>
                  </a:lnTo>
                  <a:lnTo>
                    <a:pt x="275" y="1054"/>
                  </a:lnTo>
                  <a:lnTo>
                    <a:pt x="229" y="1022"/>
                  </a:lnTo>
                  <a:lnTo>
                    <a:pt x="186" y="986"/>
                  </a:lnTo>
                  <a:lnTo>
                    <a:pt x="147" y="946"/>
                  </a:lnTo>
                  <a:lnTo>
                    <a:pt x="113" y="904"/>
                  </a:lnTo>
                  <a:lnTo>
                    <a:pt x="82" y="857"/>
                  </a:lnTo>
                  <a:lnTo>
                    <a:pt x="56" y="808"/>
                  </a:lnTo>
                  <a:lnTo>
                    <a:pt x="33" y="757"/>
                  </a:lnTo>
                  <a:lnTo>
                    <a:pt x="18" y="703"/>
                  </a:lnTo>
                  <a:lnTo>
                    <a:pt x="6" y="647"/>
                  </a:lnTo>
                  <a:lnTo>
                    <a:pt x="0" y="590"/>
                  </a:lnTo>
                  <a:lnTo>
                    <a:pt x="0" y="562"/>
                  </a:lnTo>
                  <a:lnTo>
                    <a:pt x="0" y="0"/>
                  </a:lnTo>
                  <a:lnTo>
                    <a:pt x="2054" y="0"/>
                  </a:lnTo>
                  <a:lnTo>
                    <a:pt x="2054" y="562"/>
                  </a:lnTo>
                  <a:lnTo>
                    <a:pt x="2051" y="593"/>
                  </a:lnTo>
                  <a:lnTo>
                    <a:pt x="2043" y="651"/>
                  </a:lnTo>
                  <a:lnTo>
                    <a:pt x="2030" y="708"/>
                  </a:lnTo>
                  <a:lnTo>
                    <a:pt x="2011" y="762"/>
                  </a:lnTo>
                  <a:lnTo>
                    <a:pt x="1988" y="814"/>
                  </a:lnTo>
                  <a:lnTo>
                    <a:pt x="1961" y="864"/>
                  </a:lnTo>
                  <a:lnTo>
                    <a:pt x="1929" y="909"/>
                  </a:lnTo>
                  <a:lnTo>
                    <a:pt x="1893" y="952"/>
                  </a:lnTo>
                  <a:lnTo>
                    <a:pt x="1854" y="990"/>
                  </a:lnTo>
                  <a:lnTo>
                    <a:pt x="1811" y="1026"/>
                  </a:lnTo>
                  <a:lnTo>
                    <a:pt x="1764" y="1057"/>
                  </a:lnTo>
                  <a:lnTo>
                    <a:pt x="1715" y="1083"/>
                  </a:lnTo>
                  <a:lnTo>
                    <a:pt x="1663" y="1104"/>
                  </a:lnTo>
                  <a:lnTo>
                    <a:pt x="1608" y="1121"/>
                  </a:lnTo>
                  <a:lnTo>
                    <a:pt x="1551" y="1133"/>
                  </a:lnTo>
                  <a:lnTo>
                    <a:pt x="1492" y="1138"/>
                  </a:lnTo>
                  <a:lnTo>
                    <a:pt x="1463" y="1139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Freeform 47"/>
            <p:cNvSpPr>
              <a:spLocks/>
            </p:cNvSpPr>
            <p:nvPr/>
          </p:nvSpPr>
          <p:spPr bwMode="auto">
            <a:xfrm>
              <a:off x="5048370" y="4347324"/>
              <a:ext cx="542386" cy="599421"/>
            </a:xfrm>
            <a:custGeom>
              <a:avLst/>
              <a:gdLst>
                <a:gd name="T0" fmla="*/ 5818 w 5819"/>
                <a:gd name="T1" fmla="*/ 2879 h 6432"/>
                <a:gd name="T2" fmla="*/ 5794 w 5819"/>
                <a:gd name="T3" fmla="*/ 2568 h 6432"/>
                <a:gd name="T4" fmla="*/ 5741 w 5819"/>
                <a:gd name="T5" fmla="*/ 2268 h 6432"/>
                <a:gd name="T6" fmla="*/ 5657 w 5819"/>
                <a:gd name="T7" fmla="*/ 1980 h 6432"/>
                <a:gd name="T8" fmla="*/ 5548 w 5819"/>
                <a:gd name="T9" fmla="*/ 1704 h 6432"/>
                <a:gd name="T10" fmla="*/ 5412 w 5819"/>
                <a:gd name="T11" fmla="*/ 1444 h 6432"/>
                <a:gd name="T12" fmla="*/ 5252 w 5819"/>
                <a:gd name="T13" fmla="*/ 1199 h 6432"/>
                <a:gd name="T14" fmla="*/ 5071 w 5819"/>
                <a:gd name="T15" fmla="*/ 972 h 6432"/>
                <a:gd name="T16" fmla="*/ 4868 w 5819"/>
                <a:gd name="T17" fmla="*/ 765 h 6432"/>
                <a:gd name="T18" fmla="*/ 4646 w 5819"/>
                <a:gd name="T19" fmla="*/ 580 h 6432"/>
                <a:gd name="T20" fmla="*/ 4406 w 5819"/>
                <a:gd name="T21" fmla="*/ 417 h 6432"/>
                <a:gd name="T22" fmla="*/ 4151 w 5819"/>
                <a:gd name="T23" fmla="*/ 279 h 6432"/>
                <a:gd name="T24" fmla="*/ 3881 w 5819"/>
                <a:gd name="T25" fmla="*/ 166 h 6432"/>
                <a:gd name="T26" fmla="*/ 3598 w 5819"/>
                <a:gd name="T27" fmla="*/ 81 h 6432"/>
                <a:gd name="T28" fmla="*/ 3304 w 5819"/>
                <a:gd name="T29" fmla="*/ 26 h 6432"/>
                <a:gd name="T30" fmla="*/ 3000 w 5819"/>
                <a:gd name="T31" fmla="*/ 0 h 6432"/>
                <a:gd name="T32" fmla="*/ 2767 w 5819"/>
                <a:gd name="T33" fmla="*/ 4 h 6432"/>
                <a:gd name="T34" fmla="*/ 2567 w 5819"/>
                <a:gd name="T35" fmla="*/ 20 h 6432"/>
                <a:gd name="T36" fmla="*/ 2306 w 5819"/>
                <a:gd name="T37" fmla="*/ 65 h 6432"/>
                <a:gd name="T38" fmla="*/ 2052 w 5819"/>
                <a:gd name="T39" fmla="*/ 132 h 6432"/>
                <a:gd name="T40" fmla="*/ 1808 w 5819"/>
                <a:gd name="T41" fmla="*/ 223 h 6432"/>
                <a:gd name="T42" fmla="*/ 1574 w 5819"/>
                <a:gd name="T43" fmla="*/ 335 h 6432"/>
                <a:gd name="T44" fmla="*/ 1351 w 5819"/>
                <a:gd name="T45" fmla="*/ 466 h 6432"/>
                <a:gd name="T46" fmla="*/ 1140 w 5819"/>
                <a:gd name="T47" fmla="*/ 617 h 6432"/>
                <a:gd name="T48" fmla="*/ 944 w 5819"/>
                <a:gd name="T49" fmla="*/ 785 h 6432"/>
                <a:gd name="T50" fmla="*/ 763 w 5819"/>
                <a:gd name="T51" fmla="*/ 970 h 6432"/>
                <a:gd name="T52" fmla="*/ 598 w 5819"/>
                <a:gd name="T53" fmla="*/ 1169 h 6432"/>
                <a:gd name="T54" fmla="*/ 451 w 5819"/>
                <a:gd name="T55" fmla="*/ 1384 h 6432"/>
                <a:gd name="T56" fmla="*/ 322 w 5819"/>
                <a:gd name="T57" fmla="*/ 1610 h 6432"/>
                <a:gd name="T58" fmla="*/ 212 w 5819"/>
                <a:gd name="T59" fmla="*/ 1849 h 6432"/>
                <a:gd name="T60" fmla="*/ 125 w 5819"/>
                <a:gd name="T61" fmla="*/ 2098 h 6432"/>
                <a:gd name="T62" fmla="*/ 58 w 5819"/>
                <a:gd name="T63" fmla="*/ 2356 h 6432"/>
                <a:gd name="T64" fmla="*/ 16 w 5819"/>
                <a:gd name="T65" fmla="*/ 2622 h 6432"/>
                <a:gd name="T66" fmla="*/ 5 w 5819"/>
                <a:gd name="T67" fmla="*/ 2759 h 6432"/>
                <a:gd name="T68" fmla="*/ 1 w 5819"/>
                <a:gd name="T69" fmla="*/ 3035 h 6432"/>
                <a:gd name="T70" fmla="*/ 21 w 5819"/>
                <a:gd name="T71" fmla="*/ 3302 h 6432"/>
                <a:gd name="T72" fmla="*/ 62 w 5819"/>
                <a:gd name="T73" fmla="*/ 3560 h 6432"/>
                <a:gd name="T74" fmla="*/ 126 w 5819"/>
                <a:gd name="T75" fmla="*/ 3810 h 6432"/>
                <a:gd name="T76" fmla="*/ 210 w 5819"/>
                <a:gd name="T77" fmla="*/ 4051 h 6432"/>
                <a:gd name="T78" fmla="*/ 315 w 5819"/>
                <a:gd name="T79" fmla="*/ 4282 h 6432"/>
                <a:gd name="T80" fmla="*/ 439 w 5819"/>
                <a:gd name="T81" fmla="*/ 4502 h 6432"/>
                <a:gd name="T82" fmla="*/ 544 w 5819"/>
                <a:gd name="T83" fmla="*/ 4660 h 6432"/>
                <a:gd name="T84" fmla="*/ 672 w 5819"/>
                <a:gd name="T85" fmla="*/ 4829 h 6432"/>
                <a:gd name="T86" fmla="*/ 1010 w 5819"/>
                <a:gd name="T87" fmla="*/ 5200 h 6432"/>
                <a:gd name="T88" fmla="*/ 1214 w 5819"/>
                <a:gd name="T89" fmla="*/ 5438 h 6432"/>
                <a:gd name="T90" fmla="*/ 1307 w 5819"/>
                <a:gd name="T91" fmla="*/ 5597 h 6432"/>
                <a:gd name="T92" fmla="*/ 1382 w 5819"/>
                <a:gd name="T93" fmla="*/ 5795 h 6432"/>
                <a:gd name="T94" fmla="*/ 1435 w 5819"/>
                <a:gd name="T95" fmla="*/ 6048 h 6432"/>
                <a:gd name="T96" fmla="*/ 1486 w 5819"/>
                <a:gd name="T97" fmla="*/ 6432 h 6432"/>
                <a:gd name="T98" fmla="*/ 4342 w 5819"/>
                <a:gd name="T99" fmla="*/ 6207 h 6432"/>
                <a:gd name="T100" fmla="*/ 4379 w 5819"/>
                <a:gd name="T101" fmla="*/ 5989 h 6432"/>
                <a:gd name="T102" fmla="*/ 4447 w 5819"/>
                <a:gd name="T103" fmla="*/ 5754 h 6432"/>
                <a:gd name="T104" fmla="*/ 4535 w 5819"/>
                <a:gd name="T105" fmla="*/ 5565 h 6432"/>
                <a:gd name="T106" fmla="*/ 4642 w 5819"/>
                <a:gd name="T107" fmla="*/ 5404 h 6432"/>
                <a:gd name="T108" fmla="*/ 4869 w 5819"/>
                <a:gd name="T109" fmla="*/ 5140 h 6432"/>
                <a:gd name="T110" fmla="*/ 5150 w 5819"/>
                <a:gd name="T111" fmla="*/ 4814 h 6432"/>
                <a:gd name="T112" fmla="*/ 5284 w 5819"/>
                <a:gd name="T113" fmla="*/ 4631 h 6432"/>
                <a:gd name="T114" fmla="*/ 5459 w 5819"/>
                <a:gd name="T115" fmla="*/ 4359 h 6432"/>
                <a:gd name="T116" fmla="*/ 5643 w 5819"/>
                <a:gd name="T117" fmla="*/ 3962 h 6432"/>
                <a:gd name="T118" fmla="*/ 5764 w 5819"/>
                <a:gd name="T119" fmla="*/ 3533 h 6432"/>
                <a:gd name="T120" fmla="*/ 5818 w 5819"/>
                <a:gd name="T121" fmla="*/ 3076 h 6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19" h="6432">
                  <a:moveTo>
                    <a:pt x="5819" y="2958"/>
                  </a:moveTo>
                  <a:lnTo>
                    <a:pt x="5818" y="2879"/>
                  </a:lnTo>
                  <a:lnTo>
                    <a:pt x="5810" y="2722"/>
                  </a:lnTo>
                  <a:lnTo>
                    <a:pt x="5794" y="2568"/>
                  </a:lnTo>
                  <a:lnTo>
                    <a:pt x="5771" y="2416"/>
                  </a:lnTo>
                  <a:lnTo>
                    <a:pt x="5741" y="2268"/>
                  </a:lnTo>
                  <a:lnTo>
                    <a:pt x="5703" y="2122"/>
                  </a:lnTo>
                  <a:lnTo>
                    <a:pt x="5657" y="1980"/>
                  </a:lnTo>
                  <a:lnTo>
                    <a:pt x="5606" y="1840"/>
                  </a:lnTo>
                  <a:lnTo>
                    <a:pt x="5548" y="1704"/>
                  </a:lnTo>
                  <a:lnTo>
                    <a:pt x="5483" y="1571"/>
                  </a:lnTo>
                  <a:lnTo>
                    <a:pt x="5412" y="1444"/>
                  </a:lnTo>
                  <a:lnTo>
                    <a:pt x="5336" y="1319"/>
                  </a:lnTo>
                  <a:lnTo>
                    <a:pt x="5252" y="1199"/>
                  </a:lnTo>
                  <a:lnTo>
                    <a:pt x="5165" y="1083"/>
                  </a:lnTo>
                  <a:lnTo>
                    <a:pt x="5071" y="972"/>
                  </a:lnTo>
                  <a:lnTo>
                    <a:pt x="4972" y="867"/>
                  </a:lnTo>
                  <a:lnTo>
                    <a:pt x="4868" y="765"/>
                  </a:lnTo>
                  <a:lnTo>
                    <a:pt x="4760" y="670"/>
                  </a:lnTo>
                  <a:lnTo>
                    <a:pt x="4646" y="580"/>
                  </a:lnTo>
                  <a:lnTo>
                    <a:pt x="4529" y="495"/>
                  </a:lnTo>
                  <a:lnTo>
                    <a:pt x="4406" y="417"/>
                  </a:lnTo>
                  <a:lnTo>
                    <a:pt x="4281" y="344"/>
                  </a:lnTo>
                  <a:lnTo>
                    <a:pt x="4151" y="279"/>
                  </a:lnTo>
                  <a:lnTo>
                    <a:pt x="4018" y="219"/>
                  </a:lnTo>
                  <a:lnTo>
                    <a:pt x="3881" y="166"/>
                  </a:lnTo>
                  <a:lnTo>
                    <a:pt x="3741" y="120"/>
                  </a:lnTo>
                  <a:lnTo>
                    <a:pt x="3598" y="81"/>
                  </a:lnTo>
                  <a:lnTo>
                    <a:pt x="3453" y="49"/>
                  </a:lnTo>
                  <a:lnTo>
                    <a:pt x="3304" y="26"/>
                  </a:lnTo>
                  <a:lnTo>
                    <a:pt x="3153" y="9"/>
                  </a:lnTo>
                  <a:lnTo>
                    <a:pt x="3000" y="0"/>
                  </a:lnTo>
                  <a:lnTo>
                    <a:pt x="2845" y="0"/>
                  </a:lnTo>
                  <a:lnTo>
                    <a:pt x="2767" y="4"/>
                  </a:lnTo>
                  <a:lnTo>
                    <a:pt x="2700" y="7"/>
                  </a:lnTo>
                  <a:lnTo>
                    <a:pt x="2567" y="20"/>
                  </a:lnTo>
                  <a:lnTo>
                    <a:pt x="2435" y="39"/>
                  </a:lnTo>
                  <a:lnTo>
                    <a:pt x="2306" y="65"/>
                  </a:lnTo>
                  <a:lnTo>
                    <a:pt x="2177" y="95"/>
                  </a:lnTo>
                  <a:lnTo>
                    <a:pt x="2052" y="132"/>
                  </a:lnTo>
                  <a:lnTo>
                    <a:pt x="1928" y="174"/>
                  </a:lnTo>
                  <a:lnTo>
                    <a:pt x="1808" y="223"/>
                  </a:lnTo>
                  <a:lnTo>
                    <a:pt x="1690" y="276"/>
                  </a:lnTo>
                  <a:lnTo>
                    <a:pt x="1574" y="335"/>
                  </a:lnTo>
                  <a:lnTo>
                    <a:pt x="1461" y="398"/>
                  </a:lnTo>
                  <a:lnTo>
                    <a:pt x="1351" y="466"/>
                  </a:lnTo>
                  <a:lnTo>
                    <a:pt x="1244" y="540"/>
                  </a:lnTo>
                  <a:lnTo>
                    <a:pt x="1140" y="617"/>
                  </a:lnTo>
                  <a:lnTo>
                    <a:pt x="1041" y="699"/>
                  </a:lnTo>
                  <a:lnTo>
                    <a:pt x="944" y="785"/>
                  </a:lnTo>
                  <a:lnTo>
                    <a:pt x="851" y="875"/>
                  </a:lnTo>
                  <a:lnTo>
                    <a:pt x="763" y="970"/>
                  </a:lnTo>
                  <a:lnTo>
                    <a:pt x="678" y="1068"/>
                  </a:lnTo>
                  <a:lnTo>
                    <a:pt x="598" y="1169"/>
                  </a:lnTo>
                  <a:lnTo>
                    <a:pt x="522" y="1275"/>
                  </a:lnTo>
                  <a:lnTo>
                    <a:pt x="451" y="1384"/>
                  </a:lnTo>
                  <a:lnTo>
                    <a:pt x="383" y="1495"/>
                  </a:lnTo>
                  <a:lnTo>
                    <a:pt x="322" y="1610"/>
                  </a:lnTo>
                  <a:lnTo>
                    <a:pt x="264" y="1729"/>
                  </a:lnTo>
                  <a:lnTo>
                    <a:pt x="212" y="1849"/>
                  </a:lnTo>
                  <a:lnTo>
                    <a:pt x="166" y="1972"/>
                  </a:lnTo>
                  <a:lnTo>
                    <a:pt x="125" y="2098"/>
                  </a:lnTo>
                  <a:lnTo>
                    <a:pt x="89" y="2226"/>
                  </a:lnTo>
                  <a:lnTo>
                    <a:pt x="58" y="2356"/>
                  </a:lnTo>
                  <a:lnTo>
                    <a:pt x="35" y="2488"/>
                  </a:lnTo>
                  <a:lnTo>
                    <a:pt x="16" y="2622"/>
                  </a:lnTo>
                  <a:lnTo>
                    <a:pt x="10" y="2690"/>
                  </a:lnTo>
                  <a:lnTo>
                    <a:pt x="5" y="2759"/>
                  </a:lnTo>
                  <a:lnTo>
                    <a:pt x="0" y="2898"/>
                  </a:lnTo>
                  <a:lnTo>
                    <a:pt x="1" y="3035"/>
                  </a:lnTo>
                  <a:lnTo>
                    <a:pt x="9" y="3169"/>
                  </a:lnTo>
                  <a:lnTo>
                    <a:pt x="21" y="3302"/>
                  </a:lnTo>
                  <a:lnTo>
                    <a:pt x="39" y="3431"/>
                  </a:lnTo>
                  <a:lnTo>
                    <a:pt x="62" y="3560"/>
                  </a:lnTo>
                  <a:lnTo>
                    <a:pt x="92" y="3687"/>
                  </a:lnTo>
                  <a:lnTo>
                    <a:pt x="126" y="3810"/>
                  </a:lnTo>
                  <a:lnTo>
                    <a:pt x="166" y="3933"/>
                  </a:lnTo>
                  <a:lnTo>
                    <a:pt x="210" y="4051"/>
                  </a:lnTo>
                  <a:lnTo>
                    <a:pt x="260" y="4168"/>
                  </a:lnTo>
                  <a:lnTo>
                    <a:pt x="315" y="4282"/>
                  </a:lnTo>
                  <a:lnTo>
                    <a:pt x="375" y="4394"/>
                  </a:lnTo>
                  <a:lnTo>
                    <a:pt x="439" y="4502"/>
                  </a:lnTo>
                  <a:lnTo>
                    <a:pt x="508" y="4608"/>
                  </a:lnTo>
                  <a:lnTo>
                    <a:pt x="544" y="4660"/>
                  </a:lnTo>
                  <a:lnTo>
                    <a:pt x="588" y="4721"/>
                  </a:lnTo>
                  <a:lnTo>
                    <a:pt x="672" y="4829"/>
                  </a:lnTo>
                  <a:lnTo>
                    <a:pt x="792" y="4972"/>
                  </a:lnTo>
                  <a:lnTo>
                    <a:pt x="1010" y="5200"/>
                  </a:lnTo>
                  <a:lnTo>
                    <a:pt x="1161" y="5367"/>
                  </a:lnTo>
                  <a:lnTo>
                    <a:pt x="1214" y="5438"/>
                  </a:lnTo>
                  <a:lnTo>
                    <a:pt x="1263" y="5514"/>
                  </a:lnTo>
                  <a:lnTo>
                    <a:pt x="1307" y="5597"/>
                  </a:lnTo>
                  <a:lnTo>
                    <a:pt x="1347" y="5690"/>
                  </a:lnTo>
                  <a:lnTo>
                    <a:pt x="1382" y="5795"/>
                  </a:lnTo>
                  <a:lnTo>
                    <a:pt x="1411" y="5913"/>
                  </a:lnTo>
                  <a:lnTo>
                    <a:pt x="1435" y="6048"/>
                  </a:lnTo>
                  <a:lnTo>
                    <a:pt x="1444" y="6123"/>
                  </a:lnTo>
                  <a:lnTo>
                    <a:pt x="1486" y="6432"/>
                  </a:lnTo>
                  <a:lnTo>
                    <a:pt x="4313" y="6432"/>
                  </a:lnTo>
                  <a:lnTo>
                    <a:pt x="4342" y="6207"/>
                  </a:lnTo>
                  <a:lnTo>
                    <a:pt x="4353" y="6129"/>
                  </a:lnTo>
                  <a:lnTo>
                    <a:pt x="4379" y="5989"/>
                  </a:lnTo>
                  <a:lnTo>
                    <a:pt x="4411" y="5864"/>
                  </a:lnTo>
                  <a:lnTo>
                    <a:pt x="4447" y="5754"/>
                  </a:lnTo>
                  <a:lnTo>
                    <a:pt x="4489" y="5654"/>
                  </a:lnTo>
                  <a:lnTo>
                    <a:pt x="4535" y="5565"/>
                  </a:lnTo>
                  <a:lnTo>
                    <a:pt x="4586" y="5482"/>
                  </a:lnTo>
                  <a:lnTo>
                    <a:pt x="4642" y="5404"/>
                  </a:lnTo>
                  <a:lnTo>
                    <a:pt x="4732" y="5292"/>
                  </a:lnTo>
                  <a:lnTo>
                    <a:pt x="4869" y="5140"/>
                  </a:lnTo>
                  <a:lnTo>
                    <a:pt x="5023" y="4968"/>
                  </a:lnTo>
                  <a:lnTo>
                    <a:pt x="5150" y="4814"/>
                  </a:lnTo>
                  <a:lnTo>
                    <a:pt x="5239" y="4696"/>
                  </a:lnTo>
                  <a:lnTo>
                    <a:pt x="5284" y="4631"/>
                  </a:lnTo>
                  <a:lnTo>
                    <a:pt x="5346" y="4543"/>
                  </a:lnTo>
                  <a:lnTo>
                    <a:pt x="5459" y="4359"/>
                  </a:lnTo>
                  <a:lnTo>
                    <a:pt x="5558" y="4166"/>
                  </a:lnTo>
                  <a:lnTo>
                    <a:pt x="5643" y="3962"/>
                  </a:lnTo>
                  <a:lnTo>
                    <a:pt x="5711" y="3751"/>
                  </a:lnTo>
                  <a:lnTo>
                    <a:pt x="5764" y="3533"/>
                  </a:lnTo>
                  <a:lnTo>
                    <a:pt x="5799" y="3307"/>
                  </a:lnTo>
                  <a:lnTo>
                    <a:pt x="5818" y="3076"/>
                  </a:lnTo>
                  <a:lnTo>
                    <a:pt x="5819" y="29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Freeform 48"/>
            <p:cNvSpPr>
              <a:spLocks noEditPoints="1"/>
            </p:cNvSpPr>
            <p:nvPr/>
          </p:nvSpPr>
          <p:spPr bwMode="auto">
            <a:xfrm>
              <a:off x="5035509" y="4333904"/>
              <a:ext cx="568108" cy="626820"/>
            </a:xfrm>
            <a:custGeom>
              <a:avLst/>
              <a:gdLst>
                <a:gd name="T0" fmla="*/ 4372 w 6099"/>
                <a:gd name="T1" fmla="*/ 6235 h 6728"/>
                <a:gd name="T2" fmla="*/ 4597 w 6099"/>
                <a:gd name="T3" fmla="*/ 5597 h 6728"/>
                <a:gd name="T4" fmla="*/ 4904 w 6099"/>
                <a:gd name="T5" fmla="*/ 5223 h 6728"/>
                <a:gd name="T6" fmla="*/ 5326 w 6099"/>
                <a:gd name="T7" fmla="*/ 4716 h 6728"/>
                <a:gd name="T8" fmla="*/ 5661 w 6099"/>
                <a:gd name="T9" fmla="*/ 4046 h 6728"/>
                <a:gd name="T10" fmla="*/ 5816 w 6099"/>
                <a:gd name="T11" fmla="*/ 3206 h 6728"/>
                <a:gd name="T12" fmla="*/ 5794 w 6099"/>
                <a:gd name="T13" fmla="*/ 2728 h 6728"/>
                <a:gd name="T14" fmla="*/ 5663 w 6099"/>
                <a:gd name="T15" fmla="*/ 2169 h 6728"/>
                <a:gd name="T16" fmla="*/ 5428 w 6099"/>
                <a:gd name="T17" fmla="*/ 1661 h 6728"/>
                <a:gd name="T18" fmla="*/ 5102 w 6099"/>
                <a:gd name="T19" fmla="*/ 1213 h 6728"/>
                <a:gd name="T20" fmla="*/ 4696 w 6099"/>
                <a:gd name="T21" fmla="*/ 840 h 6728"/>
                <a:gd name="T22" fmla="*/ 4225 w 6099"/>
                <a:gd name="T23" fmla="*/ 552 h 6728"/>
                <a:gd name="T24" fmla="*/ 3697 w 6099"/>
                <a:gd name="T25" fmla="*/ 363 h 6728"/>
                <a:gd name="T26" fmla="*/ 3129 w 6099"/>
                <a:gd name="T27" fmla="*/ 284 h 6728"/>
                <a:gd name="T28" fmla="*/ 2715 w 6099"/>
                <a:gd name="T29" fmla="*/ 301 h 6728"/>
                <a:gd name="T30" fmla="*/ 2222 w 6099"/>
                <a:gd name="T31" fmla="*/ 408 h 6728"/>
                <a:gd name="T32" fmla="*/ 1766 w 6099"/>
                <a:gd name="T33" fmla="*/ 599 h 6728"/>
                <a:gd name="T34" fmla="*/ 1354 w 6099"/>
                <a:gd name="T35" fmla="*/ 867 h 6728"/>
                <a:gd name="T36" fmla="*/ 997 w 6099"/>
                <a:gd name="T37" fmla="*/ 1202 h 6728"/>
                <a:gd name="T38" fmla="*/ 701 w 6099"/>
                <a:gd name="T39" fmla="*/ 1595 h 6728"/>
                <a:gd name="T40" fmla="*/ 478 w 6099"/>
                <a:gd name="T41" fmla="*/ 2039 h 6728"/>
                <a:gd name="T42" fmla="*/ 335 w 6099"/>
                <a:gd name="T43" fmla="*/ 2525 h 6728"/>
                <a:gd name="T44" fmla="*/ 286 w 6099"/>
                <a:gd name="T45" fmla="*/ 2909 h 6728"/>
                <a:gd name="T46" fmla="*/ 298 w 6099"/>
                <a:gd name="T47" fmla="*/ 3409 h 6728"/>
                <a:gd name="T48" fmla="*/ 397 w 6099"/>
                <a:gd name="T49" fmla="*/ 3894 h 6728"/>
                <a:gd name="T50" fmla="*/ 576 w 6099"/>
                <a:gd name="T51" fmla="*/ 4355 h 6728"/>
                <a:gd name="T52" fmla="*/ 797 w 6099"/>
                <a:gd name="T53" fmla="*/ 4730 h 6728"/>
                <a:gd name="T54" fmla="*/ 1205 w 6099"/>
                <a:gd name="T55" fmla="*/ 5209 h 6728"/>
                <a:gd name="T56" fmla="*/ 1566 w 6099"/>
                <a:gd name="T57" fmla="*/ 5661 h 6728"/>
                <a:gd name="T58" fmla="*/ 1726 w 6099"/>
                <a:gd name="T59" fmla="*/ 6249 h 6728"/>
                <a:gd name="T60" fmla="*/ 1458 w 6099"/>
                <a:gd name="T61" fmla="*/ 6291 h 6728"/>
                <a:gd name="T62" fmla="*/ 1324 w 6099"/>
                <a:gd name="T63" fmla="*/ 5809 h 6728"/>
                <a:gd name="T64" fmla="*/ 1008 w 6099"/>
                <a:gd name="T65" fmla="*/ 5420 h 6728"/>
                <a:gd name="T66" fmla="*/ 634 w 6099"/>
                <a:gd name="T67" fmla="*/ 4986 h 6728"/>
                <a:gd name="T68" fmla="*/ 390 w 6099"/>
                <a:gd name="T69" fmla="*/ 4612 h 6728"/>
                <a:gd name="T70" fmla="*/ 171 w 6099"/>
                <a:gd name="T71" fmla="*/ 4114 h 6728"/>
                <a:gd name="T72" fmla="*/ 40 w 6099"/>
                <a:gd name="T73" fmla="*/ 3584 h 6728"/>
                <a:gd name="T74" fmla="*/ 0 w 6099"/>
                <a:gd name="T75" fmla="*/ 3038 h 6728"/>
                <a:gd name="T76" fmla="*/ 36 w 6099"/>
                <a:gd name="T77" fmla="*/ 2618 h 6728"/>
                <a:gd name="T78" fmla="*/ 175 w 6099"/>
                <a:gd name="T79" fmla="*/ 2073 h 6728"/>
                <a:gd name="T80" fmla="*/ 403 w 6099"/>
                <a:gd name="T81" fmla="*/ 1572 h 6728"/>
                <a:gd name="T82" fmla="*/ 711 w 6099"/>
                <a:gd name="T83" fmla="*/ 1124 h 6728"/>
                <a:gd name="T84" fmla="*/ 1089 w 6099"/>
                <a:gd name="T85" fmla="*/ 736 h 6728"/>
                <a:gd name="T86" fmla="*/ 1526 w 6099"/>
                <a:gd name="T87" fmla="*/ 422 h 6728"/>
                <a:gd name="T88" fmla="*/ 2016 w 6099"/>
                <a:gd name="T89" fmla="*/ 188 h 6728"/>
                <a:gd name="T90" fmla="*/ 2545 w 6099"/>
                <a:gd name="T91" fmla="*/ 43 h 6728"/>
                <a:gd name="T92" fmla="*/ 2975 w 6099"/>
                <a:gd name="T93" fmla="*/ 0 h 6728"/>
                <a:gd name="T94" fmla="*/ 3613 w 6099"/>
                <a:gd name="T95" fmla="*/ 54 h 6728"/>
                <a:gd name="T96" fmla="*/ 4207 w 6099"/>
                <a:gd name="T97" fmla="*/ 233 h 6728"/>
                <a:gd name="T98" fmla="*/ 4744 w 6099"/>
                <a:gd name="T99" fmla="*/ 523 h 6728"/>
                <a:gd name="T100" fmla="*/ 5210 w 6099"/>
                <a:gd name="T101" fmla="*/ 914 h 6728"/>
                <a:gd name="T102" fmla="*/ 5592 w 6099"/>
                <a:gd name="T103" fmla="*/ 1387 h 6728"/>
                <a:gd name="T104" fmla="*/ 5875 w 6099"/>
                <a:gd name="T105" fmla="*/ 1933 h 6728"/>
                <a:gd name="T106" fmla="*/ 6049 w 6099"/>
                <a:gd name="T107" fmla="*/ 2535 h 6728"/>
                <a:gd name="T108" fmla="*/ 6099 w 6099"/>
                <a:gd name="T109" fmla="*/ 3099 h 6728"/>
                <a:gd name="T110" fmla="*/ 5995 w 6099"/>
                <a:gd name="T111" fmla="*/ 3914 h 6728"/>
                <a:gd name="T112" fmla="*/ 5618 w 6099"/>
                <a:gd name="T113" fmla="*/ 4772 h 6728"/>
                <a:gd name="T114" fmla="*/ 5212 w 6099"/>
                <a:gd name="T115" fmla="*/ 5299 h 6728"/>
                <a:gd name="T116" fmla="*/ 4837 w 6099"/>
                <a:gd name="T117" fmla="*/ 5749 h 6728"/>
                <a:gd name="T118" fmla="*/ 4651 w 6099"/>
                <a:gd name="T119" fmla="*/ 6281 h 6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099" h="6728">
                  <a:moveTo>
                    <a:pt x="1753" y="6446"/>
                  </a:moveTo>
                  <a:lnTo>
                    <a:pt x="4342" y="6446"/>
                  </a:lnTo>
                  <a:lnTo>
                    <a:pt x="4355" y="6348"/>
                  </a:lnTo>
                  <a:lnTo>
                    <a:pt x="4372" y="6235"/>
                  </a:lnTo>
                  <a:lnTo>
                    <a:pt x="4414" y="6037"/>
                  </a:lnTo>
                  <a:lnTo>
                    <a:pt x="4466" y="5868"/>
                  </a:lnTo>
                  <a:lnTo>
                    <a:pt x="4527" y="5724"/>
                  </a:lnTo>
                  <a:lnTo>
                    <a:pt x="4597" y="5597"/>
                  </a:lnTo>
                  <a:lnTo>
                    <a:pt x="4675" y="5483"/>
                  </a:lnTo>
                  <a:lnTo>
                    <a:pt x="4762" y="5378"/>
                  </a:lnTo>
                  <a:lnTo>
                    <a:pt x="4854" y="5275"/>
                  </a:lnTo>
                  <a:lnTo>
                    <a:pt x="4904" y="5223"/>
                  </a:lnTo>
                  <a:lnTo>
                    <a:pt x="5001" y="5117"/>
                  </a:lnTo>
                  <a:lnTo>
                    <a:pt x="5157" y="4939"/>
                  </a:lnTo>
                  <a:lnTo>
                    <a:pt x="5268" y="4798"/>
                  </a:lnTo>
                  <a:lnTo>
                    <a:pt x="5326" y="4716"/>
                  </a:lnTo>
                  <a:lnTo>
                    <a:pt x="5385" y="4625"/>
                  </a:lnTo>
                  <a:lnTo>
                    <a:pt x="5493" y="4439"/>
                  </a:lnTo>
                  <a:lnTo>
                    <a:pt x="5584" y="4246"/>
                  </a:lnTo>
                  <a:lnTo>
                    <a:pt x="5661" y="4046"/>
                  </a:lnTo>
                  <a:lnTo>
                    <a:pt x="5724" y="3841"/>
                  </a:lnTo>
                  <a:lnTo>
                    <a:pt x="5770" y="3633"/>
                  </a:lnTo>
                  <a:lnTo>
                    <a:pt x="5801" y="3421"/>
                  </a:lnTo>
                  <a:lnTo>
                    <a:pt x="5816" y="3206"/>
                  </a:lnTo>
                  <a:lnTo>
                    <a:pt x="5818" y="3099"/>
                  </a:lnTo>
                  <a:lnTo>
                    <a:pt x="5817" y="3024"/>
                  </a:lnTo>
                  <a:lnTo>
                    <a:pt x="5810" y="2875"/>
                  </a:lnTo>
                  <a:lnTo>
                    <a:pt x="5794" y="2728"/>
                  </a:lnTo>
                  <a:lnTo>
                    <a:pt x="5772" y="2585"/>
                  </a:lnTo>
                  <a:lnTo>
                    <a:pt x="5743" y="2444"/>
                  </a:lnTo>
                  <a:lnTo>
                    <a:pt x="5707" y="2305"/>
                  </a:lnTo>
                  <a:lnTo>
                    <a:pt x="5663" y="2169"/>
                  </a:lnTo>
                  <a:lnTo>
                    <a:pt x="5614" y="2037"/>
                  </a:lnTo>
                  <a:lnTo>
                    <a:pt x="5558" y="1908"/>
                  </a:lnTo>
                  <a:lnTo>
                    <a:pt x="5497" y="1782"/>
                  </a:lnTo>
                  <a:lnTo>
                    <a:pt x="5428" y="1661"/>
                  </a:lnTo>
                  <a:lnTo>
                    <a:pt x="5355" y="1542"/>
                  </a:lnTo>
                  <a:lnTo>
                    <a:pt x="5276" y="1429"/>
                  </a:lnTo>
                  <a:lnTo>
                    <a:pt x="5192" y="1319"/>
                  </a:lnTo>
                  <a:lnTo>
                    <a:pt x="5102" y="1213"/>
                  </a:lnTo>
                  <a:lnTo>
                    <a:pt x="5007" y="1112"/>
                  </a:lnTo>
                  <a:lnTo>
                    <a:pt x="4908" y="1016"/>
                  </a:lnTo>
                  <a:lnTo>
                    <a:pt x="4805" y="925"/>
                  </a:lnTo>
                  <a:lnTo>
                    <a:pt x="4696" y="840"/>
                  </a:lnTo>
                  <a:lnTo>
                    <a:pt x="4584" y="760"/>
                  </a:lnTo>
                  <a:lnTo>
                    <a:pt x="4468" y="685"/>
                  </a:lnTo>
                  <a:lnTo>
                    <a:pt x="4348" y="615"/>
                  </a:lnTo>
                  <a:lnTo>
                    <a:pt x="4225" y="552"/>
                  </a:lnTo>
                  <a:lnTo>
                    <a:pt x="4097" y="495"/>
                  </a:lnTo>
                  <a:lnTo>
                    <a:pt x="3967" y="444"/>
                  </a:lnTo>
                  <a:lnTo>
                    <a:pt x="3833" y="400"/>
                  </a:lnTo>
                  <a:lnTo>
                    <a:pt x="3697" y="363"/>
                  </a:lnTo>
                  <a:lnTo>
                    <a:pt x="3559" y="332"/>
                  </a:lnTo>
                  <a:lnTo>
                    <a:pt x="3418" y="309"/>
                  </a:lnTo>
                  <a:lnTo>
                    <a:pt x="3274" y="292"/>
                  </a:lnTo>
                  <a:lnTo>
                    <a:pt x="3129" y="284"/>
                  </a:lnTo>
                  <a:lnTo>
                    <a:pt x="2981" y="283"/>
                  </a:lnTo>
                  <a:lnTo>
                    <a:pt x="2907" y="285"/>
                  </a:lnTo>
                  <a:lnTo>
                    <a:pt x="2843" y="289"/>
                  </a:lnTo>
                  <a:lnTo>
                    <a:pt x="2715" y="301"/>
                  </a:lnTo>
                  <a:lnTo>
                    <a:pt x="2589" y="320"/>
                  </a:lnTo>
                  <a:lnTo>
                    <a:pt x="2464" y="344"/>
                  </a:lnTo>
                  <a:lnTo>
                    <a:pt x="2343" y="373"/>
                  </a:lnTo>
                  <a:lnTo>
                    <a:pt x="2222" y="408"/>
                  </a:lnTo>
                  <a:lnTo>
                    <a:pt x="2104" y="448"/>
                  </a:lnTo>
                  <a:lnTo>
                    <a:pt x="1989" y="494"/>
                  </a:lnTo>
                  <a:lnTo>
                    <a:pt x="1876" y="544"/>
                  </a:lnTo>
                  <a:lnTo>
                    <a:pt x="1766" y="599"/>
                  </a:lnTo>
                  <a:lnTo>
                    <a:pt x="1658" y="659"/>
                  </a:lnTo>
                  <a:lnTo>
                    <a:pt x="1554" y="725"/>
                  </a:lnTo>
                  <a:lnTo>
                    <a:pt x="1452" y="793"/>
                  </a:lnTo>
                  <a:lnTo>
                    <a:pt x="1354" y="867"/>
                  </a:lnTo>
                  <a:lnTo>
                    <a:pt x="1259" y="944"/>
                  </a:lnTo>
                  <a:lnTo>
                    <a:pt x="1169" y="1027"/>
                  </a:lnTo>
                  <a:lnTo>
                    <a:pt x="1080" y="1112"/>
                  </a:lnTo>
                  <a:lnTo>
                    <a:pt x="997" y="1202"/>
                  </a:lnTo>
                  <a:lnTo>
                    <a:pt x="917" y="1295"/>
                  </a:lnTo>
                  <a:lnTo>
                    <a:pt x="841" y="1392"/>
                  </a:lnTo>
                  <a:lnTo>
                    <a:pt x="769" y="1492"/>
                  </a:lnTo>
                  <a:lnTo>
                    <a:pt x="701" y="1595"/>
                  </a:lnTo>
                  <a:lnTo>
                    <a:pt x="638" y="1702"/>
                  </a:lnTo>
                  <a:lnTo>
                    <a:pt x="580" y="1812"/>
                  </a:lnTo>
                  <a:lnTo>
                    <a:pt x="526" y="1924"/>
                  </a:lnTo>
                  <a:lnTo>
                    <a:pt x="478" y="2039"/>
                  </a:lnTo>
                  <a:lnTo>
                    <a:pt x="434" y="2157"/>
                  </a:lnTo>
                  <a:lnTo>
                    <a:pt x="395" y="2277"/>
                  </a:lnTo>
                  <a:lnTo>
                    <a:pt x="363" y="2399"/>
                  </a:lnTo>
                  <a:lnTo>
                    <a:pt x="335" y="2525"/>
                  </a:lnTo>
                  <a:lnTo>
                    <a:pt x="313" y="2651"/>
                  </a:lnTo>
                  <a:lnTo>
                    <a:pt x="296" y="2780"/>
                  </a:lnTo>
                  <a:lnTo>
                    <a:pt x="291" y="2845"/>
                  </a:lnTo>
                  <a:lnTo>
                    <a:pt x="286" y="2909"/>
                  </a:lnTo>
                  <a:lnTo>
                    <a:pt x="280" y="3034"/>
                  </a:lnTo>
                  <a:lnTo>
                    <a:pt x="282" y="3160"/>
                  </a:lnTo>
                  <a:lnTo>
                    <a:pt x="288" y="3285"/>
                  </a:lnTo>
                  <a:lnTo>
                    <a:pt x="298" y="3409"/>
                  </a:lnTo>
                  <a:lnTo>
                    <a:pt x="315" y="3532"/>
                  </a:lnTo>
                  <a:lnTo>
                    <a:pt x="337" y="3655"/>
                  </a:lnTo>
                  <a:lnTo>
                    <a:pt x="365" y="3775"/>
                  </a:lnTo>
                  <a:lnTo>
                    <a:pt x="397" y="3894"/>
                  </a:lnTo>
                  <a:lnTo>
                    <a:pt x="434" y="4012"/>
                  </a:lnTo>
                  <a:lnTo>
                    <a:pt x="477" y="4128"/>
                  </a:lnTo>
                  <a:lnTo>
                    <a:pt x="524" y="4242"/>
                  </a:lnTo>
                  <a:lnTo>
                    <a:pt x="576" y="4355"/>
                  </a:lnTo>
                  <a:lnTo>
                    <a:pt x="634" y="4465"/>
                  </a:lnTo>
                  <a:lnTo>
                    <a:pt x="695" y="4573"/>
                  </a:lnTo>
                  <a:lnTo>
                    <a:pt x="762" y="4678"/>
                  </a:lnTo>
                  <a:lnTo>
                    <a:pt x="797" y="4730"/>
                  </a:lnTo>
                  <a:lnTo>
                    <a:pt x="854" y="4807"/>
                  </a:lnTo>
                  <a:lnTo>
                    <a:pt x="965" y="4942"/>
                  </a:lnTo>
                  <a:lnTo>
                    <a:pt x="1117" y="5112"/>
                  </a:lnTo>
                  <a:lnTo>
                    <a:pt x="1205" y="5209"/>
                  </a:lnTo>
                  <a:lnTo>
                    <a:pt x="1298" y="5302"/>
                  </a:lnTo>
                  <a:lnTo>
                    <a:pt x="1424" y="5443"/>
                  </a:lnTo>
                  <a:lnTo>
                    <a:pt x="1499" y="5545"/>
                  </a:lnTo>
                  <a:lnTo>
                    <a:pt x="1566" y="5661"/>
                  </a:lnTo>
                  <a:lnTo>
                    <a:pt x="1624" y="5797"/>
                  </a:lnTo>
                  <a:lnTo>
                    <a:pt x="1673" y="5955"/>
                  </a:lnTo>
                  <a:lnTo>
                    <a:pt x="1711" y="6142"/>
                  </a:lnTo>
                  <a:lnTo>
                    <a:pt x="1726" y="6249"/>
                  </a:lnTo>
                  <a:lnTo>
                    <a:pt x="1753" y="6446"/>
                  </a:lnTo>
                  <a:close/>
                  <a:moveTo>
                    <a:pt x="4595" y="6728"/>
                  </a:moveTo>
                  <a:lnTo>
                    <a:pt x="1515" y="6728"/>
                  </a:lnTo>
                  <a:lnTo>
                    <a:pt x="1458" y="6291"/>
                  </a:lnTo>
                  <a:lnTo>
                    <a:pt x="1444" y="6202"/>
                  </a:lnTo>
                  <a:lnTo>
                    <a:pt x="1411" y="6048"/>
                  </a:lnTo>
                  <a:lnTo>
                    <a:pt x="1371" y="5919"/>
                  </a:lnTo>
                  <a:lnTo>
                    <a:pt x="1324" y="5809"/>
                  </a:lnTo>
                  <a:lnTo>
                    <a:pt x="1268" y="5714"/>
                  </a:lnTo>
                  <a:lnTo>
                    <a:pt x="1205" y="5629"/>
                  </a:lnTo>
                  <a:lnTo>
                    <a:pt x="1095" y="5506"/>
                  </a:lnTo>
                  <a:lnTo>
                    <a:pt x="1008" y="5420"/>
                  </a:lnTo>
                  <a:lnTo>
                    <a:pt x="960" y="5371"/>
                  </a:lnTo>
                  <a:lnTo>
                    <a:pt x="860" y="5263"/>
                  </a:lnTo>
                  <a:lnTo>
                    <a:pt x="751" y="5136"/>
                  </a:lnTo>
                  <a:lnTo>
                    <a:pt x="634" y="4986"/>
                  </a:lnTo>
                  <a:lnTo>
                    <a:pt x="572" y="4899"/>
                  </a:lnTo>
                  <a:lnTo>
                    <a:pt x="533" y="4844"/>
                  </a:lnTo>
                  <a:lnTo>
                    <a:pt x="459" y="4729"/>
                  </a:lnTo>
                  <a:lnTo>
                    <a:pt x="390" y="4612"/>
                  </a:lnTo>
                  <a:lnTo>
                    <a:pt x="328" y="4491"/>
                  </a:lnTo>
                  <a:lnTo>
                    <a:pt x="270" y="4368"/>
                  </a:lnTo>
                  <a:lnTo>
                    <a:pt x="217" y="4241"/>
                  </a:lnTo>
                  <a:lnTo>
                    <a:pt x="171" y="4114"/>
                  </a:lnTo>
                  <a:lnTo>
                    <a:pt x="130" y="3984"/>
                  </a:lnTo>
                  <a:lnTo>
                    <a:pt x="94" y="3852"/>
                  </a:lnTo>
                  <a:lnTo>
                    <a:pt x="64" y="3718"/>
                  </a:lnTo>
                  <a:lnTo>
                    <a:pt x="40" y="3584"/>
                  </a:lnTo>
                  <a:lnTo>
                    <a:pt x="21" y="3448"/>
                  </a:lnTo>
                  <a:lnTo>
                    <a:pt x="8" y="3312"/>
                  </a:lnTo>
                  <a:lnTo>
                    <a:pt x="1" y="3175"/>
                  </a:lnTo>
                  <a:lnTo>
                    <a:pt x="0" y="3038"/>
                  </a:lnTo>
                  <a:lnTo>
                    <a:pt x="4" y="2899"/>
                  </a:lnTo>
                  <a:lnTo>
                    <a:pt x="9" y="2831"/>
                  </a:lnTo>
                  <a:lnTo>
                    <a:pt x="17" y="2759"/>
                  </a:lnTo>
                  <a:lnTo>
                    <a:pt x="36" y="2618"/>
                  </a:lnTo>
                  <a:lnTo>
                    <a:pt x="62" y="2478"/>
                  </a:lnTo>
                  <a:lnTo>
                    <a:pt x="94" y="2340"/>
                  </a:lnTo>
                  <a:lnTo>
                    <a:pt x="132" y="2205"/>
                  </a:lnTo>
                  <a:lnTo>
                    <a:pt x="175" y="2073"/>
                  </a:lnTo>
                  <a:lnTo>
                    <a:pt x="224" y="1943"/>
                  </a:lnTo>
                  <a:lnTo>
                    <a:pt x="278" y="1817"/>
                  </a:lnTo>
                  <a:lnTo>
                    <a:pt x="337" y="1692"/>
                  </a:lnTo>
                  <a:lnTo>
                    <a:pt x="403" y="1572"/>
                  </a:lnTo>
                  <a:lnTo>
                    <a:pt x="472" y="1454"/>
                  </a:lnTo>
                  <a:lnTo>
                    <a:pt x="547" y="1340"/>
                  </a:lnTo>
                  <a:lnTo>
                    <a:pt x="626" y="1230"/>
                  </a:lnTo>
                  <a:lnTo>
                    <a:pt x="711" y="1124"/>
                  </a:lnTo>
                  <a:lnTo>
                    <a:pt x="798" y="1020"/>
                  </a:lnTo>
                  <a:lnTo>
                    <a:pt x="891" y="922"/>
                  </a:lnTo>
                  <a:lnTo>
                    <a:pt x="988" y="827"/>
                  </a:lnTo>
                  <a:lnTo>
                    <a:pt x="1089" y="736"/>
                  </a:lnTo>
                  <a:lnTo>
                    <a:pt x="1193" y="651"/>
                  </a:lnTo>
                  <a:lnTo>
                    <a:pt x="1301" y="570"/>
                  </a:lnTo>
                  <a:lnTo>
                    <a:pt x="1412" y="493"/>
                  </a:lnTo>
                  <a:lnTo>
                    <a:pt x="1526" y="422"/>
                  </a:lnTo>
                  <a:lnTo>
                    <a:pt x="1644" y="356"/>
                  </a:lnTo>
                  <a:lnTo>
                    <a:pt x="1766" y="293"/>
                  </a:lnTo>
                  <a:lnTo>
                    <a:pt x="1889" y="237"/>
                  </a:lnTo>
                  <a:lnTo>
                    <a:pt x="2016" y="188"/>
                  </a:lnTo>
                  <a:lnTo>
                    <a:pt x="2144" y="142"/>
                  </a:lnTo>
                  <a:lnTo>
                    <a:pt x="2276" y="103"/>
                  </a:lnTo>
                  <a:lnTo>
                    <a:pt x="2409" y="71"/>
                  </a:lnTo>
                  <a:lnTo>
                    <a:pt x="2545" y="43"/>
                  </a:lnTo>
                  <a:lnTo>
                    <a:pt x="2682" y="22"/>
                  </a:lnTo>
                  <a:lnTo>
                    <a:pt x="2823" y="8"/>
                  </a:lnTo>
                  <a:lnTo>
                    <a:pt x="2892" y="3"/>
                  </a:lnTo>
                  <a:lnTo>
                    <a:pt x="2975" y="0"/>
                  </a:lnTo>
                  <a:lnTo>
                    <a:pt x="3138" y="1"/>
                  </a:lnTo>
                  <a:lnTo>
                    <a:pt x="3298" y="11"/>
                  </a:lnTo>
                  <a:lnTo>
                    <a:pt x="3457" y="28"/>
                  </a:lnTo>
                  <a:lnTo>
                    <a:pt x="3613" y="54"/>
                  </a:lnTo>
                  <a:lnTo>
                    <a:pt x="3766" y="88"/>
                  </a:lnTo>
                  <a:lnTo>
                    <a:pt x="3917" y="129"/>
                  </a:lnTo>
                  <a:lnTo>
                    <a:pt x="4063" y="177"/>
                  </a:lnTo>
                  <a:lnTo>
                    <a:pt x="4207" y="233"/>
                  </a:lnTo>
                  <a:lnTo>
                    <a:pt x="4347" y="295"/>
                  </a:lnTo>
                  <a:lnTo>
                    <a:pt x="4483" y="365"/>
                  </a:lnTo>
                  <a:lnTo>
                    <a:pt x="4616" y="441"/>
                  </a:lnTo>
                  <a:lnTo>
                    <a:pt x="4744" y="523"/>
                  </a:lnTo>
                  <a:lnTo>
                    <a:pt x="4867" y="613"/>
                  </a:lnTo>
                  <a:lnTo>
                    <a:pt x="4986" y="707"/>
                  </a:lnTo>
                  <a:lnTo>
                    <a:pt x="5100" y="807"/>
                  </a:lnTo>
                  <a:lnTo>
                    <a:pt x="5210" y="914"/>
                  </a:lnTo>
                  <a:lnTo>
                    <a:pt x="5313" y="1024"/>
                  </a:lnTo>
                  <a:lnTo>
                    <a:pt x="5411" y="1141"/>
                  </a:lnTo>
                  <a:lnTo>
                    <a:pt x="5504" y="1262"/>
                  </a:lnTo>
                  <a:lnTo>
                    <a:pt x="5592" y="1387"/>
                  </a:lnTo>
                  <a:lnTo>
                    <a:pt x="5672" y="1517"/>
                  </a:lnTo>
                  <a:lnTo>
                    <a:pt x="5747" y="1652"/>
                  </a:lnTo>
                  <a:lnTo>
                    <a:pt x="5814" y="1790"/>
                  </a:lnTo>
                  <a:lnTo>
                    <a:pt x="5875" y="1933"/>
                  </a:lnTo>
                  <a:lnTo>
                    <a:pt x="5930" y="2078"/>
                  </a:lnTo>
                  <a:lnTo>
                    <a:pt x="5977" y="2227"/>
                  </a:lnTo>
                  <a:lnTo>
                    <a:pt x="6017" y="2379"/>
                  </a:lnTo>
                  <a:lnTo>
                    <a:pt x="6049" y="2535"/>
                  </a:lnTo>
                  <a:lnTo>
                    <a:pt x="6074" y="2693"/>
                  </a:lnTo>
                  <a:lnTo>
                    <a:pt x="6091" y="2853"/>
                  </a:lnTo>
                  <a:lnTo>
                    <a:pt x="6099" y="3016"/>
                  </a:lnTo>
                  <a:lnTo>
                    <a:pt x="6099" y="3099"/>
                  </a:lnTo>
                  <a:lnTo>
                    <a:pt x="6098" y="3217"/>
                  </a:lnTo>
                  <a:lnTo>
                    <a:pt x="6081" y="3452"/>
                  </a:lnTo>
                  <a:lnTo>
                    <a:pt x="6046" y="3685"/>
                  </a:lnTo>
                  <a:lnTo>
                    <a:pt x="5995" y="3914"/>
                  </a:lnTo>
                  <a:lnTo>
                    <a:pt x="5926" y="4139"/>
                  </a:lnTo>
                  <a:lnTo>
                    <a:pt x="5841" y="4357"/>
                  </a:lnTo>
                  <a:lnTo>
                    <a:pt x="5738" y="4568"/>
                  </a:lnTo>
                  <a:lnTo>
                    <a:pt x="5618" y="4772"/>
                  </a:lnTo>
                  <a:lnTo>
                    <a:pt x="5551" y="4871"/>
                  </a:lnTo>
                  <a:lnTo>
                    <a:pt x="5488" y="4958"/>
                  </a:lnTo>
                  <a:lnTo>
                    <a:pt x="5372" y="5109"/>
                  </a:lnTo>
                  <a:lnTo>
                    <a:pt x="5212" y="5299"/>
                  </a:lnTo>
                  <a:lnTo>
                    <a:pt x="5115" y="5405"/>
                  </a:lnTo>
                  <a:lnTo>
                    <a:pt x="5023" y="5507"/>
                  </a:lnTo>
                  <a:lnTo>
                    <a:pt x="4906" y="5650"/>
                  </a:lnTo>
                  <a:lnTo>
                    <a:pt x="4837" y="5749"/>
                  </a:lnTo>
                  <a:lnTo>
                    <a:pt x="4778" y="5856"/>
                  </a:lnTo>
                  <a:lnTo>
                    <a:pt x="4728" y="5976"/>
                  </a:lnTo>
                  <a:lnTo>
                    <a:pt x="4684" y="6116"/>
                  </a:lnTo>
                  <a:lnTo>
                    <a:pt x="4651" y="6281"/>
                  </a:lnTo>
                  <a:lnTo>
                    <a:pt x="4637" y="6376"/>
                  </a:lnTo>
                  <a:lnTo>
                    <a:pt x="4595" y="6728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Rectangle 49"/>
            <p:cNvSpPr>
              <a:spLocks noChangeArrowheads="1"/>
            </p:cNvSpPr>
            <p:nvPr/>
          </p:nvSpPr>
          <p:spPr bwMode="auto">
            <a:xfrm>
              <a:off x="5151255" y="4934443"/>
              <a:ext cx="336056" cy="26281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7" name="Rectangle 50"/>
            <p:cNvSpPr>
              <a:spLocks noChangeArrowheads="1"/>
            </p:cNvSpPr>
            <p:nvPr/>
          </p:nvSpPr>
          <p:spPr bwMode="auto">
            <a:xfrm>
              <a:off x="5151255" y="4998747"/>
              <a:ext cx="336056" cy="26281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Rectangle 51"/>
            <p:cNvSpPr>
              <a:spLocks noChangeArrowheads="1"/>
            </p:cNvSpPr>
            <p:nvPr/>
          </p:nvSpPr>
          <p:spPr bwMode="auto">
            <a:xfrm>
              <a:off x="5151255" y="5063050"/>
              <a:ext cx="336056" cy="26281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52"/>
            <p:cNvSpPr>
              <a:spLocks/>
            </p:cNvSpPr>
            <p:nvPr/>
          </p:nvSpPr>
          <p:spPr bwMode="auto">
            <a:xfrm>
              <a:off x="4872234" y="4406595"/>
              <a:ext cx="655337" cy="504363"/>
            </a:xfrm>
            <a:custGeom>
              <a:avLst/>
              <a:gdLst>
                <a:gd name="T0" fmla="*/ 2581 w 7031"/>
                <a:gd name="T1" fmla="*/ 1972 h 5408"/>
                <a:gd name="T2" fmla="*/ 2581 w 7031"/>
                <a:gd name="T3" fmla="*/ 2487 h 5408"/>
                <a:gd name="T4" fmla="*/ 2697 w 7031"/>
                <a:gd name="T5" fmla="*/ 2981 h 5408"/>
                <a:gd name="T6" fmla="*/ 333 w 7031"/>
                <a:gd name="T7" fmla="*/ 4243 h 5408"/>
                <a:gd name="T8" fmla="*/ 174 w 7031"/>
                <a:gd name="T9" fmla="*/ 4363 h 5408"/>
                <a:gd name="T10" fmla="*/ 64 w 7031"/>
                <a:gd name="T11" fmla="*/ 4520 h 5408"/>
                <a:gd name="T12" fmla="*/ 7 w 7031"/>
                <a:gd name="T13" fmla="*/ 4701 h 5408"/>
                <a:gd name="T14" fmla="*/ 6 w 7031"/>
                <a:gd name="T15" fmla="*/ 4894 h 5408"/>
                <a:gd name="T16" fmla="*/ 68 w 7031"/>
                <a:gd name="T17" fmla="*/ 5084 h 5408"/>
                <a:gd name="T18" fmla="*/ 102 w 7031"/>
                <a:gd name="T19" fmla="*/ 5143 h 5408"/>
                <a:gd name="T20" fmla="*/ 242 w 7031"/>
                <a:gd name="T21" fmla="*/ 5285 h 5408"/>
                <a:gd name="T22" fmla="*/ 411 w 7031"/>
                <a:gd name="T23" fmla="*/ 5374 h 5408"/>
                <a:gd name="T24" fmla="*/ 599 w 7031"/>
                <a:gd name="T25" fmla="*/ 5408 h 5408"/>
                <a:gd name="T26" fmla="*/ 790 w 7031"/>
                <a:gd name="T27" fmla="*/ 5382 h 5408"/>
                <a:gd name="T28" fmla="*/ 970 w 7031"/>
                <a:gd name="T29" fmla="*/ 5291 h 5408"/>
                <a:gd name="T30" fmla="*/ 3161 w 7031"/>
                <a:gd name="T31" fmla="*/ 3739 h 5408"/>
                <a:gd name="T32" fmla="*/ 3427 w 7031"/>
                <a:gd name="T33" fmla="*/ 3982 h 5408"/>
                <a:gd name="T34" fmla="*/ 3733 w 7031"/>
                <a:gd name="T35" fmla="*/ 4182 h 5408"/>
                <a:gd name="T36" fmla="*/ 4076 w 7031"/>
                <a:gd name="T37" fmla="*/ 4332 h 5408"/>
                <a:gd name="T38" fmla="*/ 4449 w 7031"/>
                <a:gd name="T39" fmla="*/ 4426 h 5408"/>
                <a:gd name="T40" fmla="*/ 4852 w 7031"/>
                <a:gd name="T41" fmla="*/ 4455 h 5408"/>
                <a:gd name="T42" fmla="*/ 5194 w 7031"/>
                <a:gd name="T43" fmla="*/ 4429 h 5408"/>
                <a:gd name="T44" fmla="*/ 5707 w 7031"/>
                <a:gd name="T45" fmla="*/ 4277 h 5408"/>
                <a:gd name="T46" fmla="*/ 6160 w 7031"/>
                <a:gd name="T47" fmla="*/ 4007 h 5408"/>
                <a:gd name="T48" fmla="*/ 6538 w 7031"/>
                <a:gd name="T49" fmla="*/ 3636 h 5408"/>
                <a:gd name="T50" fmla="*/ 6822 w 7031"/>
                <a:gd name="T51" fmla="*/ 3181 h 5408"/>
                <a:gd name="T52" fmla="*/ 6976 w 7031"/>
                <a:gd name="T53" fmla="*/ 2751 h 5408"/>
                <a:gd name="T54" fmla="*/ 7006 w 7031"/>
                <a:gd name="T55" fmla="*/ 2584 h 5408"/>
                <a:gd name="T56" fmla="*/ 7031 w 7031"/>
                <a:gd name="T57" fmla="*/ 2249 h 5408"/>
                <a:gd name="T58" fmla="*/ 7006 w 7031"/>
                <a:gd name="T59" fmla="*/ 1920 h 5408"/>
                <a:gd name="T60" fmla="*/ 6935 w 7031"/>
                <a:gd name="T61" fmla="*/ 1604 h 5408"/>
                <a:gd name="T62" fmla="*/ 6821 w 7031"/>
                <a:gd name="T63" fmla="*/ 1301 h 5408"/>
                <a:gd name="T64" fmla="*/ 6666 w 7031"/>
                <a:gd name="T65" fmla="*/ 1020 h 5408"/>
                <a:gd name="T66" fmla="*/ 6473 w 7031"/>
                <a:gd name="T67" fmla="*/ 763 h 5408"/>
                <a:gd name="T68" fmla="*/ 6244 w 7031"/>
                <a:gd name="T69" fmla="*/ 536 h 5408"/>
                <a:gd name="T70" fmla="*/ 5982 w 7031"/>
                <a:gd name="T71" fmla="*/ 343 h 5408"/>
                <a:gd name="T72" fmla="*/ 5691 w 7031"/>
                <a:gd name="T73" fmla="*/ 189 h 5408"/>
                <a:gd name="T74" fmla="*/ 5371 w 7031"/>
                <a:gd name="T75" fmla="*/ 78 h 5408"/>
                <a:gd name="T76" fmla="*/ 5260 w 7031"/>
                <a:gd name="T77" fmla="*/ 52 h 5408"/>
                <a:gd name="T78" fmla="*/ 4925 w 7031"/>
                <a:gd name="T79" fmla="*/ 4 h 5408"/>
                <a:gd name="T80" fmla="*/ 4595 w 7031"/>
                <a:gd name="T81" fmla="*/ 8 h 5408"/>
                <a:gd name="T82" fmla="*/ 4274 w 7031"/>
                <a:gd name="T83" fmla="*/ 61 h 5408"/>
                <a:gd name="T84" fmla="*/ 3968 w 7031"/>
                <a:gd name="T85" fmla="*/ 159 h 5408"/>
                <a:gd name="T86" fmla="*/ 3680 w 7031"/>
                <a:gd name="T87" fmla="*/ 301 h 5408"/>
                <a:gd name="T88" fmla="*/ 3416 w 7031"/>
                <a:gd name="T89" fmla="*/ 482 h 5408"/>
                <a:gd name="T90" fmla="*/ 3179 w 7031"/>
                <a:gd name="T91" fmla="*/ 699 h 5408"/>
                <a:gd name="T92" fmla="*/ 2974 w 7031"/>
                <a:gd name="T93" fmla="*/ 952 h 5408"/>
                <a:gd name="T94" fmla="*/ 2805 w 7031"/>
                <a:gd name="T95" fmla="*/ 1234 h 5408"/>
                <a:gd name="T96" fmla="*/ 2676 w 7031"/>
                <a:gd name="T97" fmla="*/ 1546 h 5408"/>
                <a:gd name="T98" fmla="*/ 2630 w 7031"/>
                <a:gd name="T99" fmla="*/ 1710 h 5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031" h="5408">
                  <a:moveTo>
                    <a:pt x="2630" y="1710"/>
                  </a:moveTo>
                  <a:lnTo>
                    <a:pt x="2610" y="1798"/>
                  </a:lnTo>
                  <a:lnTo>
                    <a:pt x="2581" y="1972"/>
                  </a:lnTo>
                  <a:lnTo>
                    <a:pt x="2568" y="2145"/>
                  </a:lnTo>
                  <a:lnTo>
                    <a:pt x="2568" y="2317"/>
                  </a:lnTo>
                  <a:lnTo>
                    <a:pt x="2581" y="2487"/>
                  </a:lnTo>
                  <a:lnTo>
                    <a:pt x="2607" y="2654"/>
                  </a:lnTo>
                  <a:lnTo>
                    <a:pt x="2646" y="2820"/>
                  </a:lnTo>
                  <a:lnTo>
                    <a:pt x="2697" y="2981"/>
                  </a:lnTo>
                  <a:lnTo>
                    <a:pt x="2728" y="3061"/>
                  </a:lnTo>
                  <a:lnTo>
                    <a:pt x="365" y="4229"/>
                  </a:lnTo>
                  <a:lnTo>
                    <a:pt x="333" y="4243"/>
                  </a:lnTo>
                  <a:lnTo>
                    <a:pt x="275" y="4278"/>
                  </a:lnTo>
                  <a:lnTo>
                    <a:pt x="223" y="4318"/>
                  </a:lnTo>
                  <a:lnTo>
                    <a:pt x="174" y="4363"/>
                  </a:lnTo>
                  <a:lnTo>
                    <a:pt x="132" y="4411"/>
                  </a:lnTo>
                  <a:lnTo>
                    <a:pt x="95" y="4464"/>
                  </a:lnTo>
                  <a:lnTo>
                    <a:pt x="64" y="4520"/>
                  </a:lnTo>
                  <a:lnTo>
                    <a:pt x="39" y="4578"/>
                  </a:lnTo>
                  <a:lnTo>
                    <a:pt x="20" y="4639"/>
                  </a:lnTo>
                  <a:lnTo>
                    <a:pt x="7" y="4701"/>
                  </a:lnTo>
                  <a:lnTo>
                    <a:pt x="1" y="4765"/>
                  </a:lnTo>
                  <a:lnTo>
                    <a:pt x="0" y="4829"/>
                  </a:lnTo>
                  <a:lnTo>
                    <a:pt x="6" y="4894"/>
                  </a:lnTo>
                  <a:lnTo>
                    <a:pt x="20" y="4959"/>
                  </a:lnTo>
                  <a:lnTo>
                    <a:pt x="40" y="5022"/>
                  </a:lnTo>
                  <a:lnTo>
                    <a:pt x="68" y="5084"/>
                  </a:lnTo>
                  <a:lnTo>
                    <a:pt x="83" y="5115"/>
                  </a:lnTo>
                  <a:lnTo>
                    <a:pt x="83" y="5115"/>
                  </a:lnTo>
                  <a:lnTo>
                    <a:pt x="102" y="5143"/>
                  </a:lnTo>
                  <a:lnTo>
                    <a:pt x="145" y="5196"/>
                  </a:lnTo>
                  <a:lnTo>
                    <a:pt x="191" y="5244"/>
                  </a:lnTo>
                  <a:lnTo>
                    <a:pt x="242" y="5285"/>
                  </a:lnTo>
                  <a:lnTo>
                    <a:pt x="295" y="5321"/>
                  </a:lnTo>
                  <a:lnTo>
                    <a:pt x="352" y="5350"/>
                  </a:lnTo>
                  <a:lnTo>
                    <a:pt x="411" y="5374"/>
                  </a:lnTo>
                  <a:lnTo>
                    <a:pt x="473" y="5392"/>
                  </a:lnTo>
                  <a:lnTo>
                    <a:pt x="535" y="5403"/>
                  </a:lnTo>
                  <a:lnTo>
                    <a:pt x="599" y="5408"/>
                  </a:lnTo>
                  <a:lnTo>
                    <a:pt x="662" y="5406"/>
                  </a:lnTo>
                  <a:lnTo>
                    <a:pt x="727" y="5396"/>
                  </a:lnTo>
                  <a:lnTo>
                    <a:pt x="790" y="5382"/>
                  </a:lnTo>
                  <a:lnTo>
                    <a:pt x="851" y="5359"/>
                  </a:lnTo>
                  <a:lnTo>
                    <a:pt x="911" y="5329"/>
                  </a:lnTo>
                  <a:lnTo>
                    <a:pt x="970" y="5291"/>
                  </a:lnTo>
                  <a:lnTo>
                    <a:pt x="998" y="5270"/>
                  </a:lnTo>
                  <a:lnTo>
                    <a:pt x="3121" y="3694"/>
                  </a:lnTo>
                  <a:lnTo>
                    <a:pt x="3161" y="3739"/>
                  </a:lnTo>
                  <a:lnTo>
                    <a:pt x="3246" y="3824"/>
                  </a:lnTo>
                  <a:lnTo>
                    <a:pt x="3334" y="3906"/>
                  </a:lnTo>
                  <a:lnTo>
                    <a:pt x="3427" y="3982"/>
                  </a:lnTo>
                  <a:lnTo>
                    <a:pt x="3525" y="4054"/>
                  </a:lnTo>
                  <a:lnTo>
                    <a:pt x="3628" y="4121"/>
                  </a:lnTo>
                  <a:lnTo>
                    <a:pt x="3733" y="4182"/>
                  </a:lnTo>
                  <a:lnTo>
                    <a:pt x="3844" y="4238"/>
                  </a:lnTo>
                  <a:lnTo>
                    <a:pt x="3958" y="4289"/>
                  </a:lnTo>
                  <a:lnTo>
                    <a:pt x="4076" y="4332"/>
                  </a:lnTo>
                  <a:lnTo>
                    <a:pt x="4197" y="4370"/>
                  </a:lnTo>
                  <a:lnTo>
                    <a:pt x="4322" y="4402"/>
                  </a:lnTo>
                  <a:lnTo>
                    <a:pt x="4449" y="4426"/>
                  </a:lnTo>
                  <a:lnTo>
                    <a:pt x="4581" y="4443"/>
                  </a:lnTo>
                  <a:lnTo>
                    <a:pt x="4715" y="4453"/>
                  </a:lnTo>
                  <a:lnTo>
                    <a:pt x="4852" y="4455"/>
                  </a:lnTo>
                  <a:lnTo>
                    <a:pt x="4922" y="4453"/>
                  </a:lnTo>
                  <a:lnTo>
                    <a:pt x="5014" y="4450"/>
                  </a:lnTo>
                  <a:lnTo>
                    <a:pt x="5194" y="4429"/>
                  </a:lnTo>
                  <a:lnTo>
                    <a:pt x="5370" y="4392"/>
                  </a:lnTo>
                  <a:lnTo>
                    <a:pt x="5541" y="4341"/>
                  </a:lnTo>
                  <a:lnTo>
                    <a:pt x="5707" y="4277"/>
                  </a:lnTo>
                  <a:lnTo>
                    <a:pt x="5865" y="4199"/>
                  </a:lnTo>
                  <a:lnTo>
                    <a:pt x="6016" y="4108"/>
                  </a:lnTo>
                  <a:lnTo>
                    <a:pt x="6160" y="4007"/>
                  </a:lnTo>
                  <a:lnTo>
                    <a:pt x="6295" y="3893"/>
                  </a:lnTo>
                  <a:lnTo>
                    <a:pt x="6421" y="3770"/>
                  </a:lnTo>
                  <a:lnTo>
                    <a:pt x="6538" y="3636"/>
                  </a:lnTo>
                  <a:lnTo>
                    <a:pt x="6643" y="3492"/>
                  </a:lnTo>
                  <a:lnTo>
                    <a:pt x="6738" y="3340"/>
                  </a:lnTo>
                  <a:lnTo>
                    <a:pt x="6822" y="3181"/>
                  </a:lnTo>
                  <a:lnTo>
                    <a:pt x="6893" y="3014"/>
                  </a:lnTo>
                  <a:lnTo>
                    <a:pt x="6951" y="2841"/>
                  </a:lnTo>
                  <a:lnTo>
                    <a:pt x="6976" y="2751"/>
                  </a:lnTo>
                  <a:lnTo>
                    <a:pt x="6976" y="2751"/>
                  </a:lnTo>
                  <a:lnTo>
                    <a:pt x="6987" y="2696"/>
                  </a:lnTo>
                  <a:lnTo>
                    <a:pt x="7006" y="2584"/>
                  </a:lnTo>
                  <a:lnTo>
                    <a:pt x="7020" y="2472"/>
                  </a:lnTo>
                  <a:lnTo>
                    <a:pt x="7028" y="2360"/>
                  </a:lnTo>
                  <a:lnTo>
                    <a:pt x="7031" y="2249"/>
                  </a:lnTo>
                  <a:lnTo>
                    <a:pt x="7027" y="2138"/>
                  </a:lnTo>
                  <a:lnTo>
                    <a:pt x="7019" y="2029"/>
                  </a:lnTo>
                  <a:lnTo>
                    <a:pt x="7006" y="1920"/>
                  </a:lnTo>
                  <a:lnTo>
                    <a:pt x="6987" y="1814"/>
                  </a:lnTo>
                  <a:lnTo>
                    <a:pt x="6963" y="1707"/>
                  </a:lnTo>
                  <a:lnTo>
                    <a:pt x="6935" y="1604"/>
                  </a:lnTo>
                  <a:lnTo>
                    <a:pt x="6902" y="1500"/>
                  </a:lnTo>
                  <a:lnTo>
                    <a:pt x="6864" y="1400"/>
                  </a:lnTo>
                  <a:lnTo>
                    <a:pt x="6821" y="1301"/>
                  </a:lnTo>
                  <a:lnTo>
                    <a:pt x="6773" y="1205"/>
                  </a:lnTo>
                  <a:lnTo>
                    <a:pt x="6722" y="1111"/>
                  </a:lnTo>
                  <a:lnTo>
                    <a:pt x="6666" y="1020"/>
                  </a:lnTo>
                  <a:lnTo>
                    <a:pt x="6605" y="931"/>
                  </a:lnTo>
                  <a:lnTo>
                    <a:pt x="6541" y="845"/>
                  </a:lnTo>
                  <a:lnTo>
                    <a:pt x="6473" y="763"/>
                  </a:lnTo>
                  <a:lnTo>
                    <a:pt x="6400" y="684"/>
                  </a:lnTo>
                  <a:lnTo>
                    <a:pt x="6324" y="608"/>
                  </a:lnTo>
                  <a:lnTo>
                    <a:pt x="6244" y="536"/>
                  </a:lnTo>
                  <a:lnTo>
                    <a:pt x="6160" y="467"/>
                  </a:lnTo>
                  <a:lnTo>
                    <a:pt x="6073" y="403"/>
                  </a:lnTo>
                  <a:lnTo>
                    <a:pt x="5982" y="343"/>
                  </a:lnTo>
                  <a:lnTo>
                    <a:pt x="5888" y="287"/>
                  </a:lnTo>
                  <a:lnTo>
                    <a:pt x="5791" y="235"/>
                  </a:lnTo>
                  <a:lnTo>
                    <a:pt x="5691" y="189"/>
                  </a:lnTo>
                  <a:lnTo>
                    <a:pt x="5588" y="147"/>
                  </a:lnTo>
                  <a:lnTo>
                    <a:pt x="5481" y="110"/>
                  </a:lnTo>
                  <a:lnTo>
                    <a:pt x="5371" y="78"/>
                  </a:lnTo>
                  <a:lnTo>
                    <a:pt x="5315" y="64"/>
                  </a:lnTo>
                  <a:lnTo>
                    <a:pt x="5315" y="64"/>
                  </a:lnTo>
                  <a:lnTo>
                    <a:pt x="5260" y="52"/>
                  </a:lnTo>
                  <a:lnTo>
                    <a:pt x="5148" y="29"/>
                  </a:lnTo>
                  <a:lnTo>
                    <a:pt x="5036" y="14"/>
                  </a:lnTo>
                  <a:lnTo>
                    <a:pt x="4925" y="4"/>
                  </a:lnTo>
                  <a:lnTo>
                    <a:pt x="4814" y="0"/>
                  </a:lnTo>
                  <a:lnTo>
                    <a:pt x="4704" y="1"/>
                  </a:lnTo>
                  <a:lnTo>
                    <a:pt x="4595" y="8"/>
                  </a:lnTo>
                  <a:lnTo>
                    <a:pt x="4486" y="21"/>
                  </a:lnTo>
                  <a:lnTo>
                    <a:pt x="4380" y="38"/>
                  </a:lnTo>
                  <a:lnTo>
                    <a:pt x="4274" y="61"/>
                  </a:lnTo>
                  <a:lnTo>
                    <a:pt x="4171" y="88"/>
                  </a:lnTo>
                  <a:lnTo>
                    <a:pt x="4069" y="122"/>
                  </a:lnTo>
                  <a:lnTo>
                    <a:pt x="3968" y="159"/>
                  </a:lnTo>
                  <a:lnTo>
                    <a:pt x="3870" y="202"/>
                  </a:lnTo>
                  <a:lnTo>
                    <a:pt x="3774" y="249"/>
                  </a:lnTo>
                  <a:lnTo>
                    <a:pt x="3680" y="301"/>
                  </a:lnTo>
                  <a:lnTo>
                    <a:pt x="3590" y="356"/>
                  </a:lnTo>
                  <a:lnTo>
                    <a:pt x="3501" y="417"/>
                  </a:lnTo>
                  <a:lnTo>
                    <a:pt x="3416" y="482"/>
                  </a:lnTo>
                  <a:lnTo>
                    <a:pt x="3333" y="551"/>
                  </a:lnTo>
                  <a:lnTo>
                    <a:pt x="3254" y="623"/>
                  </a:lnTo>
                  <a:lnTo>
                    <a:pt x="3179" y="699"/>
                  </a:lnTo>
                  <a:lnTo>
                    <a:pt x="3107" y="780"/>
                  </a:lnTo>
                  <a:lnTo>
                    <a:pt x="3038" y="864"/>
                  </a:lnTo>
                  <a:lnTo>
                    <a:pt x="2974" y="952"/>
                  </a:lnTo>
                  <a:lnTo>
                    <a:pt x="2914" y="1042"/>
                  </a:lnTo>
                  <a:lnTo>
                    <a:pt x="2857" y="1136"/>
                  </a:lnTo>
                  <a:lnTo>
                    <a:pt x="2805" y="1234"/>
                  </a:lnTo>
                  <a:lnTo>
                    <a:pt x="2757" y="1335"/>
                  </a:lnTo>
                  <a:lnTo>
                    <a:pt x="2714" y="1439"/>
                  </a:lnTo>
                  <a:lnTo>
                    <a:pt x="2676" y="1546"/>
                  </a:lnTo>
                  <a:lnTo>
                    <a:pt x="2643" y="1654"/>
                  </a:lnTo>
                  <a:lnTo>
                    <a:pt x="2630" y="1710"/>
                  </a:lnTo>
                  <a:lnTo>
                    <a:pt x="2630" y="1710"/>
                  </a:lnTo>
                  <a:close/>
                </a:path>
              </a:pathLst>
            </a:custGeom>
            <a:solidFill>
              <a:srgbClr val="3C33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0" name="Freeform 53"/>
            <p:cNvSpPr>
              <a:spLocks/>
            </p:cNvSpPr>
            <p:nvPr/>
          </p:nvSpPr>
          <p:spPr bwMode="auto">
            <a:xfrm>
              <a:off x="5176418" y="4465307"/>
              <a:ext cx="286850" cy="287409"/>
            </a:xfrm>
            <a:custGeom>
              <a:avLst/>
              <a:gdLst>
                <a:gd name="T0" fmla="*/ 1364 w 3080"/>
                <a:gd name="T1" fmla="*/ 3080 h 3080"/>
                <a:gd name="T2" fmla="*/ 1814 w 3080"/>
                <a:gd name="T3" fmla="*/ 2770 h 3080"/>
                <a:gd name="T4" fmla="*/ 1998 w 3080"/>
                <a:gd name="T5" fmla="*/ 2712 h 3080"/>
                <a:gd name="T6" fmla="*/ 2215 w 3080"/>
                <a:gd name="T7" fmla="*/ 2605 h 3080"/>
                <a:gd name="T8" fmla="*/ 2503 w 3080"/>
                <a:gd name="T9" fmla="*/ 2743 h 3080"/>
                <a:gd name="T10" fmla="*/ 2616 w 3080"/>
                <a:gd name="T11" fmla="*/ 2222 h 3080"/>
                <a:gd name="T12" fmla="*/ 2703 w 3080"/>
                <a:gd name="T13" fmla="*/ 2058 h 3080"/>
                <a:gd name="T14" fmla="*/ 2787 w 3080"/>
                <a:gd name="T15" fmla="*/ 1821 h 3080"/>
                <a:gd name="T16" fmla="*/ 3080 w 3080"/>
                <a:gd name="T17" fmla="*/ 1715 h 3080"/>
                <a:gd name="T18" fmla="*/ 2784 w 3080"/>
                <a:gd name="T19" fmla="*/ 1266 h 3080"/>
                <a:gd name="T20" fmla="*/ 2725 w 3080"/>
                <a:gd name="T21" fmla="*/ 1081 h 3080"/>
                <a:gd name="T22" fmla="*/ 2619 w 3080"/>
                <a:gd name="T23" fmla="*/ 854 h 3080"/>
                <a:gd name="T24" fmla="*/ 2756 w 3080"/>
                <a:gd name="T25" fmla="*/ 562 h 3080"/>
                <a:gd name="T26" fmla="*/ 2221 w 3080"/>
                <a:gd name="T27" fmla="*/ 464 h 3080"/>
                <a:gd name="T28" fmla="*/ 2058 w 3080"/>
                <a:gd name="T29" fmla="*/ 375 h 3080"/>
                <a:gd name="T30" fmla="*/ 1820 w 3080"/>
                <a:gd name="T31" fmla="*/ 293 h 3080"/>
                <a:gd name="T32" fmla="*/ 1715 w 3080"/>
                <a:gd name="T33" fmla="*/ 0 h 3080"/>
                <a:gd name="T34" fmla="*/ 1265 w 3080"/>
                <a:gd name="T35" fmla="*/ 309 h 3080"/>
                <a:gd name="T36" fmla="*/ 1082 w 3080"/>
                <a:gd name="T37" fmla="*/ 367 h 3080"/>
                <a:gd name="T38" fmla="*/ 864 w 3080"/>
                <a:gd name="T39" fmla="*/ 474 h 3080"/>
                <a:gd name="T40" fmla="*/ 576 w 3080"/>
                <a:gd name="T41" fmla="*/ 337 h 3080"/>
                <a:gd name="T42" fmla="*/ 464 w 3080"/>
                <a:gd name="T43" fmla="*/ 871 h 3080"/>
                <a:gd name="T44" fmla="*/ 375 w 3080"/>
                <a:gd name="T45" fmla="*/ 1036 h 3080"/>
                <a:gd name="T46" fmla="*/ 293 w 3080"/>
                <a:gd name="T47" fmla="*/ 1273 h 3080"/>
                <a:gd name="T48" fmla="*/ 0 w 3080"/>
                <a:gd name="T49" fmla="*/ 1378 h 3080"/>
                <a:gd name="T50" fmla="*/ 295 w 3080"/>
                <a:gd name="T51" fmla="*/ 1828 h 3080"/>
                <a:gd name="T52" fmla="*/ 353 w 3080"/>
                <a:gd name="T53" fmla="*/ 2012 h 3080"/>
                <a:gd name="T54" fmla="*/ 461 w 3080"/>
                <a:gd name="T55" fmla="*/ 2230 h 3080"/>
                <a:gd name="T56" fmla="*/ 322 w 3080"/>
                <a:gd name="T57" fmla="*/ 2517 h 3080"/>
                <a:gd name="T58" fmla="*/ 857 w 3080"/>
                <a:gd name="T59" fmla="*/ 2630 h 3080"/>
                <a:gd name="T60" fmla="*/ 1021 w 3080"/>
                <a:gd name="T61" fmla="*/ 2713 h 3080"/>
                <a:gd name="T62" fmla="*/ 1258 w 3080"/>
                <a:gd name="T63" fmla="*/ 2787 h 3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080" h="3080">
                  <a:moveTo>
                    <a:pt x="1321" y="2799"/>
                  </a:moveTo>
                  <a:lnTo>
                    <a:pt x="1364" y="3080"/>
                  </a:lnTo>
                  <a:lnTo>
                    <a:pt x="1786" y="3066"/>
                  </a:lnTo>
                  <a:lnTo>
                    <a:pt x="1814" y="2770"/>
                  </a:lnTo>
                  <a:lnTo>
                    <a:pt x="1876" y="2754"/>
                  </a:lnTo>
                  <a:lnTo>
                    <a:pt x="1998" y="2712"/>
                  </a:lnTo>
                  <a:lnTo>
                    <a:pt x="2110" y="2663"/>
                  </a:lnTo>
                  <a:lnTo>
                    <a:pt x="2215" y="2605"/>
                  </a:lnTo>
                  <a:lnTo>
                    <a:pt x="2263" y="2574"/>
                  </a:lnTo>
                  <a:lnTo>
                    <a:pt x="2503" y="2743"/>
                  </a:lnTo>
                  <a:lnTo>
                    <a:pt x="2798" y="2433"/>
                  </a:lnTo>
                  <a:lnTo>
                    <a:pt x="2616" y="2222"/>
                  </a:lnTo>
                  <a:lnTo>
                    <a:pt x="2646" y="2169"/>
                  </a:lnTo>
                  <a:lnTo>
                    <a:pt x="2703" y="2058"/>
                  </a:lnTo>
                  <a:lnTo>
                    <a:pt x="2751" y="1942"/>
                  </a:lnTo>
                  <a:lnTo>
                    <a:pt x="2787" y="1821"/>
                  </a:lnTo>
                  <a:lnTo>
                    <a:pt x="2798" y="1757"/>
                  </a:lnTo>
                  <a:lnTo>
                    <a:pt x="3080" y="1715"/>
                  </a:lnTo>
                  <a:lnTo>
                    <a:pt x="3065" y="1293"/>
                  </a:lnTo>
                  <a:lnTo>
                    <a:pt x="2784" y="1266"/>
                  </a:lnTo>
                  <a:lnTo>
                    <a:pt x="2768" y="1202"/>
                  </a:lnTo>
                  <a:lnTo>
                    <a:pt x="2725" y="1081"/>
                  </a:lnTo>
                  <a:lnTo>
                    <a:pt x="2676" y="965"/>
                  </a:lnTo>
                  <a:lnTo>
                    <a:pt x="2619" y="854"/>
                  </a:lnTo>
                  <a:lnTo>
                    <a:pt x="2587" y="801"/>
                  </a:lnTo>
                  <a:lnTo>
                    <a:pt x="2756" y="562"/>
                  </a:lnTo>
                  <a:lnTo>
                    <a:pt x="2447" y="280"/>
                  </a:lnTo>
                  <a:lnTo>
                    <a:pt x="2221" y="464"/>
                  </a:lnTo>
                  <a:lnTo>
                    <a:pt x="2168" y="432"/>
                  </a:lnTo>
                  <a:lnTo>
                    <a:pt x="2058" y="375"/>
                  </a:lnTo>
                  <a:lnTo>
                    <a:pt x="1942" y="328"/>
                  </a:lnTo>
                  <a:lnTo>
                    <a:pt x="1820" y="293"/>
                  </a:lnTo>
                  <a:lnTo>
                    <a:pt x="1757" y="280"/>
                  </a:lnTo>
                  <a:lnTo>
                    <a:pt x="1715" y="0"/>
                  </a:lnTo>
                  <a:lnTo>
                    <a:pt x="1293" y="13"/>
                  </a:lnTo>
                  <a:lnTo>
                    <a:pt x="1265" y="309"/>
                  </a:lnTo>
                  <a:lnTo>
                    <a:pt x="1202" y="326"/>
                  </a:lnTo>
                  <a:lnTo>
                    <a:pt x="1082" y="367"/>
                  </a:lnTo>
                  <a:lnTo>
                    <a:pt x="968" y="417"/>
                  </a:lnTo>
                  <a:lnTo>
                    <a:pt x="864" y="474"/>
                  </a:lnTo>
                  <a:lnTo>
                    <a:pt x="815" y="506"/>
                  </a:lnTo>
                  <a:lnTo>
                    <a:pt x="576" y="337"/>
                  </a:lnTo>
                  <a:lnTo>
                    <a:pt x="280" y="646"/>
                  </a:lnTo>
                  <a:lnTo>
                    <a:pt x="464" y="871"/>
                  </a:lnTo>
                  <a:lnTo>
                    <a:pt x="432" y="925"/>
                  </a:lnTo>
                  <a:lnTo>
                    <a:pt x="375" y="1036"/>
                  </a:lnTo>
                  <a:lnTo>
                    <a:pt x="328" y="1152"/>
                  </a:lnTo>
                  <a:lnTo>
                    <a:pt x="293" y="1273"/>
                  </a:lnTo>
                  <a:lnTo>
                    <a:pt x="280" y="1335"/>
                  </a:lnTo>
                  <a:lnTo>
                    <a:pt x="0" y="1378"/>
                  </a:lnTo>
                  <a:lnTo>
                    <a:pt x="13" y="1800"/>
                  </a:lnTo>
                  <a:lnTo>
                    <a:pt x="295" y="1828"/>
                  </a:lnTo>
                  <a:lnTo>
                    <a:pt x="311" y="1891"/>
                  </a:lnTo>
                  <a:lnTo>
                    <a:pt x="353" y="2012"/>
                  </a:lnTo>
                  <a:lnTo>
                    <a:pt x="403" y="2125"/>
                  </a:lnTo>
                  <a:lnTo>
                    <a:pt x="461" y="2230"/>
                  </a:lnTo>
                  <a:lnTo>
                    <a:pt x="491" y="2279"/>
                  </a:lnTo>
                  <a:lnTo>
                    <a:pt x="322" y="2517"/>
                  </a:lnTo>
                  <a:lnTo>
                    <a:pt x="633" y="2812"/>
                  </a:lnTo>
                  <a:lnTo>
                    <a:pt x="857" y="2630"/>
                  </a:lnTo>
                  <a:lnTo>
                    <a:pt x="910" y="2660"/>
                  </a:lnTo>
                  <a:lnTo>
                    <a:pt x="1021" y="2713"/>
                  </a:lnTo>
                  <a:lnTo>
                    <a:pt x="1137" y="2755"/>
                  </a:lnTo>
                  <a:lnTo>
                    <a:pt x="1258" y="2787"/>
                  </a:lnTo>
                  <a:lnTo>
                    <a:pt x="1321" y="27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1" name="Freeform 54"/>
            <p:cNvSpPr>
              <a:spLocks/>
            </p:cNvSpPr>
            <p:nvPr/>
          </p:nvSpPr>
          <p:spPr bwMode="auto">
            <a:xfrm>
              <a:off x="5262529" y="4551418"/>
              <a:ext cx="115187" cy="115187"/>
            </a:xfrm>
            <a:custGeom>
              <a:avLst/>
              <a:gdLst>
                <a:gd name="T0" fmla="*/ 1192 w 1237"/>
                <a:gd name="T1" fmla="*/ 385 h 1237"/>
                <a:gd name="T2" fmla="*/ 1134 w 1237"/>
                <a:gd name="T3" fmla="*/ 275 h 1237"/>
                <a:gd name="T4" fmla="*/ 1057 w 1237"/>
                <a:gd name="T5" fmla="*/ 181 h 1237"/>
                <a:gd name="T6" fmla="*/ 965 w 1237"/>
                <a:gd name="T7" fmla="*/ 105 h 1237"/>
                <a:gd name="T8" fmla="*/ 860 w 1237"/>
                <a:gd name="T9" fmla="*/ 49 h 1237"/>
                <a:gd name="T10" fmla="*/ 747 w 1237"/>
                <a:gd name="T11" fmla="*/ 13 h 1237"/>
                <a:gd name="T12" fmla="*/ 628 w 1237"/>
                <a:gd name="T13" fmla="*/ 0 h 1237"/>
                <a:gd name="T14" fmla="*/ 506 w 1237"/>
                <a:gd name="T15" fmla="*/ 10 h 1237"/>
                <a:gd name="T16" fmla="*/ 414 w 1237"/>
                <a:gd name="T17" fmla="*/ 35 h 1237"/>
                <a:gd name="T18" fmla="*/ 328 w 1237"/>
                <a:gd name="T19" fmla="*/ 72 h 1237"/>
                <a:gd name="T20" fmla="*/ 225 w 1237"/>
                <a:gd name="T21" fmla="*/ 140 h 1237"/>
                <a:gd name="T22" fmla="*/ 141 w 1237"/>
                <a:gd name="T23" fmla="*/ 224 h 1237"/>
                <a:gd name="T24" fmla="*/ 74 w 1237"/>
                <a:gd name="T25" fmla="*/ 324 h 1237"/>
                <a:gd name="T26" fmla="*/ 28 w 1237"/>
                <a:gd name="T27" fmla="*/ 432 h 1237"/>
                <a:gd name="T28" fmla="*/ 4 w 1237"/>
                <a:gd name="T29" fmla="*/ 549 h 1237"/>
                <a:gd name="T30" fmla="*/ 2 w 1237"/>
                <a:gd name="T31" fmla="*/ 670 h 1237"/>
                <a:gd name="T32" fmla="*/ 25 w 1237"/>
                <a:gd name="T33" fmla="*/ 792 h 1237"/>
                <a:gd name="T34" fmla="*/ 46 w 1237"/>
                <a:gd name="T35" fmla="*/ 852 h 1237"/>
                <a:gd name="T36" fmla="*/ 104 w 1237"/>
                <a:gd name="T37" fmla="*/ 963 h 1237"/>
                <a:gd name="T38" fmla="*/ 180 w 1237"/>
                <a:gd name="T39" fmla="*/ 1056 h 1237"/>
                <a:gd name="T40" fmla="*/ 272 w 1237"/>
                <a:gd name="T41" fmla="*/ 1132 h 1237"/>
                <a:gd name="T42" fmla="*/ 376 w 1237"/>
                <a:gd name="T43" fmla="*/ 1189 h 1237"/>
                <a:gd name="T44" fmla="*/ 490 w 1237"/>
                <a:gd name="T45" fmla="*/ 1225 h 1237"/>
                <a:gd name="T46" fmla="*/ 609 w 1237"/>
                <a:gd name="T47" fmla="*/ 1237 h 1237"/>
                <a:gd name="T48" fmla="*/ 731 w 1237"/>
                <a:gd name="T49" fmla="*/ 1227 h 1237"/>
                <a:gd name="T50" fmla="*/ 822 w 1237"/>
                <a:gd name="T51" fmla="*/ 1202 h 1237"/>
                <a:gd name="T52" fmla="*/ 909 w 1237"/>
                <a:gd name="T53" fmla="*/ 1164 h 1237"/>
                <a:gd name="T54" fmla="*/ 1011 w 1237"/>
                <a:gd name="T55" fmla="*/ 1097 h 1237"/>
                <a:gd name="T56" fmla="*/ 1097 w 1237"/>
                <a:gd name="T57" fmla="*/ 1013 h 1237"/>
                <a:gd name="T58" fmla="*/ 1162 w 1237"/>
                <a:gd name="T59" fmla="*/ 914 h 1237"/>
                <a:gd name="T60" fmla="*/ 1208 w 1237"/>
                <a:gd name="T61" fmla="*/ 805 h 1237"/>
                <a:gd name="T62" fmla="*/ 1234 w 1237"/>
                <a:gd name="T63" fmla="*/ 689 h 1237"/>
                <a:gd name="T64" fmla="*/ 1235 w 1237"/>
                <a:gd name="T65" fmla="*/ 567 h 1237"/>
                <a:gd name="T66" fmla="*/ 1212 w 1237"/>
                <a:gd name="T67" fmla="*/ 445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37" h="1237">
                  <a:moveTo>
                    <a:pt x="1202" y="414"/>
                  </a:moveTo>
                  <a:lnTo>
                    <a:pt x="1192" y="385"/>
                  </a:lnTo>
                  <a:lnTo>
                    <a:pt x="1164" y="328"/>
                  </a:lnTo>
                  <a:lnTo>
                    <a:pt x="1134" y="275"/>
                  </a:lnTo>
                  <a:lnTo>
                    <a:pt x="1097" y="225"/>
                  </a:lnTo>
                  <a:lnTo>
                    <a:pt x="1057" y="181"/>
                  </a:lnTo>
                  <a:lnTo>
                    <a:pt x="1012" y="141"/>
                  </a:lnTo>
                  <a:lnTo>
                    <a:pt x="965" y="105"/>
                  </a:lnTo>
                  <a:lnTo>
                    <a:pt x="914" y="75"/>
                  </a:lnTo>
                  <a:lnTo>
                    <a:pt x="860" y="49"/>
                  </a:lnTo>
                  <a:lnTo>
                    <a:pt x="804" y="28"/>
                  </a:lnTo>
                  <a:lnTo>
                    <a:pt x="747" y="13"/>
                  </a:lnTo>
                  <a:lnTo>
                    <a:pt x="688" y="4"/>
                  </a:lnTo>
                  <a:lnTo>
                    <a:pt x="628" y="0"/>
                  </a:lnTo>
                  <a:lnTo>
                    <a:pt x="567" y="2"/>
                  </a:lnTo>
                  <a:lnTo>
                    <a:pt x="506" y="10"/>
                  </a:lnTo>
                  <a:lnTo>
                    <a:pt x="445" y="25"/>
                  </a:lnTo>
                  <a:lnTo>
                    <a:pt x="414" y="35"/>
                  </a:lnTo>
                  <a:lnTo>
                    <a:pt x="385" y="46"/>
                  </a:lnTo>
                  <a:lnTo>
                    <a:pt x="328" y="72"/>
                  </a:lnTo>
                  <a:lnTo>
                    <a:pt x="275" y="104"/>
                  </a:lnTo>
                  <a:lnTo>
                    <a:pt x="225" y="140"/>
                  </a:lnTo>
                  <a:lnTo>
                    <a:pt x="181" y="180"/>
                  </a:lnTo>
                  <a:lnTo>
                    <a:pt x="141" y="224"/>
                  </a:lnTo>
                  <a:lnTo>
                    <a:pt x="105" y="272"/>
                  </a:lnTo>
                  <a:lnTo>
                    <a:pt x="74" y="324"/>
                  </a:lnTo>
                  <a:lnTo>
                    <a:pt x="49" y="376"/>
                  </a:lnTo>
                  <a:lnTo>
                    <a:pt x="28" y="432"/>
                  </a:lnTo>
                  <a:lnTo>
                    <a:pt x="13" y="490"/>
                  </a:lnTo>
                  <a:lnTo>
                    <a:pt x="4" y="549"/>
                  </a:lnTo>
                  <a:lnTo>
                    <a:pt x="0" y="610"/>
                  </a:lnTo>
                  <a:lnTo>
                    <a:pt x="2" y="670"/>
                  </a:lnTo>
                  <a:lnTo>
                    <a:pt x="10" y="731"/>
                  </a:lnTo>
                  <a:lnTo>
                    <a:pt x="25" y="792"/>
                  </a:lnTo>
                  <a:lnTo>
                    <a:pt x="34" y="823"/>
                  </a:lnTo>
                  <a:lnTo>
                    <a:pt x="46" y="852"/>
                  </a:lnTo>
                  <a:lnTo>
                    <a:pt x="72" y="909"/>
                  </a:lnTo>
                  <a:lnTo>
                    <a:pt x="104" y="963"/>
                  </a:lnTo>
                  <a:lnTo>
                    <a:pt x="140" y="1011"/>
                  </a:lnTo>
                  <a:lnTo>
                    <a:pt x="180" y="1056"/>
                  </a:lnTo>
                  <a:lnTo>
                    <a:pt x="224" y="1097"/>
                  </a:lnTo>
                  <a:lnTo>
                    <a:pt x="272" y="1132"/>
                  </a:lnTo>
                  <a:lnTo>
                    <a:pt x="323" y="1162"/>
                  </a:lnTo>
                  <a:lnTo>
                    <a:pt x="376" y="1189"/>
                  </a:lnTo>
                  <a:lnTo>
                    <a:pt x="432" y="1209"/>
                  </a:lnTo>
                  <a:lnTo>
                    <a:pt x="490" y="1225"/>
                  </a:lnTo>
                  <a:lnTo>
                    <a:pt x="549" y="1234"/>
                  </a:lnTo>
                  <a:lnTo>
                    <a:pt x="609" y="1237"/>
                  </a:lnTo>
                  <a:lnTo>
                    <a:pt x="669" y="1235"/>
                  </a:lnTo>
                  <a:lnTo>
                    <a:pt x="731" y="1227"/>
                  </a:lnTo>
                  <a:lnTo>
                    <a:pt x="792" y="1212"/>
                  </a:lnTo>
                  <a:lnTo>
                    <a:pt x="822" y="1202"/>
                  </a:lnTo>
                  <a:lnTo>
                    <a:pt x="852" y="1192"/>
                  </a:lnTo>
                  <a:lnTo>
                    <a:pt x="909" y="1164"/>
                  </a:lnTo>
                  <a:lnTo>
                    <a:pt x="963" y="1134"/>
                  </a:lnTo>
                  <a:lnTo>
                    <a:pt x="1011" y="1097"/>
                  </a:lnTo>
                  <a:lnTo>
                    <a:pt x="1055" y="1057"/>
                  </a:lnTo>
                  <a:lnTo>
                    <a:pt x="1097" y="1013"/>
                  </a:lnTo>
                  <a:lnTo>
                    <a:pt x="1131" y="965"/>
                  </a:lnTo>
                  <a:lnTo>
                    <a:pt x="1162" y="914"/>
                  </a:lnTo>
                  <a:lnTo>
                    <a:pt x="1188" y="861"/>
                  </a:lnTo>
                  <a:lnTo>
                    <a:pt x="1208" y="805"/>
                  </a:lnTo>
                  <a:lnTo>
                    <a:pt x="1224" y="748"/>
                  </a:lnTo>
                  <a:lnTo>
                    <a:pt x="1234" y="689"/>
                  </a:lnTo>
                  <a:lnTo>
                    <a:pt x="1237" y="629"/>
                  </a:lnTo>
                  <a:lnTo>
                    <a:pt x="1235" y="567"/>
                  </a:lnTo>
                  <a:lnTo>
                    <a:pt x="1226" y="506"/>
                  </a:lnTo>
                  <a:lnTo>
                    <a:pt x="1212" y="445"/>
                  </a:lnTo>
                  <a:lnTo>
                    <a:pt x="1202" y="414"/>
                  </a:lnTo>
                  <a:close/>
                </a:path>
              </a:pathLst>
            </a:custGeom>
            <a:solidFill>
              <a:srgbClr val="EF2F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2" name="Freeform 55"/>
            <p:cNvSpPr>
              <a:spLocks noEditPoints="1"/>
            </p:cNvSpPr>
            <p:nvPr/>
          </p:nvSpPr>
          <p:spPr bwMode="auto">
            <a:xfrm>
              <a:off x="5248550" y="4538557"/>
              <a:ext cx="141468" cy="141468"/>
            </a:xfrm>
            <a:custGeom>
              <a:avLst/>
              <a:gdLst>
                <a:gd name="T0" fmla="*/ 719 w 1523"/>
                <a:gd name="T1" fmla="*/ 284 h 1519"/>
                <a:gd name="T2" fmla="*/ 606 w 1523"/>
                <a:gd name="T3" fmla="*/ 310 h 1519"/>
                <a:gd name="T4" fmla="*/ 539 w 1523"/>
                <a:gd name="T5" fmla="*/ 338 h 1519"/>
                <a:gd name="T6" fmla="*/ 408 w 1523"/>
                <a:gd name="T7" fmla="*/ 439 h 1519"/>
                <a:gd name="T8" fmla="*/ 314 w 1523"/>
                <a:gd name="T9" fmla="*/ 596 h 1519"/>
                <a:gd name="T10" fmla="*/ 285 w 1523"/>
                <a:gd name="T11" fmla="*/ 777 h 1519"/>
                <a:gd name="T12" fmla="*/ 311 w 1523"/>
                <a:gd name="T13" fmla="*/ 914 h 1519"/>
                <a:gd name="T14" fmla="*/ 362 w 1523"/>
                <a:gd name="T15" fmla="*/ 1018 h 1519"/>
                <a:gd name="T16" fmla="*/ 460 w 1523"/>
                <a:gd name="T17" fmla="*/ 1129 h 1519"/>
                <a:gd name="T18" fmla="*/ 584 w 1523"/>
                <a:gd name="T19" fmla="*/ 1204 h 1519"/>
                <a:gd name="T20" fmla="*/ 724 w 1523"/>
                <a:gd name="T21" fmla="*/ 1237 h 1519"/>
                <a:gd name="T22" fmla="*/ 804 w 1523"/>
                <a:gd name="T23" fmla="*/ 1236 h 1519"/>
                <a:gd name="T24" fmla="*/ 916 w 1523"/>
                <a:gd name="T25" fmla="*/ 1210 h 1519"/>
                <a:gd name="T26" fmla="*/ 984 w 1523"/>
                <a:gd name="T27" fmla="*/ 1181 h 1519"/>
                <a:gd name="T28" fmla="*/ 1115 w 1523"/>
                <a:gd name="T29" fmla="*/ 1081 h 1519"/>
                <a:gd name="T30" fmla="*/ 1209 w 1523"/>
                <a:gd name="T31" fmla="*/ 923 h 1519"/>
                <a:gd name="T32" fmla="*/ 1238 w 1523"/>
                <a:gd name="T33" fmla="*/ 742 h 1519"/>
                <a:gd name="T34" fmla="*/ 1212 w 1523"/>
                <a:gd name="T35" fmla="*/ 605 h 1519"/>
                <a:gd name="T36" fmla="*/ 1162 w 1523"/>
                <a:gd name="T37" fmla="*/ 502 h 1519"/>
                <a:gd name="T38" fmla="*/ 1067 w 1523"/>
                <a:gd name="T39" fmla="*/ 391 h 1519"/>
                <a:gd name="T40" fmla="*/ 945 w 1523"/>
                <a:gd name="T41" fmla="*/ 316 h 1519"/>
                <a:gd name="T42" fmla="*/ 800 w 1523"/>
                <a:gd name="T43" fmla="*/ 282 h 1519"/>
                <a:gd name="T44" fmla="*/ 761 w 1523"/>
                <a:gd name="T45" fmla="*/ 1519 h 1519"/>
                <a:gd name="T46" fmla="*/ 701 w 1523"/>
                <a:gd name="T47" fmla="*/ 1518 h 1519"/>
                <a:gd name="T48" fmla="*/ 474 w 1523"/>
                <a:gd name="T49" fmla="*/ 1465 h 1519"/>
                <a:gd name="T50" fmla="*/ 277 w 1523"/>
                <a:gd name="T51" fmla="*/ 1348 h 1519"/>
                <a:gd name="T52" fmla="*/ 124 w 1523"/>
                <a:gd name="T53" fmla="*/ 1175 h 1519"/>
                <a:gd name="T54" fmla="*/ 44 w 1523"/>
                <a:gd name="T55" fmla="*/ 1013 h 1519"/>
                <a:gd name="T56" fmla="*/ 13 w 1523"/>
                <a:gd name="T57" fmla="*/ 902 h 1519"/>
                <a:gd name="T58" fmla="*/ 0 w 1523"/>
                <a:gd name="T59" fmla="*/ 752 h 1519"/>
                <a:gd name="T60" fmla="*/ 17 w 1523"/>
                <a:gd name="T61" fmla="*/ 605 h 1519"/>
                <a:gd name="T62" fmla="*/ 60 w 1523"/>
                <a:gd name="T63" fmla="*/ 466 h 1519"/>
                <a:gd name="T64" fmla="*/ 130 w 1523"/>
                <a:gd name="T65" fmla="*/ 337 h 1519"/>
                <a:gd name="T66" fmla="*/ 222 w 1523"/>
                <a:gd name="T67" fmla="*/ 223 h 1519"/>
                <a:gd name="T68" fmla="*/ 337 w 1523"/>
                <a:gd name="T69" fmla="*/ 128 h 1519"/>
                <a:gd name="T70" fmla="*/ 471 w 1523"/>
                <a:gd name="T71" fmla="*/ 56 h 1519"/>
                <a:gd name="T72" fmla="*/ 540 w 1523"/>
                <a:gd name="T73" fmla="*/ 32 h 1519"/>
                <a:gd name="T74" fmla="*/ 666 w 1523"/>
                <a:gd name="T75" fmla="*/ 6 h 1519"/>
                <a:gd name="T76" fmla="*/ 761 w 1523"/>
                <a:gd name="T77" fmla="*/ 0 h 1519"/>
                <a:gd name="T78" fmla="*/ 939 w 1523"/>
                <a:gd name="T79" fmla="*/ 20 h 1519"/>
                <a:gd name="T80" fmla="*/ 1152 w 1523"/>
                <a:gd name="T81" fmla="*/ 105 h 1519"/>
                <a:gd name="T82" fmla="*/ 1328 w 1523"/>
                <a:gd name="T83" fmla="*/ 252 h 1519"/>
                <a:gd name="T84" fmla="*/ 1457 w 1523"/>
                <a:gd name="T85" fmla="*/ 449 h 1519"/>
                <a:gd name="T86" fmla="*/ 1491 w 1523"/>
                <a:gd name="T87" fmla="*/ 543 h 1519"/>
                <a:gd name="T88" fmla="*/ 1520 w 1523"/>
                <a:gd name="T89" fmla="*/ 693 h 1519"/>
                <a:gd name="T90" fmla="*/ 1518 w 1523"/>
                <a:gd name="T91" fmla="*/ 842 h 1519"/>
                <a:gd name="T92" fmla="*/ 1487 w 1523"/>
                <a:gd name="T93" fmla="*/ 985 h 1519"/>
                <a:gd name="T94" fmla="*/ 1431 w 1523"/>
                <a:gd name="T95" fmla="*/ 1119 h 1519"/>
                <a:gd name="T96" fmla="*/ 1349 w 1523"/>
                <a:gd name="T97" fmla="*/ 1241 h 1519"/>
                <a:gd name="T98" fmla="*/ 1246 w 1523"/>
                <a:gd name="T99" fmla="*/ 1346 h 1519"/>
                <a:gd name="T100" fmla="*/ 1120 w 1523"/>
                <a:gd name="T101" fmla="*/ 1430 h 1519"/>
                <a:gd name="T102" fmla="*/ 1015 w 1523"/>
                <a:gd name="T103" fmla="*/ 1477 h 1519"/>
                <a:gd name="T104" fmla="*/ 920 w 1523"/>
                <a:gd name="T105" fmla="*/ 1503 h 1519"/>
                <a:gd name="T106" fmla="*/ 793 w 1523"/>
                <a:gd name="T107" fmla="*/ 1519 h 1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23" h="1519">
                  <a:moveTo>
                    <a:pt x="761" y="281"/>
                  </a:moveTo>
                  <a:lnTo>
                    <a:pt x="719" y="284"/>
                  </a:lnTo>
                  <a:lnTo>
                    <a:pt x="640" y="299"/>
                  </a:lnTo>
                  <a:lnTo>
                    <a:pt x="606" y="310"/>
                  </a:lnTo>
                  <a:lnTo>
                    <a:pt x="583" y="318"/>
                  </a:lnTo>
                  <a:lnTo>
                    <a:pt x="539" y="338"/>
                  </a:lnTo>
                  <a:lnTo>
                    <a:pt x="478" y="375"/>
                  </a:lnTo>
                  <a:lnTo>
                    <a:pt x="408" y="439"/>
                  </a:lnTo>
                  <a:lnTo>
                    <a:pt x="353" y="514"/>
                  </a:lnTo>
                  <a:lnTo>
                    <a:pt x="314" y="596"/>
                  </a:lnTo>
                  <a:lnTo>
                    <a:pt x="291" y="685"/>
                  </a:lnTo>
                  <a:lnTo>
                    <a:pt x="285" y="777"/>
                  </a:lnTo>
                  <a:lnTo>
                    <a:pt x="297" y="869"/>
                  </a:lnTo>
                  <a:lnTo>
                    <a:pt x="311" y="914"/>
                  </a:lnTo>
                  <a:lnTo>
                    <a:pt x="326" y="950"/>
                  </a:lnTo>
                  <a:lnTo>
                    <a:pt x="362" y="1018"/>
                  </a:lnTo>
                  <a:lnTo>
                    <a:pt x="407" y="1077"/>
                  </a:lnTo>
                  <a:lnTo>
                    <a:pt x="460" y="1129"/>
                  </a:lnTo>
                  <a:lnTo>
                    <a:pt x="519" y="1171"/>
                  </a:lnTo>
                  <a:lnTo>
                    <a:pt x="584" y="1204"/>
                  </a:lnTo>
                  <a:lnTo>
                    <a:pt x="653" y="1226"/>
                  </a:lnTo>
                  <a:lnTo>
                    <a:pt x="724" y="1237"/>
                  </a:lnTo>
                  <a:lnTo>
                    <a:pt x="761" y="1238"/>
                  </a:lnTo>
                  <a:lnTo>
                    <a:pt x="804" y="1236"/>
                  </a:lnTo>
                  <a:lnTo>
                    <a:pt x="883" y="1220"/>
                  </a:lnTo>
                  <a:lnTo>
                    <a:pt x="916" y="1210"/>
                  </a:lnTo>
                  <a:lnTo>
                    <a:pt x="940" y="1201"/>
                  </a:lnTo>
                  <a:lnTo>
                    <a:pt x="984" y="1181"/>
                  </a:lnTo>
                  <a:lnTo>
                    <a:pt x="1045" y="1143"/>
                  </a:lnTo>
                  <a:lnTo>
                    <a:pt x="1115" y="1081"/>
                  </a:lnTo>
                  <a:lnTo>
                    <a:pt x="1170" y="1006"/>
                  </a:lnTo>
                  <a:lnTo>
                    <a:pt x="1209" y="923"/>
                  </a:lnTo>
                  <a:lnTo>
                    <a:pt x="1232" y="834"/>
                  </a:lnTo>
                  <a:lnTo>
                    <a:pt x="1238" y="742"/>
                  </a:lnTo>
                  <a:lnTo>
                    <a:pt x="1226" y="650"/>
                  </a:lnTo>
                  <a:lnTo>
                    <a:pt x="1212" y="605"/>
                  </a:lnTo>
                  <a:lnTo>
                    <a:pt x="1197" y="568"/>
                  </a:lnTo>
                  <a:lnTo>
                    <a:pt x="1162" y="502"/>
                  </a:lnTo>
                  <a:lnTo>
                    <a:pt x="1119" y="443"/>
                  </a:lnTo>
                  <a:lnTo>
                    <a:pt x="1067" y="391"/>
                  </a:lnTo>
                  <a:lnTo>
                    <a:pt x="1009" y="349"/>
                  </a:lnTo>
                  <a:lnTo>
                    <a:pt x="945" y="316"/>
                  </a:lnTo>
                  <a:lnTo>
                    <a:pt x="875" y="294"/>
                  </a:lnTo>
                  <a:lnTo>
                    <a:pt x="800" y="282"/>
                  </a:lnTo>
                  <a:lnTo>
                    <a:pt x="761" y="281"/>
                  </a:lnTo>
                  <a:close/>
                  <a:moveTo>
                    <a:pt x="761" y="1519"/>
                  </a:moveTo>
                  <a:lnTo>
                    <a:pt x="761" y="1519"/>
                  </a:lnTo>
                  <a:lnTo>
                    <a:pt x="701" y="1518"/>
                  </a:lnTo>
                  <a:lnTo>
                    <a:pt x="584" y="1500"/>
                  </a:lnTo>
                  <a:lnTo>
                    <a:pt x="474" y="1465"/>
                  </a:lnTo>
                  <a:lnTo>
                    <a:pt x="371" y="1413"/>
                  </a:lnTo>
                  <a:lnTo>
                    <a:pt x="277" y="1348"/>
                  </a:lnTo>
                  <a:lnTo>
                    <a:pt x="195" y="1268"/>
                  </a:lnTo>
                  <a:lnTo>
                    <a:pt x="124" y="1175"/>
                  </a:lnTo>
                  <a:lnTo>
                    <a:pt x="66" y="1071"/>
                  </a:lnTo>
                  <a:lnTo>
                    <a:pt x="44" y="1013"/>
                  </a:lnTo>
                  <a:lnTo>
                    <a:pt x="31" y="976"/>
                  </a:lnTo>
                  <a:lnTo>
                    <a:pt x="13" y="902"/>
                  </a:lnTo>
                  <a:lnTo>
                    <a:pt x="3" y="827"/>
                  </a:lnTo>
                  <a:lnTo>
                    <a:pt x="0" y="752"/>
                  </a:lnTo>
                  <a:lnTo>
                    <a:pt x="5" y="678"/>
                  </a:lnTo>
                  <a:lnTo>
                    <a:pt x="17" y="605"/>
                  </a:lnTo>
                  <a:lnTo>
                    <a:pt x="36" y="535"/>
                  </a:lnTo>
                  <a:lnTo>
                    <a:pt x="60" y="466"/>
                  </a:lnTo>
                  <a:lnTo>
                    <a:pt x="92" y="400"/>
                  </a:lnTo>
                  <a:lnTo>
                    <a:pt x="130" y="337"/>
                  </a:lnTo>
                  <a:lnTo>
                    <a:pt x="174" y="278"/>
                  </a:lnTo>
                  <a:lnTo>
                    <a:pt x="222" y="223"/>
                  </a:lnTo>
                  <a:lnTo>
                    <a:pt x="277" y="173"/>
                  </a:lnTo>
                  <a:lnTo>
                    <a:pt x="337" y="128"/>
                  </a:lnTo>
                  <a:lnTo>
                    <a:pt x="403" y="89"/>
                  </a:lnTo>
                  <a:lnTo>
                    <a:pt x="471" y="56"/>
                  </a:lnTo>
                  <a:lnTo>
                    <a:pt x="508" y="42"/>
                  </a:lnTo>
                  <a:lnTo>
                    <a:pt x="540" y="32"/>
                  </a:lnTo>
                  <a:lnTo>
                    <a:pt x="603" y="17"/>
                  </a:lnTo>
                  <a:lnTo>
                    <a:pt x="666" y="6"/>
                  </a:lnTo>
                  <a:lnTo>
                    <a:pt x="730" y="1"/>
                  </a:lnTo>
                  <a:lnTo>
                    <a:pt x="761" y="0"/>
                  </a:lnTo>
                  <a:lnTo>
                    <a:pt x="821" y="2"/>
                  </a:lnTo>
                  <a:lnTo>
                    <a:pt x="939" y="20"/>
                  </a:lnTo>
                  <a:lnTo>
                    <a:pt x="1048" y="55"/>
                  </a:lnTo>
                  <a:lnTo>
                    <a:pt x="1152" y="105"/>
                  </a:lnTo>
                  <a:lnTo>
                    <a:pt x="1246" y="172"/>
                  </a:lnTo>
                  <a:lnTo>
                    <a:pt x="1328" y="252"/>
                  </a:lnTo>
                  <a:lnTo>
                    <a:pt x="1398" y="345"/>
                  </a:lnTo>
                  <a:lnTo>
                    <a:pt x="1457" y="449"/>
                  </a:lnTo>
                  <a:lnTo>
                    <a:pt x="1479" y="506"/>
                  </a:lnTo>
                  <a:lnTo>
                    <a:pt x="1491" y="543"/>
                  </a:lnTo>
                  <a:lnTo>
                    <a:pt x="1509" y="618"/>
                  </a:lnTo>
                  <a:lnTo>
                    <a:pt x="1520" y="693"/>
                  </a:lnTo>
                  <a:lnTo>
                    <a:pt x="1523" y="768"/>
                  </a:lnTo>
                  <a:lnTo>
                    <a:pt x="1518" y="842"/>
                  </a:lnTo>
                  <a:lnTo>
                    <a:pt x="1506" y="914"/>
                  </a:lnTo>
                  <a:lnTo>
                    <a:pt x="1487" y="985"/>
                  </a:lnTo>
                  <a:lnTo>
                    <a:pt x="1463" y="1054"/>
                  </a:lnTo>
                  <a:lnTo>
                    <a:pt x="1431" y="1119"/>
                  </a:lnTo>
                  <a:lnTo>
                    <a:pt x="1393" y="1182"/>
                  </a:lnTo>
                  <a:lnTo>
                    <a:pt x="1349" y="1241"/>
                  </a:lnTo>
                  <a:lnTo>
                    <a:pt x="1300" y="1296"/>
                  </a:lnTo>
                  <a:lnTo>
                    <a:pt x="1246" y="1346"/>
                  </a:lnTo>
                  <a:lnTo>
                    <a:pt x="1185" y="1391"/>
                  </a:lnTo>
                  <a:lnTo>
                    <a:pt x="1120" y="1430"/>
                  </a:lnTo>
                  <a:lnTo>
                    <a:pt x="1051" y="1463"/>
                  </a:lnTo>
                  <a:lnTo>
                    <a:pt x="1015" y="1477"/>
                  </a:lnTo>
                  <a:lnTo>
                    <a:pt x="983" y="1487"/>
                  </a:lnTo>
                  <a:lnTo>
                    <a:pt x="920" y="1503"/>
                  </a:lnTo>
                  <a:lnTo>
                    <a:pt x="856" y="1514"/>
                  </a:lnTo>
                  <a:lnTo>
                    <a:pt x="793" y="1519"/>
                  </a:lnTo>
                  <a:lnTo>
                    <a:pt x="761" y="1519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4584747" y="1952356"/>
            <a:ext cx="1391189" cy="1391189"/>
            <a:chOff x="2683058" y="4740182"/>
            <a:chExt cx="834663" cy="834663"/>
          </a:xfrm>
        </p:grpSpPr>
        <p:sp>
          <p:nvSpPr>
            <p:cNvPr id="94" name="모서리가 둥근 직사각형 93"/>
            <p:cNvSpPr/>
            <p:nvPr/>
          </p:nvSpPr>
          <p:spPr>
            <a:xfrm>
              <a:off x="2683058" y="4740182"/>
              <a:ext cx="834663" cy="834663"/>
            </a:xfrm>
            <a:prstGeom prst="roundRect">
              <a:avLst/>
            </a:prstGeom>
            <a:solidFill>
              <a:srgbClr val="EF2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grpSp>
          <p:nvGrpSpPr>
            <p:cNvPr id="95" name="Group 80"/>
            <p:cNvGrpSpPr>
              <a:grpSpLocks noChangeAspect="1"/>
            </p:cNvGrpSpPr>
            <p:nvPr/>
          </p:nvGrpSpPr>
          <p:grpSpPr bwMode="auto">
            <a:xfrm>
              <a:off x="2929927" y="4958464"/>
              <a:ext cx="387155" cy="387514"/>
              <a:chOff x="6271" y="3239"/>
              <a:chExt cx="1080" cy="1081"/>
            </a:xfrm>
          </p:grpSpPr>
          <p:sp>
            <p:nvSpPr>
              <p:cNvPr id="96" name="Freeform 81"/>
              <p:cNvSpPr>
                <a:spLocks/>
              </p:cNvSpPr>
              <p:nvPr/>
            </p:nvSpPr>
            <p:spPr bwMode="auto">
              <a:xfrm>
                <a:off x="7042" y="4033"/>
                <a:ext cx="252" cy="247"/>
              </a:xfrm>
              <a:custGeom>
                <a:avLst/>
                <a:gdLst>
                  <a:gd name="T0" fmla="*/ 2012 w 2012"/>
                  <a:gd name="T1" fmla="*/ 1973 h 1973"/>
                  <a:gd name="T2" fmla="*/ 662 w 2012"/>
                  <a:gd name="T3" fmla="*/ 1973 h 1973"/>
                  <a:gd name="T4" fmla="*/ 628 w 2012"/>
                  <a:gd name="T5" fmla="*/ 1973 h 1973"/>
                  <a:gd name="T6" fmla="*/ 561 w 2012"/>
                  <a:gd name="T7" fmla="*/ 1966 h 1973"/>
                  <a:gd name="T8" fmla="*/ 497 w 2012"/>
                  <a:gd name="T9" fmla="*/ 1952 h 1973"/>
                  <a:gd name="T10" fmla="*/ 435 w 2012"/>
                  <a:gd name="T11" fmla="*/ 1933 h 1973"/>
                  <a:gd name="T12" fmla="*/ 376 w 2012"/>
                  <a:gd name="T13" fmla="*/ 1908 h 1973"/>
                  <a:gd name="T14" fmla="*/ 319 w 2012"/>
                  <a:gd name="T15" fmla="*/ 1877 h 1973"/>
                  <a:gd name="T16" fmla="*/ 266 w 2012"/>
                  <a:gd name="T17" fmla="*/ 1841 h 1973"/>
                  <a:gd name="T18" fmla="*/ 218 w 2012"/>
                  <a:gd name="T19" fmla="*/ 1801 h 1973"/>
                  <a:gd name="T20" fmla="*/ 172 w 2012"/>
                  <a:gd name="T21" fmla="*/ 1756 h 1973"/>
                  <a:gd name="T22" fmla="*/ 132 w 2012"/>
                  <a:gd name="T23" fmla="*/ 1707 h 1973"/>
                  <a:gd name="T24" fmla="*/ 96 w 2012"/>
                  <a:gd name="T25" fmla="*/ 1654 h 1973"/>
                  <a:gd name="T26" fmla="*/ 66 w 2012"/>
                  <a:gd name="T27" fmla="*/ 1598 h 1973"/>
                  <a:gd name="T28" fmla="*/ 41 w 2012"/>
                  <a:gd name="T29" fmla="*/ 1538 h 1973"/>
                  <a:gd name="T30" fmla="*/ 21 w 2012"/>
                  <a:gd name="T31" fmla="*/ 1476 h 1973"/>
                  <a:gd name="T32" fmla="*/ 8 w 2012"/>
                  <a:gd name="T33" fmla="*/ 1411 h 1973"/>
                  <a:gd name="T34" fmla="*/ 1 w 2012"/>
                  <a:gd name="T35" fmla="*/ 1345 h 1973"/>
                  <a:gd name="T36" fmla="*/ 0 w 2012"/>
                  <a:gd name="T37" fmla="*/ 1311 h 1973"/>
                  <a:gd name="T38" fmla="*/ 0 w 2012"/>
                  <a:gd name="T39" fmla="*/ 0 h 1973"/>
                  <a:gd name="T40" fmla="*/ 271 w 2012"/>
                  <a:gd name="T41" fmla="*/ 0 h 1973"/>
                  <a:gd name="T42" fmla="*/ 271 w 2012"/>
                  <a:gd name="T43" fmla="*/ 1311 h 1973"/>
                  <a:gd name="T44" fmla="*/ 272 w 2012"/>
                  <a:gd name="T45" fmla="*/ 1351 h 1973"/>
                  <a:gd name="T46" fmla="*/ 288 w 2012"/>
                  <a:gd name="T47" fmla="*/ 1427 h 1973"/>
                  <a:gd name="T48" fmla="*/ 317 w 2012"/>
                  <a:gd name="T49" fmla="*/ 1498 h 1973"/>
                  <a:gd name="T50" fmla="*/ 360 w 2012"/>
                  <a:gd name="T51" fmla="*/ 1560 h 1973"/>
                  <a:gd name="T52" fmla="*/ 412 w 2012"/>
                  <a:gd name="T53" fmla="*/ 1614 h 1973"/>
                  <a:gd name="T54" fmla="*/ 475 w 2012"/>
                  <a:gd name="T55" fmla="*/ 1655 h 1973"/>
                  <a:gd name="T56" fmla="*/ 546 w 2012"/>
                  <a:gd name="T57" fmla="*/ 1686 h 1973"/>
                  <a:gd name="T58" fmla="*/ 622 w 2012"/>
                  <a:gd name="T59" fmla="*/ 1701 h 1973"/>
                  <a:gd name="T60" fmla="*/ 662 w 2012"/>
                  <a:gd name="T61" fmla="*/ 1703 h 1973"/>
                  <a:gd name="T62" fmla="*/ 2012 w 2012"/>
                  <a:gd name="T63" fmla="*/ 1703 h 1973"/>
                  <a:gd name="T64" fmla="*/ 2012 w 2012"/>
                  <a:gd name="T65" fmla="*/ 1973 h 19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012" h="1973">
                    <a:moveTo>
                      <a:pt x="2012" y="1973"/>
                    </a:moveTo>
                    <a:lnTo>
                      <a:pt x="662" y="1973"/>
                    </a:lnTo>
                    <a:lnTo>
                      <a:pt x="628" y="1973"/>
                    </a:lnTo>
                    <a:lnTo>
                      <a:pt x="561" y="1966"/>
                    </a:lnTo>
                    <a:lnTo>
                      <a:pt x="497" y="1952"/>
                    </a:lnTo>
                    <a:lnTo>
                      <a:pt x="435" y="1933"/>
                    </a:lnTo>
                    <a:lnTo>
                      <a:pt x="376" y="1908"/>
                    </a:lnTo>
                    <a:lnTo>
                      <a:pt x="319" y="1877"/>
                    </a:lnTo>
                    <a:lnTo>
                      <a:pt x="266" y="1841"/>
                    </a:lnTo>
                    <a:lnTo>
                      <a:pt x="218" y="1801"/>
                    </a:lnTo>
                    <a:lnTo>
                      <a:pt x="172" y="1756"/>
                    </a:lnTo>
                    <a:lnTo>
                      <a:pt x="132" y="1707"/>
                    </a:lnTo>
                    <a:lnTo>
                      <a:pt x="96" y="1654"/>
                    </a:lnTo>
                    <a:lnTo>
                      <a:pt x="66" y="1598"/>
                    </a:lnTo>
                    <a:lnTo>
                      <a:pt x="41" y="1538"/>
                    </a:lnTo>
                    <a:lnTo>
                      <a:pt x="21" y="1476"/>
                    </a:lnTo>
                    <a:lnTo>
                      <a:pt x="8" y="1411"/>
                    </a:lnTo>
                    <a:lnTo>
                      <a:pt x="1" y="1345"/>
                    </a:lnTo>
                    <a:lnTo>
                      <a:pt x="0" y="1311"/>
                    </a:lnTo>
                    <a:lnTo>
                      <a:pt x="0" y="0"/>
                    </a:lnTo>
                    <a:lnTo>
                      <a:pt x="271" y="0"/>
                    </a:lnTo>
                    <a:lnTo>
                      <a:pt x="271" y="1311"/>
                    </a:lnTo>
                    <a:lnTo>
                      <a:pt x="272" y="1351"/>
                    </a:lnTo>
                    <a:lnTo>
                      <a:pt x="288" y="1427"/>
                    </a:lnTo>
                    <a:lnTo>
                      <a:pt x="317" y="1498"/>
                    </a:lnTo>
                    <a:lnTo>
                      <a:pt x="360" y="1560"/>
                    </a:lnTo>
                    <a:lnTo>
                      <a:pt x="412" y="1614"/>
                    </a:lnTo>
                    <a:lnTo>
                      <a:pt x="475" y="1655"/>
                    </a:lnTo>
                    <a:lnTo>
                      <a:pt x="546" y="1686"/>
                    </a:lnTo>
                    <a:lnTo>
                      <a:pt x="622" y="1701"/>
                    </a:lnTo>
                    <a:lnTo>
                      <a:pt x="662" y="1703"/>
                    </a:lnTo>
                    <a:lnTo>
                      <a:pt x="2012" y="1703"/>
                    </a:lnTo>
                    <a:lnTo>
                      <a:pt x="2012" y="1973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Freeform 82"/>
              <p:cNvSpPr>
                <a:spLocks/>
              </p:cNvSpPr>
              <p:nvPr/>
            </p:nvSpPr>
            <p:spPr bwMode="auto">
              <a:xfrm>
                <a:off x="7253" y="4222"/>
                <a:ext cx="81" cy="81"/>
              </a:xfrm>
              <a:custGeom>
                <a:avLst/>
                <a:gdLst>
                  <a:gd name="T0" fmla="*/ 324 w 648"/>
                  <a:gd name="T1" fmla="*/ 0 h 648"/>
                  <a:gd name="T2" fmla="*/ 358 w 648"/>
                  <a:gd name="T3" fmla="*/ 1 h 648"/>
                  <a:gd name="T4" fmla="*/ 420 w 648"/>
                  <a:gd name="T5" fmla="*/ 14 h 648"/>
                  <a:gd name="T6" fmla="*/ 479 w 648"/>
                  <a:gd name="T7" fmla="*/ 38 h 648"/>
                  <a:gd name="T8" fmla="*/ 531 w 648"/>
                  <a:gd name="T9" fmla="*/ 73 h 648"/>
                  <a:gd name="T10" fmla="*/ 574 w 648"/>
                  <a:gd name="T11" fmla="*/ 117 h 648"/>
                  <a:gd name="T12" fmla="*/ 610 w 648"/>
                  <a:gd name="T13" fmla="*/ 169 h 648"/>
                  <a:gd name="T14" fmla="*/ 634 w 648"/>
                  <a:gd name="T15" fmla="*/ 228 h 648"/>
                  <a:gd name="T16" fmla="*/ 647 w 648"/>
                  <a:gd name="T17" fmla="*/ 290 h 648"/>
                  <a:gd name="T18" fmla="*/ 648 w 648"/>
                  <a:gd name="T19" fmla="*/ 324 h 648"/>
                  <a:gd name="T20" fmla="*/ 647 w 648"/>
                  <a:gd name="T21" fmla="*/ 357 h 648"/>
                  <a:gd name="T22" fmla="*/ 634 w 648"/>
                  <a:gd name="T23" fmla="*/ 420 h 648"/>
                  <a:gd name="T24" fmla="*/ 610 w 648"/>
                  <a:gd name="T25" fmla="*/ 479 h 648"/>
                  <a:gd name="T26" fmla="*/ 574 w 648"/>
                  <a:gd name="T27" fmla="*/ 531 h 648"/>
                  <a:gd name="T28" fmla="*/ 531 w 648"/>
                  <a:gd name="T29" fmla="*/ 574 h 648"/>
                  <a:gd name="T30" fmla="*/ 479 w 648"/>
                  <a:gd name="T31" fmla="*/ 610 h 648"/>
                  <a:gd name="T32" fmla="*/ 420 w 648"/>
                  <a:gd name="T33" fmla="*/ 634 h 648"/>
                  <a:gd name="T34" fmla="*/ 358 w 648"/>
                  <a:gd name="T35" fmla="*/ 647 h 648"/>
                  <a:gd name="T36" fmla="*/ 324 w 648"/>
                  <a:gd name="T37" fmla="*/ 648 h 648"/>
                  <a:gd name="T38" fmla="*/ 291 w 648"/>
                  <a:gd name="T39" fmla="*/ 647 h 648"/>
                  <a:gd name="T40" fmla="*/ 228 w 648"/>
                  <a:gd name="T41" fmla="*/ 634 h 648"/>
                  <a:gd name="T42" fmla="*/ 169 w 648"/>
                  <a:gd name="T43" fmla="*/ 610 h 648"/>
                  <a:gd name="T44" fmla="*/ 118 w 648"/>
                  <a:gd name="T45" fmla="*/ 574 h 648"/>
                  <a:gd name="T46" fmla="*/ 74 w 648"/>
                  <a:gd name="T47" fmla="*/ 531 h 648"/>
                  <a:gd name="T48" fmla="*/ 39 w 648"/>
                  <a:gd name="T49" fmla="*/ 479 h 648"/>
                  <a:gd name="T50" fmla="*/ 14 w 648"/>
                  <a:gd name="T51" fmla="*/ 420 h 648"/>
                  <a:gd name="T52" fmla="*/ 1 w 648"/>
                  <a:gd name="T53" fmla="*/ 357 h 648"/>
                  <a:gd name="T54" fmla="*/ 0 w 648"/>
                  <a:gd name="T55" fmla="*/ 324 h 648"/>
                  <a:gd name="T56" fmla="*/ 1 w 648"/>
                  <a:gd name="T57" fmla="*/ 290 h 648"/>
                  <a:gd name="T58" fmla="*/ 14 w 648"/>
                  <a:gd name="T59" fmla="*/ 228 h 648"/>
                  <a:gd name="T60" fmla="*/ 39 w 648"/>
                  <a:gd name="T61" fmla="*/ 169 h 648"/>
                  <a:gd name="T62" fmla="*/ 74 w 648"/>
                  <a:gd name="T63" fmla="*/ 117 h 648"/>
                  <a:gd name="T64" fmla="*/ 118 w 648"/>
                  <a:gd name="T65" fmla="*/ 73 h 648"/>
                  <a:gd name="T66" fmla="*/ 169 w 648"/>
                  <a:gd name="T67" fmla="*/ 38 h 648"/>
                  <a:gd name="T68" fmla="*/ 228 w 648"/>
                  <a:gd name="T69" fmla="*/ 14 h 648"/>
                  <a:gd name="T70" fmla="*/ 291 w 648"/>
                  <a:gd name="T71" fmla="*/ 1 h 648"/>
                  <a:gd name="T72" fmla="*/ 324 w 648"/>
                  <a:gd name="T73" fmla="*/ 0 h 6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48" h="648">
                    <a:moveTo>
                      <a:pt x="324" y="0"/>
                    </a:moveTo>
                    <a:lnTo>
                      <a:pt x="358" y="1"/>
                    </a:lnTo>
                    <a:lnTo>
                      <a:pt x="420" y="14"/>
                    </a:lnTo>
                    <a:lnTo>
                      <a:pt x="479" y="38"/>
                    </a:lnTo>
                    <a:lnTo>
                      <a:pt x="531" y="73"/>
                    </a:lnTo>
                    <a:lnTo>
                      <a:pt x="574" y="117"/>
                    </a:lnTo>
                    <a:lnTo>
                      <a:pt x="610" y="169"/>
                    </a:lnTo>
                    <a:lnTo>
                      <a:pt x="634" y="228"/>
                    </a:lnTo>
                    <a:lnTo>
                      <a:pt x="647" y="290"/>
                    </a:lnTo>
                    <a:lnTo>
                      <a:pt x="648" y="324"/>
                    </a:lnTo>
                    <a:lnTo>
                      <a:pt x="647" y="357"/>
                    </a:lnTo>
                    <a:lnTo>
                      <a:pt x="634" y="420"/>
                    </a:lnTo>
                    <a:lnTo>
                      <a:pt x="610" y="479"/>
                    </a:lnTo>
                    <a:lnTo>
                      <a:pt x="574" y="531"/>
                    </a:lnTo>
                    <a:lnTo>
                      <a:pt x="531" y="574"/>
                    </a:lnTo>
                    <a:lnTo>
                      <a:pt x="479" y="610"/>
                    </a:lnTo>
                    <a:lnTo>
                      <a:pt x="420" y="634"/>
                    </a:lnTo>
                    <a:lnTo>
                      <a:pt x="358" y="647"/>
                    </a:lnTo>
                    <a:lnTo>
                      <a:pt x="324" y="648"/>
                    </a:lnTo>
                    <a:lnTo>
                      <a:pt x="291" y="647"/>
                    </a:lnTo>
                    <a:lnTo>
                      <a:pt x="228" y="634"/>
                    </a:lnTo>
                    <a:lnTo>
                      <a:pt x="169" y="610"/>
                    </a:lnTo>
                    <a:lnTo>
                      <a:pt x="118" y="574"/>
                    </a:lnTo>
                    <a:lnTo>
                      <a:pt x="74" y="531"/>
                    </a:lnTo>
                    <a:lnTo>
                      <a:pt x="39" y="479"/>
                    </a:lnTo>
                    <a:lnTo>
                      <a:pt x="14" y="420"/>
                    </a:lnTo>
                    <a:lnTo>
                      <a:pt x="1" y="357"/>
                    </a:lnTo>
                    <a:lnTo>
                      <a:pt x="0" y="324"/>
                    </a:lnTo>
                    <a:lnTo>
                      <a:pt x="1" y="290"/>
                    </a:lnTo>
                    <a:lnTo>
                      <a:pt x="14" y="228"/>
                    </a:lnTo>
                    <a:lnTo>
                      <a:pt x="39" y="169"/>
                    </a:lnTo>
                    <a:lnTo>
                      <a:pt x="74" y="117"/>
                    </a:lnTo>
                    <a:lnTo>
                      <a:pt x="118" y="73"/>
                    </a:lnTo>
                    <a:lnTo>
                      <a:pt x="169" y="38"/>
                    </a:lnTo>
                    <a:lnTo>
                      <a:pt x="228" y="14"/>
                    </a:lnTo>
                    <a:lnTo>
                      <a:pt x="291" y="1"/>
                    </a:lnTo>
                    <a:lnTo>
                      <a:pt x="3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Freeform 83"/>
              <p:cNvSpPr>
                <a:spLocks noEditPoints="1"/>
              </p:cNvSpPr>
              <p:nvPr/>
            </p:nvSpPr>
            <p:spPr bwMode="auto">
              <a:xfrm>
                <a:off x="7236" y="4205"/>
                <a:ext cx="115" cy="115"/>
              </a:xfrm>
              <a:custGeom>
                <a:avLst/>
                <a:gdLst>
                  <a:gd name="T0" fmla="*/ 438 w 917"/>
                  <a:gd name="T1" fmla="*/ 270 h 918"/>
                  <a:gd name="T2" fmla="*/ 366 w 917"/>
                  <a:gd name="T3" fmla="*/ 292 h 918"/>
                  <a:gd name="T4" fmla="*/ 311 w 917"/>
                  <a:gd name="T5" fmla="*/ 337 h 918"/>
                  <a:gd name="T6" fmla="*/ 277 w 917"/>
                  <a:gd name="T7" fmla="*/ 401 h 918"/>
                  <a:gd name="T8" fmla="*/ 269 w 917"/>
                  <a:gd name="T9" fmla="*/ 459 h 918"/>
                  <a:gd name="T10" fmla="*/ 277 w 917"/>
                  <a:gd name="T11" fmla="*/ 517 h 918"/>
                  <a:gd name="T12" fmla="*/ 311 w 917"/>
                  <a:gd name="T13" fmla="*/ 580 h 918"/>
                  <a:gd name="T14" fmla="*/ 366 w 917"/>
                  <a:gd name="T15" fmla="*/ 626 h 918"/>
                  <a:gd name="T16" fmla="*/ 438 w 917"/>
                  <a:gd name="T17" fmla="*/ 647 h 918"/>
                  <a:gd name="T18" fmla="*/ 479 w 917"/>
                  <a:gd name="T19" fmla="*/ 647 h 918"/>
                  <a:gd name="T20" fmla="*/ 550 w 917"/>
                  <a:gd name="T21" fmla="*/ 626 h 918"/>
                  <a:gd name="T22" fmla="*/ 605 w 917"/>
                  <a:gd name="T23" fmla="*/ 580 h 918"/>
                  <a:gd name="T24" fmla="*/ 640 w 917"/>
                  <a:gd name="T25" fmla="*/ 517 h 918"/>
                  <a:gd name="T26" fmla="*/ 648 w 917"/>
                  <a:gd name="T27" fmla="*/ 459 h 918"/>
                  <a:gd name="T28" fmla="*/ 640 w 917"/>
                  <a:gd name="T29" fmla="*/ 401 h 918"/>
                  <a:gd name="T30" fmla="*/ 605 w 917"/>
                  <a:gd name="T31" fmla="*/ 337 h 918"/>
                  <a:gd name="T32" fmla="*/ 550 w 917"/>
                  <a:gd name="T33" fmla="*/ 292 h 918"/>
                  <a:gd name="T34" fmla="*/ 479 w 917"/>
                  <a:gd name="T35" fmla="*/ 270 h 918"/>
                  <a:gd name="T36" fmla="*/ 458 w 917"/>
                  <a:gd name="T37" fmla="*/ 918 h 918"/>
                  <a:gd name="T38" fmla="*/ 321 w 917"/>
                  <a:gd name="T39" fmla="*/ 899 h 918"/>
                  <a:gd name="T40" fmla="*/ 165 w 917"/>
                  <a:gd name="T41" fmla="*/ 815 h 918"/>
                  <a:gd name="T42" fmla="*/ 53 w 917"/>
                  <a:gd name="T43" fmla="*/ 680 h 918"/>
                  <a:gd name="T44" fmla="*/ 1 w 917"/>
                  <a:gd name="T45" fmla="*/ 506 h 918"/>
                  <a:gd name="T46" fmla="*/ 1 w 917"/>
                  <a:gd name="T47" fmla="*/ 411 h 918"/>
                  <a:gd name="T48" fmla="*/ 53 w 917"/>
                  <a:gd name="T49" fmla="*/ 238 h 918"/>
                  <a:gd name="T50" fmla="*/ 165 w 917"/>
                  <a:gd name="T51" fmla="*/ 103 h 918"/>
                  <a:gd name="T52" fmla="*/ 321 w 917"/>
                  <a:gd name="T53" fmla="*/ 19 h 918"/>
                  <a:gd name="T54" fmla="*/ 458 w 917"/>
                  <a:gd name="T55" fmla="*/ 0 h 918"/>
                  <a:gd name="T56" fmla="*/ 596 w 917"/>
                  <a:gd name="T57" fmla="*/ 19 h 918"/>
                  <a:gd name="T58" fmla="*/ 752 w 917"/>
                  <a:gd name="T59" fmla="*/ 103 h 918"/>
                  <a:gd name="T60" fmla="*/ 863 w 917"/>
                  <a:gd name="T61" fmla="*/ 238 h 918"/>
                  <a:gd name="T62" fmla="*/ 916 w 917"/>
                  <a:gd name="T63" fmla="*/ 411 h 918"/>
                  <a:gd name="T64" fmla="*/ 916 w 917"/>
                  <a:gd name="T65" fmla="*/ 506 h 918"/>
                  <a:gd name="T66" fmla="*/ 863 w 917"/>
                  <a:gd name="T67" fmla="*/ 680 h 918"/>
                  <a:gd name="T68" fmla="*/ 752 w 917"/>
                  <a:gd name="T69" fmla="*/ 815 h 918"/>
                  <a:gd name="T70" fmla="*/ 596 w 917"/>
                  <a:gd name="T71" fmla="*/ 899 h 918"/>
                  <a:gd name="T72" fmla="*/ 458 w 917"/>
                  <a:gd name="T73" fmla="*/ 918 h 9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17" h="918">
                    <a:moveTo>
                      <a:pt x="458" y="269"/>
                    </a:moveTo>
                    <a:lnTo>
                      <a:pt x="438" y="270"/>
                    </a:lnTo>
                    <a:lnTo>
                      <a:pt x="401" y="277"/>
                    </a:lnTo>
                    <a:lnTo>
                      <a:pt x="366" y="292"/>
                    </a:lnTo>
                    <a:lnTo>
                      <a:pt x="337" y="312"/>
                    </a:lnTo>
                    <a:lnTo>
                      <a:pt x="311" y="337"/>
                    </a:lnTo>
                    <a:lnTo>
                      <a:pt x="291" y="367"/>
                    </a:lnTo>
                    <a:lnTo>
                      <a:pt x="277" y="401"/>
                    </a:lnTo>
                    <a:lnTo>
                      <a:pt x="270" y="439"/>
                    </a:lnTo>
                    <a:lnTo>
                      <a:pt x="269" y="459"/>
                    </a:lnTo>
                    <a:lnTo>
                      <a:pt x="270" y="479"/>
                    </a:lnTo>
                    <a:lnTo>
                      <a:pt x="277" y="517"/>
                    </a:lnTo>
                    <a:lnTo>
                      <a:pt x="291" y="551"/>
                    </a:lnTo>
                    <a:lnTo>
                      <a:pt x="311" y="580"/>
                    </a:lnTo>
                    <a:lnTo>
                      <a:pt x="337" y="606"/>
                    </a:lnTo>
                    <a:lnTo>
                      <a:pt x="366" y="626"/>
                    </a:lnTo>
                    <a:lnTo>
                      <a:pt x="401" y="640"/>
                    </a:lnTo>
                    <a:lnTo>
                      <a:pt x="438" y="647"/>
                    </a:lnTo>
                    <a:lnTo>
                      <a:pt x="458" y="648"/>
                    </a:lnTo>
                    <a:lnTo>
                      <a:pt x="479" y="647"/>
                    </a:lnTo>
                    <a:lnTo>
                      <a:pt x="516" y="640"/>
                    </a:lnTo>
                    <a:lnTo>
                      <a:pt x="550" y="626"/>
                    </a:lnTo>
                    <a:lnTo>
                      <a:pt x="580" y="606"/>
                    </a:lnTo>
                    <a:lnTo>
                      <a:pt x="605" y="580"/>
                    </a:lnTo>
                    <a:lnTo>
                      <a:pt x="625" y="551"/>
                    </a:lnTo>
                    <a:lnTo>
                      <a:pt x="640" y="517"/>
                    </a:lnTo>
                    <a:lnTo>
                      <a:pt x="647" y="479"/>
                    </a:lnTo>
                    <a:lnTo>
                      <a:pt x="648" y="459"/>
                    </a:lnTo>
                    <a:lnTo>
                      <a:pt x="647" y="439"/>
                    </a:lnTo>
                    <a:lnTo>
                      <a:pt x="640" y="401"/>
                    </a:lnTo>
                    <a:lnTo>
                      <a:pt x="625" y="367"/>
                    </a:lnTo>
                    <a:lnTo>
                      <a:pt x="605" y="337"/>
                    </a:lnTo>
                    <a:lnTo>
                      <a:pt x="580" y="312"/>
                    </a:lnTo>
                    <a:lnTo>
                      <a:pt x="550" y="292"/>
                    </a:lnTo>
                    <a:lnTo>
                      <a:pt x="516" y="277"/>
                    </a:lnTo>
                    <a:lnTo>
                      <a:pt x="479" y="270"/>
                    </a:lnTo>
                    <a:lnTo>
                      <a:pt x="458" y="269"/>
                    </a:lnTo>
                    <a:close/>
                    <a:moveTo>
                      <a:pt x="458" y="918"/>
                    </a:moveTo>
                    <a:lnTo>
                      <a:pt x="411" y="917"/>
                    </a:lnTo>
                    <a:lnTo>
                      <a:pt x="321" y="899"/>
                    </a:lnTo>
                    <a:lnTo>
                      <a:pt x="238" y="864"/>
                    </a:lnTo>
                    <a:lnTo>
                      <a:pt x="165" y="815"/>
                    </a:lnTo>
                    <a:lnTo>
                      <a:pt x="103" y="753"/>
                    </a:lnTo>
                    <a:lnTo>
                      <a:pt x="53" y="680"/>
                    </a:lnTo>
                    <a:lnTo>
                      <a:pt x="19" y="597"/>
                    </a:lnTo>
                    <a:lnTo>
                      <a:pt x="1" y="506"/>
                    </a:lnTo>
                    <a:lnTo>
                      <a:pt x="0" y="459"/>
                    </a:lnTo>
                    <a:lnTo>
                      <a:pt x="1" y="411"/>
                    </a:lnTo>
                    <a:lnTo>
                      <a:pt x="19" y="321"/>
                    </a:lnTo>
                    <a:lnTo>
                      <a:pt x="53" y="238"/>
                    </a:lnTo>
                    <a:lnTo>
                      <a:pt x="103" y="165"/>
                    </a:lnTo>
                    <a:lnTo>
                      <a:pt x="165" y="103"/>
                    </a:lnTo>
                    <a:lnTo>
                      <a:pt x="238" y="53"/>
                    </a:lnTo>
                    <a:lnTo>
                      <a:pt x="321" y="19"/>
                    </a:lnTo>
                    <a:lnTo>
                      <a:pt x="411" y="1"/>
                    </a:lnTo>
                    <a:lnTo>
                      <a:pt x="458" y="0"/>
                    </a:lnTo>
                    <a:lnTo>
                      <a:pt x="506" y="1"/>
                    </a:lnTo>
                    <a:lnTo>
                      <a:pt x="596" y="19"/>
                    </a:lnTo>
                    <a:lnTo>
                      <a:pt x="679" y="53"/>
                    </a:lnTo>
                    <a:lnTo>
                      <a:pt x="752" y="103"/>
                    </a:lnTo>
                    <a:lnTo>
                      <a:pt x="814" y="165"/>
                    </a:lnTo>
                    <a:lnTo>
                      <a:pt x="863" y="238"/>
                    </a:lnTo>
                    <a:lnTo>
                      <a:pt x="898" y="321"/>
                    </a:lnTo>
                    <a:lnTo>
                      <a:pt x="916" y="411"/>
                    </a:lnTo>
                    <a:lnTo>
                      <a:pt x="917" y="459"/>
                    </a:lnTo>
                    <a:lnTo>
                      <a:pt x="916" y="506"/>
                    </a:lnTo>
                    <a:lnTo>
                      <a:pt x="898" y="597"/>
                    </a:lnTo>
                    <a:lnTo>
                      <a:pt x="863" y="680"/>
                    </a:lnTo>
                    <a:lnTo>
                      <a:pt x="814" y="753"/>
                    </a:lnTo>
                    <a:lnTo>
                      <a:pt x="752" y="815"/>
                    </a:lnTo>
                    <a:lnTo>
                      <a:pt x="679" y="864"/>
                    </a:lnTo>
                    <a:lnTo>
                      <a:pt x="596" y="899"/>
                    </a:lnTo>
                    <a:lnTo>
                      <a:pt x="506" y="917"/>
                    </a:lnTo>
                    <a:lnTo>
                      <a:pt x="458" y="918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Rectangle 84"/>
              <p:cNvSpPr>
                <a:spLocks noChangeArrowheads="1"/>
              </p:cNvSpPr>
              <p:nvPr/>
            </p:nvSpPr>
            <p:spPr bwMode="auto">
              <a:xfrm>
                <a:off x="6784" y="4033"/>
                <a:ext cx="34" cy="17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Freeform 85"/>
              <p:cNvSpPr>
                <a:spLocks noEditPoints="1"/>
              </p:cNvSpPr>
              <p:nvPr/>
            </p:nvSpPr>
            <p:spPr bwMode="auto">
              <a:xfrm>
                <a:off x="6379" y="4084"/>
                <a:ext cx="439" cy="197"/>
              </a:xfrm>
              <a:custGeom>
                <a:avLst/>
                <a:gdLst>
                  <a:gd name="T0" fmla="*/ 3511 w 3511"/>
                  <a:gd name="T1" fmla="*/ 269 h 1581"/>
                  <a:gd name="T2" fmla="*/ 3240 w 3511"/>
                  <a:gd name="T3" fmla="*/ 269 h 1581"/>
                  <a:gd name="T4" fmla="*/ 3240 w 3511"/>
                  <a:gd name="T5" fmla="*/ 0 h 1581"/>
                  <a:gd name="T6" fmla="*/ 3511 w 3511"/>
                  <a:gd name="T7" fmla="*/ 0 h 1581"/>
                  <a:gd name="T8" fmla="*/ 3511 w 3511"/>
                  <a:gd name="T9" fmla="*/ 269 h 1581"/>
                  <a:gd name="T10" fmla="*/ 3511 w 3511"/>
                  <a:gd name="T11" fmla="*/ 811 h 1581"/>
                  <a:gd name="T12" fmla="*/ 3240 w 3511"/>
                  <a:gd name="T13" fmla="*/ 811 h 1581"/>
                  <a:gd name="T14" fmla="*/ 3240 w 3511"/>
                  <a:gd name="T15" fmla="*/ 540 h 1581"/>
                  <a:gd name="T16" fmla="*/ 3511 w 3511"/>
                  <a:gd name="T17" fmla="*/ 540 h 1581"/>
                  <a:gd name="T18" fmla="*/ 3511 w 3511"/>
                  <a:gd name="T19" fmla="*/ 811 h 1581"/>
                  <a:gd name="T20" fmla="*/ 3295 w 3511"/>
                  <a:gd name="T21" fmla="*/ 1391 h 1581"/>
                  <a:gd name="T22" fmla="*/ 3106 w 3511"/>
                  <a:gd name="T23" fmla="*/ 1189 h 1581"/>
                  <a:gd name="T24" fmla="*/ 3125 w 3511"/>
                  <a:gd name="T25" fmla="*/ 1172 h 1581"/>
                  <a:gd name="T26" fmla="*/ 3156 w 3511"/>
                  <a:gd name="T27" fmla="*/ 1134 h 1581"/>
                  <a:gd name="T28" fmla="*/ 3194 w 3511"/>
                  <a:gd name="T29" fmla="*/ 1069 h 1581"/>
                  <a:gd name="T30" fmla="*/ 3214 w 3511"/>
                  <a:gd name="T31" fmla="*/ 1026 h 1581"/>
                  <a:gd name="T32" fmla="*/ 3470 w 3511"/>
                  <a:gd name="T33" fmla="*/ 1108 h 1581"/>
                  <a:gd name="T34" fmla="*/ 3459 w 3511"/>
                  <a:gd name="T35" fmla="*/ 1148 h 1581"/>
                  <a:gd name="T36" fmla="*/ 3425 w 3511"/>
                  <a:gd name="T37" fmla="*/ 1227 h 1581"/>
                  <a:gd name="T38" fmla="*/ 3379 w 3511"/>
                  <a:gd name="T39" fmla="*/ 1301 h 1581"/>
                  <a:gd name="T40" fmla="*/ 3324 w 3511"/>
                  <a:gd name="T41" fmla="*/ 1365 h 1581"/>
                  <a:gd name="T42" fmla="*/ 3295 w 3511"/>
                  <a:gd name="T43" fmla="*/ 1391 h 1581"/>
                  <a:gd name="T44" fmla="*/ 270 w 3511"/>
                  <a:gd name="T45" fmla="*/ 1581 h 1581"/>
                  <a:gd name="T46" fmla="*/ 0 w 3511"/>
                  <a:gd name="T47" fmla="*/ 1581 h 1581"/>
                  <a:gd name="T48" fmla="*/ 0 w 3511"/>
                  <a:gd name="T49" fmla="*/ 1310 h 1581"/>
                  <a:gd name="T50" fmla="*/ 270 w 3511"/>
                  <a:gd name="T51" fmla="*/ 1310 h 1581"/>
                  <a:gd name="T52" fmla="*/ 270 w 3511"/>
                  <a:gd name="T53" fmla="*/ 1581 h 1581"/>
                  <a:gd name="T54" fmla="*/ 810 w 3511"/>
                  <a:gd name="T55" fmla="*/ 1581 h 1581"/>
                  <a:gd name="T56" fmla="*/ 541 w 3511"/>
                  <a:gd name="T57" fmla="*/ 1581 h 1581"/>
                  <a:gd name="T58" fmla="*/ 541 w 3511"/>
                  <a:gd name="T59" fmla="*/ 1310 h 1581"/>
                  <a:gd name="T60" fmla="*/ 810 w 3511"/>
                  <a:gd name="T61" fmla="*/ 1310 h 1581"/>
                  <a:gd name="T62" fmla="*/ 810 w 3511"/>
                  <a:gd name="T63" fmla="*/ 1581 h 1581"/>
                  <a:gd name="T64" fmla="*/ 1351 w 3511"/>
                  <a:gd name="T65" fmla="*/ 1581 h 1581"/>
                  <a:gd name="T66" fmla="*/ 1080 w 3511"/>
                  <a:gd name="T67" fmla="*/ 1581 h 1581"/>
                  <a:gd name="T68" fmla="*/ 1080 w 3511"/>
                  <a:gd name="T69" fmla="*/ 1310 h 1581"/>
                  <a:gd name="T70" fmla="*/ 1351 w 3511"/>
                  <a:gd name="T71" fmla="*/ 1310 h 1581"/>
                  <a:gd name="T72" fmla="*/ 1351 w 3511"/>
                  <a:gd name="T73" fmla="*/ 1581 h 1581"/>
                  <a:gd name="T74" fmla="*/ 1890 w 3511"/>
                  <a:gd name="T75" fmla="*/ 1581 h 1581"/>
                  <a:gd name="T76" fmla="*/ 1620 w 3511"/>
                  <a:gd name="T77" fmla="*/ 1581 h 1581"/>
                  <a:gd name="T78" fmla="*/ 1620 w 3511"/>
                  <a:gd name="T79" fmla="*/ 1310 h 1581"/>
                  <a:gd name="T80" fmla="*/ 1890 w 3511"/>
                  <a:gd name="T81" fmla="*/ 1310 h 1581"/>
                  <a:gd name="T82" fmla="*/ 1890 w 3511"/>
                  <a:gd name="T83" fmla="*/ 1581 h 1581"/>
                  <a:gd name="T84" fmla="*/ 2430 w 3511"/>
                  <a:gd name="T85" fmla="*/ 1581 h 1581"/>
                  <a:gd name="T86" fmla="*/ 2161 w 3511"/>
                  <a:gd name="T87" fmla="*/ 1581 h 1581"/>
                  <a:gd name="T88" fmla="*/ 2161 w 3511"/>
                  <a:gd name="T89" fmla="*/ 1310 h 1581"/>
                  <a:gd name="T90" fmla="*/ 2430 w 3511"/>
                  <a:gd name="T91" fmla="*/ 1310 h 1581"/>
                  <a:gd name="T92" fmla="*/ 2430 w 3511"/>
                  <a:gd name="T93" fmla="*/ 1581 h 1581"/>
                  <a:gd name="T94" fmla="*/ 2849 w 3511"/>
                  <a:gd name="T95" fmla="*/ 1581 h 1581"/>
                  <a:gd name="T96" fmla="*/ 2714 w 3511"/>
                  <a:gd name="T97" fmla="*/ 1581 h 1581"/>
                  <a:gd name="T98" fmla="*/ 2714 w 3511"/>
                  <a:gd name="T99" fmla="*/ 1310 h 1581"/>
                  <a:gd name="T100" fmla="*/ 2849 w 3511"/>
                  <a:gd name="T101" fmla="*/ 1310 h 1581"/>
                  <a:gd name="T102" fmla="*/ 2871 w 3511"/>
                  <a:gd name="T103" fmla="*/ 1310 h 1581"/>
                  <a:gd name="T104" fmla="*/ 2921 w 3511"/>
                  <a:gd name="T105" fmla="*/ 1305 h 1581"/>
                  <a:gd name="T106" fmla="*/ 2944 w 3511"/>
                  <a:gd name="T107" fmla="*/ 1297 h 1581"/>
                  <a:gd name="T108" fmla="*/ 3011 w 3511"/>
                  <a:gd name="T109" fmla="*/ 1553 h 1581"/>
                  <a:gd name="T110" fmla="*/ 2971 w 3511"/>
                  <a:gd name="T111" fmla="*/ 1564 h 1581"/>
                  <a:gd name="T112" fmla="*/ 2890 w 3511"/>
                  <a:gd name="T113" fmla="*/ 1579 h 1581"/>
                  <a:gd name="T114" fmla="*/ 2849 w 3511"/>
                  <a:gd name="T115" fmla="*/ 1581 h 1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511" h="1581">
                    <a:moveTo>
                      <a:pt x="3511" y="269"/>
                    </a:moveTo>
                    <a:lnTo>
                      <a:pt x="3240" y="269"/>
                    </a:lnTo>
                    <a:lnTo>
                      <a:pt x="3240" y="0"/>
                    </a:lnTo>
                    <a:lnTo>
                      <a:pt x="3511" y="0"/>
                    </a:lnTo>
                    <a:lnTo>
                      <a:pt x="3511" y="269"/>
                    </a:lnTo>
                    <a:close/>
                    <a:moveTo>
                      <a:pt x="3511" y="811"/>
                    </a:moveTo>
                    <a:lnTo>
                      <a:pt x="3240" y="811"/>
                    </a:lnTo>
                    <a:lnTo>
                      <a:pt x="3240" y="540"/>
                    </a:lnTo>
                    <a:lnTo>
                      <a:pt x="3511" y="540"/>
                    </a:lnTo>
                    <a:lnTo>
                      <a:pt x="3511" y="811"/>
                    </a:lnTo>
                    <a:close/>
                    <a:moveTo>
                      <a:pt x="3295" y="1391"/>
                    </a:moveTo>
                    <a:lnTo>
                      <a:pt x="3106" y="1189"/>
                    </a:lnTo>
                    <a:lnTo>
                      <a:pt x="3125" y="1172"/>
                    </a:lnTo>
                    <a:lnTo>
                      <a:pt x="3156" y="1134"/>
                    </a:lnTo>
                    <a:lnTo>
                      <a:pt x="3194" y="1069"/>
                    </a:lnTo>
                    <a:lnTo>
                      <a:pt x="3214" y="1026"/>
                    </a:lnTo>
                    <a:lnTo>
                      <a:pt x="3470" y="1108"/>
                    </a:lnTo>
                    <a:lnTo>
                      <a:pt x="3459" y="1148"/>
                    </a:lnTo>
                    <a:lnTo>
                      <a:pt x="3425" y="1227"/>
                    </a:lnTo>
                    <a:lnTo>
                      <a:pt x="3379" y="1301"/>
                    </a:lnTo>
                    <a:lnTo>
                      <a:pt x="3324" y="1365"/>
                    </a:lnTo>
                    <a:lnTo>
                      <a:pt x="3295" y="1391"/>
                    </a:lnTo>
                    <a:close/>
                    <a:moveTo>
                      <a:pt x="270" y="1581"/>
                    </a:moveTo>
                    <a:lnTo>
                      <a:pt x="0" y="1581"/>
                    </a:lnTo>
                    <a:lnTo>
                      <a:pt x="0" y="1310"/>
                    </a:lnTo>
                    <a:lnTo>
                      <a:pt x="270" y="1310"/>
                    </a:lnTo>
                    <a:lnTo>
                      <a:pt x="270" y="1581"/>
                    </a:lnTo>
                    <a:close/>
                    <a:moveTo>
                      <a:pt x="810" y="1581"/>
                    </a:moveTo>
                    <a:lnTo>
                      <a:pt x="541" y="1581"/>
                    </a:lnTo>
                    <a:lnTo>
                      <a:pt x="541" y="1310"/>
                    </a:lnTo>
                    <a:lnTo>
                      <a:pt x="810" y="1310"/>
                    </a:lnTo>
                    <a:lnTo>
                      <a:pt x="810" y="1581"/>
                    </a:lnTo>
                    <a:close/>
                    <a:moveTo>
                      <a:pt x="1351" y="1581"/>
                    </a:moveTo>
                    <a:lnTo>
                      <a:pt x="1080" y="1581"/>
                    </a:lnTo>
                    <a:lnTo>
                      <a:pt x="1080" y="1310"/>
                    </a:lnTo>
                    <a:lnTo>
                      <a:pt x="1351" y="1310"/>
                    </a:lnTo>
                    <a:lnTo>
                      <a:pt x="1351" y="1581"/>
                    </a:lnTo>
                    <a:close/>
                    <a:moveTo>
                      <a:pt x="1890" y="1581"/>
                    </a:moveTo>
                    <a:lnTo>
                      <a:pt x="1620" y="1581"/>
                    </a:lnTo>
                    <a:lnTo>
                      <a:pt x="1620" y="1310"/>
                    </a:lnTo>
                    <a:lnTo>
                      <a:pt x="1890" y="1310"/>
                    </a:lnTo>
                    <a:lnTo>
                      <a:pt x="1890" y="1581"/>
                    </a:lnTo>
                    <a:close/>
                    <a:moveTo>
                      <a:pt x="2430" y="1581"/>
                    </a:moveTo>
                    <a:lnTo>
                      <a:pt x="2161" y="1581"/>
                    </a:lnTo>
                    <a:lnTo>
                      <a:pt x="2161" y="1310"/>
                    </a:lnTo>
                    <a:lnTo>
                      <a:pt x="2430" y="1310"/>
                    </a:lnTo>
                    <a:lnTo>
                      <a:pt x="2430" y="1581"/>
                    </a:lnTo>
                    <a:close/>
                    <a:moveTo>
                      <a:pt x="2849" y="1581"/>
                    </a:moveTo>
                    <a:lnTo>
                      <a:pt x="2714" y="1581"/>
                    </a:lnTo>
                    <a:lnTo>
                      <a:pt x="2714" y="1310"/>
                    </a:lnTo>
                    <a:lnTo>
                      <a:pt x="2849" y="1310"/>
                    </a:lnTo>
                    <a:lnTo>
                      <a:pt x="2871" y="1310"/>
                    </a:lnTo>
                    <a:lnTo>
                      <a:pt x="2921" y="1305"/>
                    </a:lnTo>
                    <a:lnTo>
                      <a:pt x="2944" y="1297"/>
                    </a:lnTo>
                    <a:lnTo>
                      <a:pt x="3011" y="1553"/>
                    </a:lnTo>
                    <a:lnTo>
                      <a:pt x="2971" y="1564"/>
                    </a:lnTo>
                    <a:lnTo>
                      <a:pt x="2890" y="1579"/>
                    </a:lnTo>
                    <a:lnTo>
                      <a:pt x="2849" y="158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Rectangle 86"/>
              <p:cNvSpPr>
                <a:spLocks noChangeArrowheads="1"/>
              </p:cNvSpPr>
              <p:nvPr/>
            </p:nvSpPr>
            <p:spPr bwMode="auto">
              <a:xfrm>
                <a:off x="6328" y="4248"/>
                <a:ext cx="17" cy="33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Freeform 87"/>
              <p:cNvSpPr>
                <a:spLocks/>
              </p:cNvSpPr>
              <p:nvPr/>
            </p:nvSpPr>
            <p:spPr bwMode="auto">
              <a:xfrm>
                <a:off x="6288" y="4222"/>
                <a:ext cx="81" cy="81"/>
              </a:xfrm>
              <a:custGeom>
                <a:avLst/>
                <a:gdLst>
                  <a:gd name="T0" fmla="*/ 324 w 648"/>
                  <a:gd name="T1" fmla="*/ 0 h 648"/>
                  <a:gd name="T2" fmla="*/ 357 w 648"/>
                  <a:gd name="T3" fmla="*/ 1 h 648"/>
                  <a:gd name="T4" fmla="*/ 421 w 648"/>
                  <a:gd name="T5" fmla="*/ 14 h 648"/>
                  <a:gd name="T6" fmla="*/ 479 w 648"/>
                  <a:gd name="T7" fmla="*/ 38 h 648"/>
                  <a:gd name="T8" fmla="*/ 530 w 648"/>
                  <a:gd name="T9" fmla="*/ 73 h 648"/>
                  <a:gd name="T10" fmla="*/ 575 w 648"/>
                  <a:gd name="T11" fmla="*/ 117 h 648"/>
                  <a:gd name="T12" fmla="*/ 609 w 648"/>
                  <a:gd name="T13" fmla="*/ 169 h 648"/>
                  <a:gd name="T14" fmla="*/ 634 w 648"/>
                  <a:gd name="T15" fmla="*/ 228 h 648"/>
                  <a:gd name="T16" fmla="*/ 647 w 648"/>
                  <a:gd name="T17" fmla="*/ 290 h 648"/>
                  <a:gd name="T18" fmla="*/ 648 w 648"/>
                  <a:gd name="T19" fmla="*/ 324 h 648"/>
                  <a:gd name="T20" fmla="*/ 647 w 648"/>
                  <a:gd name="T21" fmla="*/ 357 h 648"/>
                  <a:gd name="T22" fmla="*/ 634 w 648"/>
                  <a:gd name="T23" fmla="*/ 420 h 648"/>
                  <a:gd name="T24" fmla="*/ 609 w 648"/>
                  <a:gd name="T25" fmla="*/ 479 h 648"/>
                  <a:gd name="T26" fmla="*/ 575 w 648"/>
                  <a:gd name="T27" fmla="*/ 531 h 648"/>
                  <a:gd name="T28" fmla="*/ 530 w 648"/>
                  <a:gd name="T29" fmla="*/ 574 h 648"/>
                  <a:gd name="T30" fmla="*/ 479 w 648"/>
                  <a:gd name="T31" fmla="*/ 610 h 648"/>
                  <a:gd name="T32" fmla="*/ 421 w 648"/>
                  <a:gd name="T33" fmla="*/ 634 h 648"/>
                  <a:gd name="T34" fmla="*/ 357 w 648"/>
                  <a:gd name="T35" fmla="*/ 647 h 648"/>
                  <a:gd name="T36" fmla="*/ 324 w 648"/>
                  <a:gd name="T37" fmla="*/ 648 h 648"/>
                  <a:gd name="T38" fmla="*/ 290 w 648"/>
                  <a:gd name="T39" fmla="*/ 647 h 648"/>
                  <a:gd name="T40" fmla="*/ 228 w 648"/>
                  <a:gd name="T41" fmla="*/ 634 h 648"/>
                  <a:gd name="T42" fmla="*/ 170 w 648"/>
                  <a:gd name="T43" fmla="*/ 610 h 648"/>
                  <a:gd name="T44" fmla="*/ 117 w 648"/>
                  <a:gd name="T45" fmla="*/ 574 h 648"/>
                  <a:gd name="T46" fmla="*/ 74 w 648"/>
                  <a:gd name="T47" fmla="*/ 531 h 648"/>
                  <a:gd name="T48" fmla="*/ 39 w 648"/>
                  <a:gd name="T49" fmla="*/ 479 h 648"/>
                  <a:gd name="T50" fmla="*/ 14 w 648"/>
                  <a:gd name="T51" fmla="*/ 420 h 648"/>
                  <a:gd name="T52" fmla="*/ 1 w 648"/>
                  <a:gd name="T53" fmla="*/ 357 h 648"/>
                  <a:gd name="T54" fmla="*/ 0 w 648"/>
                  <a:gd name="T55" fmla="*/ 324 h 648"/>
                  <a:gd name="T56" fmla="*/ 1 w 648"/>
                  <a:gd name="T57" fmla="*/ 290 h 648"/>
                  <a:gd name="T58" fmla="*/ 14 w 648"/>
                  <a:gd name="T59" fmla="*/ 228 h 648"/>
                  <a:gd name="T60" fmla="*/ 39 w 648"/>
                  <a:gd name="T61" fmla="*/ 169 h 648"/>
                  <a:gd name="T62" fmla="*/ 74 w 648"/>
                  <a:gd name="T63" fmla="*/ 117 h 648"/>
                  <a:gd name="T64" fmla="*/ 117 w 648"/>
                  <a:gd name="T65" fmla="*/ 73 h 648"/>
                  <a:gd name="T66" fmla="*/ 170 w 648"/>
                  <a:gd name="T67" fmla="*/ 38 h 648"/>
                  <a:gd name="T68" fmla="*/ 228 w 648"/>
                  <a:gd name="T69" fmla="*/ 14 h 648"/>
                  <a:gd name="T70" fmla="*/ 290 w 648"/>
                  <a:gd name="T71" fmla="*/ 1 h 648"/>
                  <a:gd name="T72" fmla="*/ 324 w 648"/>
                  <a:gd name="T73" fmla="*/ 0 h 6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48" h="648">
                    <a:moveTo>
                      <a:pt x="324" y="0"/>
                    </a:moveTo>
                    <a:lnTo>
                      <a:pt x="357" y="1"/>
                    </a:lnTo>
                    <a:lnTo>
                      <a:pt x="421" y="14"/>
                    </a:lnTo>
                    <a:lnTo>
                      <a:pt x="479" y="38"/>
                    </a:lnTo>
                    <a:lnTo>
                      <a:pt x="530" y="73"/>
                    </a:lnTo>
                    <a:lnTo>
                      <a:pt x="575" y="117"/>
                    </a:lnTo>
                    <a:lnTo>
                      <a:pt x="609" y="169"/>
                    </a:lnTo>
                    <a:lnTo>
                      <a:pt x="634" y="228"/>
                    </a:lnTo>
                    <a:lnTo>
                      <a:pt x="647" y="290"/>
                    </a:lnTo>
                    <a:lnTo>
                      <a:pt x="648" y="324"/>
                    </a:lnTo>
                    <a:lnTo>
                      <a:pt x="647" y="357"/>
                    </a:lnTo>
                    <a:lnTo>
                      <a:pt x="634" y="420"/>
                    </a:lnTo>
                    <a:lnTo>
                      <a:pt x="609" y="479"/>
                    </a:lnTo>
                    <a:lnTo>
                      <a:pt x="575" y="531"/>
                    </a:lnTo>
                    <a:lnTo>
                      <a:pt x="530" y="574"/>
                    </a:lnTo>
                    <a:lnTo>
                      <a:pt x="479" y="610"/>
                    </a:lnTo>
                    <a:lnTo>
                      <a:pt x="421" y="634"/>
                    </a:lnTo>
                    <a:lnTo>
                      <a:pt x="357" y="647"/>
                    </a:lnTo>
                    <a:lnTo>
                      <a:pt x="324" y="648"/>
                    </a:lnTo>
                    <a:lnTo>
                      <a:pt x="290" y="647"/>
                    </a:lnTo>
                    <a:lnTo>
                      <a:pt x="228" y="634"/>
                    </a:lnTo>
                    <a:lnTo>
                      <a:pt x="170" y="610"/>
                    </a:lnTo>
                    <a:lnTo>
                      <a:pt x="117" y="574"/>
                    </a:lnTo>
                    <a:lnTo>
                      <a:pt x="74" y="531"/>
                    </a:lnTo>
                    <a:lnTo>
                      <a:pt x="39" y="479"/>
                    </a:lnTo>
                    <a:lnTo>
                      <a:pt x="14" y="420"/>
                    </a:lnTo>
                    <a:lnTo>
                      <a:pt x="1" y="357"/>
                    </a:lnTo>
                    <a:lnTo>
                      <a:pt x="0" y="324"/>
                    </a:lnTo>
                    <a:lnTo>
                      <a:pt x="1" y="290"/>
                    </a:lnTo>
                    <a:lnTo>
                      <a:pt x="14" y="228"/>
                    </a:lnTo>
                    <a:lnTo>
                      <a:pt x="39" y="169"/>
                    </a:lnTo>
                    <a:lnTo>
                      <a:pt x="74" y="117"/>
                    </a:lnTo>
                    <a:lnTo>
                      <a:pt x="117" y="73"/>
                    </a:lnTo>
                    <a:lnTo>
                      <a:pt x="170" y="38"/>
                    </a:lnTo>
                    <a:lnTo>
                      <a:pt x="228" y="14"/>
                    </a:lnTo>
                    <a:lnTo>
                      <a:pt x="290" y="1"/>
                    </a:lnTo>
                    <a:lnTo>
                      <a:pt x="3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Freeform 88"/>
              <p:cNvSpPr>
                <a:spLocks noEditPoints="1"/>
              </p:cNvSpPr>
              <p:nvPr/>
            </p:nvSpPr>
            <p:spPr bwMode="auto">
              <a:xfrm>
                <a:off x="6271" y="4205"/>
                <a:ext cx="115" cy="115"/>
              </a:xfrm>
              <a:custGeom>
                <a:avLst/>
                <a:gdLst>
                  <a:gd name="T0" fmla="*/ 439 w 918"/>
                  <a:gd name="T1" fmla="*/ 270 h 918"/>
                  <a:gd name="T2" fmla="*/ 368 w 918"/>
                  <a:gd name="T3" fmla="*/ 292 h 918"/>
                  <a:gd name="T4" fmla="*/ 312 w 918"/>
                  <a:gd name="T5" fmla="*/ 337 h 918"/>
                  <a:gd name="T6" fmla="*/ 277 w 918"/>
                  <a:gd name="T7" fmla="*/ 401 h 918"/>
                  <a:gd name="T8" fmla="*/ 270 w 918"/>
                  <a:gd name="T9" fmla="*/ 459 h 918"/>
                  <a:gd name="T10" fmla="*/ 277 w 918"/>
                  <a:gd name="T11" fmla="*/ 517 h 918"/>
                  <a:gd name="T12" fmla="*/ 312 w 918"/>
                  <a:gd name="T13" fmla="*/ 580 h 918"/>
                  <a:gd name="T14" fmla="*/ 368 w 918"/>
                  <a:gd name="T15" fmla="*/ 626 h 918"/>
                  <a:gd name="T16" fmla="*/ 439 w 918"/>
                  <a:gd name="T17" fmla="*/ 647 h 918"/>
                  <a:gd name="T18" fmla="*/ 479 w 918"/>
                  <a:gd name="T19" fmla="*/ 647 h 918"/>
                  <a:gd name="T20" fmla="*/ 551 w 918"/>
                  <a:gd name="T21" fmla="*/ 626 h 918"/>
                  <a:gd name="T22" fmla="*/ 607 w 918"/>
                  <a:gd name="T23" fmla="*/ 580 h 918"/>
                  <a:gd name="T24" fmla="*/ 640 w 918"/>
                  <a:gd name="T25" fmla="*/ 517 h 918"/>
                  <a:gd name="T26" fmla="*/ 648 w 918"/>
                  <a:gd name="T27" fmla="*/ 459 h 918"/>
                  <a:gd name="T28" fmla="*/ 640 w 918"/>
                  <a:gd name="T29" fmla="*/ 401 h 918"/>
                  <a:gd name="T30" fmla="*/ 607 w 918"/>
                  <a:gd name="T31" fmla="*/ 337 h 918"/>
                  <a:gd name="T32" fmla="*/ 551 w 918"/>
                  <a:gd name="T33" fmla="*/ 292 h 918"/>
                  <a:gd name="T34" fmla="*/ 479 w 918"/>
                  <a:gd name="T35" fmla="*/ 270 h 918"/>
                  <a:gd name="T36" fmla="*/ 459 w 918"/>
                  <a:gd name="T37" fmla="*/ 918 h 918"/>
                  <a:gd name="T38" fmla="*/ 321 w 918"/>
                  <a:gd name="T39" fmla="*/ 899 h 918"/>
                  <a:gd name="T40" fmla="*/ 165 w 918"/>
                  <a:gd name="T41" fmla="*/ 815 h 918"/>
                  <a:gd name="T42" fmla="*/ 55 w 918"/>
                  <a:gd name="T43" fmla="*/ 680 h 918"/>
                  <a:gd name="T44" fmla="*/ 2 w 918"/>
                  <a:gd name="T45" fmla="*/ 506 h 918"/>
                  <a:gd name="T46" fmla="*/ 2 w 918"/>
                  <a:gd name="T47" fmla="*/ 411 h 918"/>
                  <a:gd name="T48" fmla="*/ 55 w 918"/>
                  <a:gd name="T49" fmla="*/ 238 h 918"/>
                  <a:gd name="T50" fmla="*/ 165 w 918"/>
                  <a:gd name="T51" fmla="*/ 103 h 918"/>
                  <a:gd name="T52" fmla="*/ 321 w 918"/>
                  <a:gd name="T53" fmla="*/ 19 h 918"/>
                  <a:gd name="T54" fmla="*/ 459 w 918"/>
                  <a:gd name="T55" fmla="*/ 0 h 918"/>
                  <a:gd name="T56" fmla="*/ 597 w 918"/>
                  <a:gd name="T57" fmla="*/ 19 h 918"/>
                  <a:gd name="T58" fmla="*/ 752 w 918"/>
                  <a:gd name="T59" fmla="*/ 103 h 918"/>
                  <a:gd name="T60" fmla="*/ 864 w 918"/>
                  <a:gd name="T61" fmla="*/ 238 h 918"/>
                  <a:gd name="T62" fmla="*/ 916 w 918"/>
                  <a:gd name="T63" fmla="*/ 411 h 918"/>
                  <a:gd name="T64" fmla="*/ 916 w 918"/>
                  <a:gd name="T65" fmla="*/ 506 h 918"/>
                  <a:gd name="T66" fmla="*/ 864 w 918"/>
                  <a:gd name="T67" fmla="*/ 680 h 918"/>
                  <a:gd name="T68" fmla="*/ 752 w 918"/>
                  <a:gd name="T69" fmla="*/ 815 h 918"/>
                  <a:gd name="T70" fmla="*/ 597 w 918"/>
                  <a:gd name="T71" fmla="*/ 899 h 918"/>
                  <a:gd name="T72" fmla="*/ 459 w 918"/>
                  <a:gd name="T73" fmla="*/ 918 h 9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18" h="918">
                    <a:moveTo>
                      <a:pt x="459" y="269"/>
                    </a:moveTo>
                    <a:lnTo>
                      <a:pt x="439" y="270"/>
                    </a:lnTo>
                    <a:lnTo>
                      <a:pt x="401" y="277"/>
                    </a:lnTo>
                    <a:lnTo>
                      <a:pt x="368" y="292"/>
                    </a:lnTo>
                    <a:lnTo>
                      <a:pt x="337" y="312"/>
                    </a:lnTo>
                    <a:lnTo>
                      <a:pt x="312" y="337"/>
                    </a:lnTo>
                    <a:lnTo>
                      <a:pt x="292" y="367"/>
                    </a:lnTo>
                    <a:lnTo>
                      <a:pt x="277" y="401"/>
                    </a:lnTo>
                    <a:lnTo>
                      <a:pt x="270" y="439"/>
                    </a:lnTo>
                    <a:lnTo>
                      <a:pt x="270" y="459"/>
                    </a:lnTo>
                    <a:lnTo>
                      <a:pt x="270" y="479"/>
                    </a:lnTo>
                    <a:lnTo>
                      <a:pt x="277" y="517"/>
                    </a:lnTo>
                    <a:lnTo>
                      <a:pt x="292" y="551"/>
                    </a:lnTo>
                    <a:lnTo>
                      <a:pt x="312" y="580"/>
                    </a:lnTo>
                    <a:lnTo>
                      <a:pt x="337" y="606"/>
                    </a:lnTo>
                    <a:lnTo>
                      <a:pt x="368" y="626"/>
                    </a:lnTo>
                    <a:lnTo>
                      <a:pt x="401" y="640"/>
                    </a:lnTo>
                    <a:lnTo>
                      <a:pt x="439" y="647"/>
                    </a:lnTo>
                    <a:lnTo>
                      <a:pt x="459" y="648"/>
                    </a:lnTo>
                    <a:lnTo>
                      <a:pt x="479" y="647"/>
                    </a:lnTo>
                    <a:lnTo>
                      <a:pt x="516" y="640"/>
                    </a:lnTo>
                    <a:lnTo>
                      <a:pt x="551" y="626"/>
                    </a:lnTo>
                    <a:lnTo>
                      <a:pt x="581" y="606"/>
                    </a:lnTo>
                    <a:lnTo>
                      <a:pt x="607" y="580"/>
                    </a:lnTo>
                    <a:lnTo>
                      <a:pt x="626" y="551"/>
                    </a:lnTo>
                    <a:lnTo>
                      <a:pt x="640" y="517"/>
                    </a:lnTo>
                    <a:lnTo>
                      <a:pt x="647" y="479"/>
                    </a:lnTo>
                    <a:lnTo>
                      <a:pt x="648" y="459"/>
                    </a:lnTo>
                    <a:lnTo>
                      <a:pt x="647" y="439"/>
                    </a:lnTo>
                    <a:lnTo>
                      <a:pt x="640" y="401"/>
                    </a:lnTo>
                    <a:lnTo>
                      <a:pt x="626" y="367"/>
                    </a:lnTo>
                    <a:lnTo>
                      <a:pt x="607" y="337"/>
                    </a:lnTo>
                    <a:lnTo>
                      <a:pt x="581" y="312"/>
                    </a:lnTo>
                    <a:lnTo>
                      <a:pt x="551" y="292"/>
                    </a:lnTo>
                    <a:lnTo>
                      <a:pt x="516" y="277"/>
                    </a:lnTo>
                    <a:lnTo>
                      <a:pt x="479" y="270"/>
                    </a:lnTo>
                    <a:lnTo>
                      <a:pt x="459" y="269"/>
                    </a:lnTo>
                    <a:close/>
                    <a:moveTo>
                      <a:pt x="459" y="918"/>
                    </a:moveTo>
                    <a:lnTo>
                      <a:pt x="411" y="917"/>
                    </a:lnTo>
                    <a:lnTo>
                      <a:pt x="321" y="899"/>
                    </a:lnTo>
                    <a:lnTo>
                      <a:pt x="239" y="864"/>
                    </a:lnTo>
                    <a:lnTo>
                      <a:pt x="165" y="815"/>
                    </a:lnTo>
                    <a:lnTo>
                      <a:pt x="103" y="753"/>
                    </a:lnTo>
                    <a:lnTo>
                      <a:pt x="55" y="680"/>
                    </a:lnTo>
                    <a:lnTo>
                      <a:pt x="19" y="597"/>
                    </a:lnTo>
                    <a:lnTo>
                      <a:pt x="2" y="506"/>
                    </a:lnTo>
                    <a:lnTo>
                      <a:pt x="0" y="459"/>
                    </a:lnTo>
                    <a:lnTo>
                      <a:pt x="2" y="411"/>
                    </a:lnTo>
                    <a:lnTo>
                      <a:pt x="19" y="321"/>
                    </a:lnTo>
                    <a:lnTo>
                      <a:pt x="55" y="238"/>
                    </a:lnTo>
                    <a:lnTo>
                      <a:pt x="103" y="165"/>
                    </a:lnTo>
                    <a:lnTo>
                      <a:pt x="165" y="103"/>
                    </a:lnTo>
                    <a:lnTo>
                      <a:pt x="239" y="53"/>
                    </a:lnTo>
                    <a:lnTo>
                      <a:pt x="321" y="19"/>
                    </a:lnTo>
                    <a:lnTo>
                      <a:pt x="411" y="1"/>
                    </a:lnTo>
                    <a:lnTo>
                      <a:pt x="459" y="0"/>
                    </a:lnTo>
                    <a:lnTo>
                      <a:pt x="506" y="1"/>
                    </a:lnTo>
                    <a:lnTo>
                      <a:pt x="597" y="19"/>
                    </a:lnTo>
                    <a:lnTo>
                      <a:pt x="679" y="53"/>
                    </a:lnTo>
                    <a:lnTo>
                      <a:pt x="752" y="103"/>
                    </a:lnTo>
                    <a:lnTo>
                      <a:pt x="815" y="165"/>
                    </a:lnTo>
                    <a:lnTo>
                      <a:pt x="864" y="238"/>
                    </a:lnTo>
                    <a:lnTo>
                      <a:pt x="898" y="321"/>
                    </a:lnTo>
                    <a:lnTo>
                      <a:pt x="916" y="411"/>
                    </a:lnTo>
                    <a:lnTo>
                      <a:pt x="918" y="459"/>
                    </a:lnTo>
                    <a:lnTo>
                      <a:pt x="916" y="506"/>
                    </a:lnTo>
                    <a:lnTo>
                      <a:pt x="898" y="597"/>
                    </a:lnTo>
                    <a:lnTo>
                      <a:pt x="864" y="680"/>
                    </a:lnTo>
                    <a:lnTo>
                      <a:pt x="815" y="753"/>
                    </a:lnTo>
                    <a:lnTo>
                      <a:pt x="752" y="815"/>
                    </a:lnTo>
                    <a:lnTo>
                      <a:pt x="679" y="864"/>
                    </a:lnTo>
                    <a:lnTo>
                      <a:pt x="597" y="899"/>
                    </a:lnTo>
                    <a:lnTo>
                      <a:pt x="506" y="917"/>
                    </a:lnTo>
                    <a:lnTo>
                      <a:pt x="459" y="918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Freeform 89"/>
              <p:cNvSpPr>
                <a:spLocks/>
              </p:cNvSpPr>
              <p:nvPr/>
            </p:nvSpPr>
            <p:spPr bwMode="auto">
              <a:xfrm>
                <a:off x="6328" y="3280"/>
                <a:ext cx="252" cy="246"/>
              </a:xfrm>
              <a:custGeom>
                <a:avLst/>
                <a:gdLst>
                  <a:gd name="T0" fmla="*/ 2012 w 2012"/>
                  <a:gd name="T1" fmla="*/ 1974 h 1974"/>
                  <a:gd name="T2" fmla="*/ 1742 w 2012"/>
                  <a:gd name="T3" fmla="*/ 1974 h 1974"/>
                  <a:gd name="T4" fmla="*/ 1742 w 2012"/>
                  <a:gd name="T5" fmla="*/ 662 h 1974"/>
                  <a:gd name="T6" fmla="*/ 1740 w 2012"/>
                  <a:gd name="T7" fmla="*/ 623 h 1974"/>
                  <a:gd name="T8" fmla="*/ 1725 w 2012"/>
                  <a:gd name="T9" fmla="*/ 546 h 1974"/>
                  <a:gd name="T10" fmla="*/ 1695 w 2012"/>
                  <a:gd name="T11" fmla="*/ 476 h 1974"/>
                  <a:gd name="T12" fmla="*/ 1652 w 2012"/>
                  <a:gd name="T13" fmla="*/ 413 h 1974"/>
                  <a:gd name="T14" fmla="*/ 1600 w 2012"/>
                  <a:gd name="T15" fmla="*/ 360 h 1974"/>
                  <a:gd name="T16" fmla="*/ 1537 w 2012"/>
                  <a:gd name="T17" fmla="*/ 318 h 1974"/>
                  <a:gd name="T18" fmla="*/ 1467 w 2012"/>
                  <a:gd name="T19" fmla="*/ 287 h 1974"/>
                  <a:gd name="T20" fmla="*/ 1390 w 2012"/>
                  <a:gd name="T21" fmla="*/ 272 h 1974"/>
                  <a:gd name="T22" fmla="*/ 1351 w 2012"/>
                  <a:gd name="T23" fmla="*/ 271 h 1974"/>
                  <a:gd name="T24" fmla="*/ 0 w 2012"/>
                  <a:gd name="T25" fmla="*/ 271 h 1974"/>
                  <a:gd name="T26" fmla="*/ 0 w 2012"/>
                  <a:gd name="T27" fmla="*/ 0 h 1974"/>
                  <a:gd name="T28" fmla="*/ 1351 w 2012"/>
                  <a:gd name="T29" fmla="*/ 0 h 1974"/>
                  <a:gd name="T30" fmla="*/ 1384 w 2012"/>
                  <a:gd name="T31" fmla="*/ 1 h 1974"/>
                  <a:gd name="T32" fmla="*/ 1451 w 2012"/>
                  <a:gd name="T33" fmla="*/ 7 h 1974"/>
                  <a:gd name="T34" fmla="*/ 1516 w 2012"/>
                  <a:gd name="T35" fmla="*/ 21 h 1974"/>
                  <a:gd name="T36" fmla="*/ 1577 w 2012"/>
                  <a:gd name="T37" fmla="*/ 40 h 1974"/>
                  <a:gd name="T38" fmla="*/ 1637 w 2012"/>
                  <a:gd name="T39" fmla="*/ 65 h 1974"/>
                  <a:gd name="T40" fmla="*/ 1693 w 2012"/>
                  <a:gd name="T41" fmla="*/ 97 h 1974"/>
                  <a:gd name="T42" fmla="*/ 1746 w 2012"/>
                  <a:gd name="T43" fmla="*/ 132 h 1974"/>
                  <a:gd name="T44" fmla="*/ 1795 w 2012"/>
                  <a:gd name="T45" fmla="*/ 173 h 1974"/>
                  <a:gd name="T46" fmla="*/ 1840 w 2012"/>
                  <a:gd name="T47" fmla="*/ 217 h 1974"/>
                  <a:gd name="T48" fmla="*/ 1880 w 2012"/>
                  <a:gd name="T49" fmla="*/ 267 h 1974"/>
                  <a:gd name="T50" fmla="*/ 1916 w 2012"/>
                  <a:gd name="T51" fmla="*/ 320 h 1974"/>
                  <a:gd name="T52" fmla="*/ 1947 w 2012"/>
                  <a:gd name="T53" fmla="*/ 375 h 1974"/>
                  <a:gd name="T54" fmla="*/ 1972 w 2012"/>
                  <a:gd name="T55" fmla="*/ 435 h 1974"/>
                  <a:gd name="T56" fmla="*/ 1992 w 2012"/>
                  <a:gd name="T57" fmla="*/ 497 h 1974"/>
                  <a:gd name="T58" fmla="*/ 2005 w 2012"/>
                  <a:gd name="T59" fmla="*/ 562 h 1974"/>
                  <a:gd name="T60" fmla="*/ 2011 w 2012"/>
                  <a:gd name="T61" fmla="*/ 629 h 1974"/>
                  <a:gd name="T62" fmla="*/ 2012 w 2012"/>
                  <a:gd name="T63" fmla="*/ 662 h 1974"/>
                  <a:gd name="T64" fmla="*/ 2012 w 2012"/>
                  <a:gd name="T65" fmla="*/ 1974 h 19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012" h="1974">
                    <a:moveTo>
                      <a:pt x="2012" y="1974"/>
                    </a:moveTo>
                    <a:lnTo>
                      <a:pt x="1742" y="1974"/>
                    </a:lnTo>
                    <a:lnTo>
                      <a:pt x="1742" y="662"/>
                    </a:lnTo>
                    <a:lnTo>
                      <a:pt x="1740" y="623"/>
                    </a:lnTo>
                    <a:lnTo>
                      <a:pt x="1725" y="546"/>
                    </a:lnTo>
                    <a:lnTo>
                      <a:pt x="1695" y="476"/>
                    </a:lnTo>
                    <a:lnTo>
                      <a:pt x="1652" y="413"/>
                    </a:lnTo>
                    <a:lnTo>
                      <a:pt x="1600" y="360"/>
                    </a:lnTo>
                    <a:lnTo>
                      <a:pt x="1537" y="318"/>
                    </a:lnTo>
                    <a:lnTo>
                      <a:pt x="1467" y="287"/>
                    </a:lnTo>
                    <a:lnTo>
                      <a:pt x="1390" y="272"/>
                    </a:lnTo>
                    <a:lnTo>
                      <a:pt x="1351" y="271"/>
                    </a:lnTo>
                    <a:lnTo>
                      <a:pt x="0" y="271"/>
                    </a:lnTo>
                    <a:lnTo>
                      <a:pt x="0" y="0"/>
                    </a:lnTo>
                    <a:lnTo>
                      <a:pt x="1351" y="0"/>
                    </a:lnTo>
                    <a:lnTo>
                      <a:pt x="1384" y="1"/>
                    </a:lnTo>
                    <a:lnTo>
                      <a:pt x="1451" y="7"/>
                    </a:lnTo>
                    <a:lnTo>
                      <a:pt x="1516" y="21"/>
                    </a:lnTo>
                    <a:lnTo>
                      <a:pt x="1577" y="40"/>
                    </a:lnTo>
                    <a:lnTo>
                      <a:pt x="1637" y="65"/>
                    </a:lnTo>
                    <a:lnTo>
                      <a:pt x="1693" y="97"/>
                    </a:lnTo>
                    <a:lnTo>
                      <a:pt x="1746" y="132"/>
                    </a:lnTo>
                    <a:lnTo>
                      <a:pt x="1795" y="173"/>
                    </a:lnTo>
                    <a:lnTo>
                      <a:pt x="1840" y="217"/>
                    </a:lnTo>
                    <a:lnTo>
                      <a:pt x="1880" y="267"/>
                    </a:lnTo>
                    <a:lnTo>
                      <a:pt x="1916" y="320"/>
                    </a:lnTo>
                    <a:lnTo>
                      <a:pt x="1947" y="375"/>
                    </a:lnTo>
                    <a:lnTo>
                      <a:pt x="1972" y="435"/>
                    </a:lnTo>
                    <a:lnTo>
                      <a:pt x="1992" y="497"/>
                    </a:lnTo>
                    <a:lnTo>
                      <a:pt x="2005" y="562"/>
                    </a:lnTo>
                    <a:lnTo>
                      <a:pt x="2011" y="629"/>
                    </a:lnTo>
                    <a:lnTo>
                      <a:pt x="2012" y="662"/>
                    </a:lnTo>
                    <a:lnTo>
                      <a:pt x="2012" y="197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5" name="Freeform 90"/>
              <p:cNvSpPr>
                <a:spLocks/>
              </p:cNvSpPr>
              <p:nvPr/>
            </p:nvSpPr>
            <p:spPr bwMode="auto">
              <a:xfrm>
                <a:off x="6288" y="3256"/>
                <a:ext cx="81" cy="81"/>
              </a:xfrm>
              <a:custGeom>
                <a:avLst/>
                <a:gdLst>
                  <a:gd name="T0" fmla="*/ 324 w 648"/>
                  <a:gd name="T1" fmla="*/ 0 h 649"/>
                  <a:gd name="T2" fmla="*/ 357 w 648"/>
                  <a:gd name="T3" fmla="*/ 1 h 649"/>
                  <a:gd name="T4" fmla="*/ 421 w 648"/>
                  <a:gd name="T5" fmla="*/ 14 h 649"/>
                  <a:gd name="T6" fmla="*/ 479 w 648"/>
                  <a:gd name="T7" fmla="*/ 39 h 649"/>
                  <a:gd name="T8" fmla="*/ 530 w 648"/>
                  <a:gd name="T9" fmla="*/ 74 h 649"/>
                  <a:gd name="T10" fmla="*/ 575 w 648"/>
                  <a:gd name="T11" fmla="*/ 117 h 649"/>
                  <a:gd name="T12" fmla="*/ 609 w 648"/>
                  <a:gd name="T13" fmla="*/ 170 h 649"/>
                  <a:gd name="T14" fmla="*/ 634 w 648"/>
                  <a:gd name="T15" fmla="*/ 228 h 649"/>
                  <a:gd name="T16" fmla="*/ 647 w 648"/>
                  <a:gd name="T17" fmla="*/ 291 h 649"/>
                  <a:gd name="T18" fmla="*/ 648 w 648"/>
                  <a:gd name="T19" fmla="*/ 324 h 649"/>
                  <a:gd name="T20" fmla="*/ 647 w 648"/>
                  <a:gd name="T21" fmla="*/ 358 h 649"/>
                  <a:gd name="T22" fmla="*/ 634 w 648"/>
                  <a:gd name="T23" fmla="*/ 421 h 649"/>
                  <a:gd name="T24" fmla="*/ 609 w 648"/>
                  <a:gd name="T25" fmla="*/ 479 h 649"/>
                  <a:gd name="T26" fmla="*/ 575 w 648"/>
                  <a:gd name="T27" fmla="*/ 531 h 649"/>
                  <a:gd name="T28" fmla="*/ 530 w 648"/>
                  <a:gd name="T29" fmla="*/ 576 h 649"/>
                  <a:gd name="T30" fmla="*/ 479 w 648"/>
                  <a:gd name="T31" fmla="*/ 610 h 649"/>
                  <a:gd name="T32" fmla="*/ 421 w 648"/>
                  <a:gd name="T33" fmla="*/ 634 h 649"/>
                  <a:gd name="T34" fmla="*/ 357 w 648"/>
                  <a:gd name="T35" fmla="*/ 647 h 649"/>
                  <a:gd name="T36" fmla="*/ 324 w 648"/>
                  <a:gd name="T37" fmla="*/ 649 h 649"/>
                  <a:gd name="T38" fmla="*/ 290 w 648"/>
                  <a:gd name="T39" fmla="*/ 647 h 649"/>
                  <a:gd name="T40" fmla="*/ 228 w 648"/>
                  <a:gd name="T41" fmla="*/ 634 h 649"/>
                  <a:gd name="T42" fmla="*/ 170 w 648"/>
                  <a:gd name="T43" fmla="*/ 610 h 649"/>
                  <a:gd name="T44" fmla="*/ 117 w 648"/>
                  <a:gd name="T45" fmla="*/ 576 h 649"/>
                  <a:gd name="T46" fmla="*/ 74 w 648"/>
                  <a:gd name="T47" fmla="*/ 531 h 649"/>
                  <a:gd name="T48" fmla="*/ 39 w 648"/>
                  <a:gd name="T49" fmla="*/ 479 h 649"/>
                  <a:gd name="T50" fmla="*/ 14 w 648"/>
                  <a:gd name="T51" fmla="*/ 421 h 649"/>
                  <a:gd name="T52" fmla="*/ 1 w 648"/>
                  <a:gd name="T53" fmla="*/ 358 h 649"/>
                  <a:gd name="T54" fmla="*/ 0 w 648"/>
                  <a:gd name="T55" fmla="*/ 324 h 649"/>
                  <a:gd name="T56" fmla="*/ 1 w 648"/>
                  <a:gd name="T57" fmla="*/ 291 h 649"/>
                  <a:gd name="T58" fmla="*/ 14 w 648"/>
                  <a:gd name="T59" fmla="*/ 228 h 649"/>
                  <a:gd name="T60" fmla="*/ 39 w 648"/>
                  <a:gd name="T61" fmla="*/ 170 h 649"/>
                  <a:gd name="T62" fmla="*/ 74 w 648"/>
                  <a:gd name="T63" fmla="*/ 117 h 649"/>
                  <a:gd name="T64" fmla="*/ 117 w 648"/>
                  <a:gd name="T65" fmla="*/ 74 h 649"/>
                  <a:gd name="T66" fmla="*/ 170 w 648"/>
                  <a:gd name="T67" fmla="*/ 39 h 649"/>
                  <a:gd name="T68" fmla="*/ 228 w 648"/>
                  <a:gd name="T69" fmla="*/ 14 h 649"/>
                  <a:gd name="T70" fmla="*/ 290 w 648"/>
                  <a:gd name="T71" fmla="*/ 1 h 649"/>
                  <a:gd name="T72" fmla="*/ 324 w 648"/>
                  <a:gd name="T73" fmla="*/ 0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48" h="649">
                    <a:moveTo>
                      <a:pt x="324" y="0"/>
                    </a:moveTo>
                    <a:lnTo>
                      <a:pt x="357" y="1"/>
                    </a:lnTo>
                    <a:lnTo>
                      <a:pt x="421" y="14"/>
                    </a:lnTo>
                    <a:lnTo>
                      <a:pt x="479" y="39"/>
                    </a:lnTo>
                    <a:lnTo>
                      <a:pt x="530" y="74"/>
                    </a:lnTo>
                    <a:lnTo>
                      <a:pt x="575" y="117"/>
                    </a:lnTo>
                    <a:lnTo>
                      <a:pt x="609" y="170"/>
                    </a:lnTo>
                    <a:lnTo>
                      <a:pt x="634" y="228"/>
                    </a:lnTo>
                    <a:lnTo>
                      <a:pt x="647" y="291"/>
                    </a:lnTo>
                    <a:lnTo>
                      <a:pt x="648" y="324"/>
                    </a:lnTo>
                    <a:lnTo>
                      <a:pt x="647" y="358"/>
                    </a:lnTo>
                    <a:lnTo>
                      <a:pt x="634" y="421"/>
                    </a:lnTo>
                    <a:lnTo>
                      <a:pt x="609" y="479"/>
                    </a:lnTo>
                    <a:lnTo>
                      <a:pt x="575" y="531"/>
                    </a:lnTo>
                    <a:lnTo>
                      <a:pt x="530" y="576"/>
                    </a:lnTo>
                    <a:lnTo>
                      <a:pt x="479" y="610"/>
                    </a:lnTo>
                    <a:lnTo>
                      <a:pt x="421" y="634"/>
                    </a:lnTo>
                    <a:lnTo>
                      <a:pt x="357" y="647"/>
                    </a:lnTo>
                    <a:lnTo>
                      <a:pt x="324" y="649"/>
                    </a:lnTo>
                    <a:lnTo>
                      <a:pt x="290" y="647"/>
                    </a:lnTo>
                    <a:lnTo>
                      <a:pt x="228" y="634"/>
                    </a:lnTo>
                    <a:lnTo>
                      <a:pt x="170" y="610"/>
                    </a:lnTo>
                    <a:lnTo>
                      <a:pt x="117" y="576"/>
                    </a:lnTo>
                    <a:lnTo>
                      <a:pt x="74" y="531"/>
                    </a:lnTo>
                    <a:lnTo>
                      <a:pt x="39" y="479"/>
                    </a:lnTo>
                    <a:lnTo>
                      <a:pt x="14" y="421"/>
                    </a:lnTo>
                    <a:lnTo>
                      <a:pt x="1" y="358"/>
                    </a:lnTo>
                    <a:lnTo>
                      <a:pt x="0" y="324"/>
                    </a:lnTo>
                    <a:lnTo>
                      <a:pt x="1" y="291"/>
                    </a:lnTo>
                    <a:lnTo>
                      <a:pt x="14" y="228"/>
                    </a:lnTo>
                    <a:lnTo>
                      <a:pt x="39" y="170"/>
                    </a:lnTo>
                    <a:lnTo>
                      <a:pt x="74" y="117"/>
                    </a:lnTo>
                    <a:lnTo>
                      <a:pt x="117" y="74"/>
                    </a:lnTo>
                    <a:lnTo>
                      <a:pt x="170" y="39"/>
                    </a:lnTo>
                    <a:lnTo>
                      <a:pt x="228" y="14"/>
                    </a:lnTo>
                    <a:lnTo>
                      <a:pt x="290" y="1"/>
                    </a:lnTo>
                    <a:lnTo>
                      <a:pt x="3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6" name="Freeform 91"/>
              <p:cNvSpPr>
                <a:spLocks noEditPoints="1"/>
              </p:cNvSpPr>
              <p:nvPr/>
            </p:nvSpPr>
            <p:spPr bwMode="auto">
              <a:xfrm>
                <a:off x="6271" y="3239"/>
                <a:ext cx="115" cy="115"/>
              </a:xfrm>
              <a:custGeom>
                <a:avLst/>
                <a:gdLst>
                  <a:gd name="T0" fmla="*/ 439 w 918"/>
                  <a:gd name="T1" fmla="*/ 271 h 919"/>
                  <a:gd name="T2" fmla="*/ 368 w 918"/>
                  <a:gd name="T3" fmla="*/ 292 h 919"/>
                  <a:gd name="T4" fmla="*/ 312 w 918"/>
                  <a:gd name="T5" fmla="*/ 338 h 919"/>
                  <a:gd name="T6" fmla="*/ 277 w 918"/>
                  <a:gd name="T7" fmla="*/ 401 h 919"/>
                  <a:gd name="T8" fmla="*/ 270 w 918"/>
                  <a:gd name="T9" fmla="*/ 459 h 919"/>
                  <a:gd name="T10" fmla="*/ 277 w 918"/>
                  <a:gd name="T11" fmla="*/ 517 h 919"/>
                  <a:gd name="T12" fmla="*/ 312 w 918"/>
                  <a:gd name="T13" fmla="*/ 582 h 919"/>
                  <a:gd name="T14" fmla="*/ 368 w 918"/>
                  <a:gd name="T15" fmla="*/ 626 h 919"/>
                  <a:gd name="T16" fmla="*/ 439 w 918"/>
                  <a:gd name="T17" fmla="*/ 648 h 919"/>
                  <a:gd name="T18" fmla="*/ 479 w 918"/>
                  <a:gd name="T19" fmla="*/ 648 h 919"/>
                  <a:gd name="T20" fmla="*/ 551 w 918"/>
                  <a:gd name="T21" fmla="*/ 626 h 919"/>
                  <a:gd name="T22" fmla="*/ 607 w 918"/>
                  <a:gd name="T23" fmla="*/ 582 h 919"/>
                  <a:gd name="T24" fmla="*/ 640 w 918"/>
                  <a:gd name="T25" fmla="*/ 517 h 919"/>
                  <a:gd name="T26" fmla="*/ 648 w 918"/>
                  <a:gd name="T27" fmla="*/ 459 h 919"/>
                  <a:gd name="T28" fmla="*/ 640 w 918"/>
                  <a:gd name="T29" fmla="*/ 401 h 919"/>
                  <a:gd name="T30" fmla="*/ 607 w 918"/>
                  <a:gd name="T31" fmla="*/ 338 h 919"/>
                  <a:gd name="T32" fmla="*/ 551 w 918"/>
                  <a:gd name="T33" fmla="*/ 292 h 919"/>
                  <a:gd name="T34" fmla="*/ 479 w 918"/>
                  <a:gd name="T35" fmla="*/ 271 h 919"/>
                  <a:gd name="T36" fmla="*/ 459 w 918"/>
                  <a:gd name="T37" fmla="*/ 919 h 919"/>
                  <a:gd name="T38" fmla="*/ 321 w 918"/>
                  <a:gd name="T39" fmla="*/ 899 h 919"/>
                  <a:gd name="T40" fmla="*/ 165 w 918"/>
                  <a:gd name="T41" fmla="*/ 816 h 919"/>
                  <a:gd name="T42" fmla="*/ 55 w 918"/>
                  <a:gd name="T43" fmla="*/ 680 h 919"/>
                  <a:gd name="T44" fmla="*/ 2 w 918"/>
                  <a:gd name="T45" fmla="*/ 507 h 919"/>
                  <a:gd name="T46" fmla="*/ 2 w 918"/>
                  <a:gd name="T47" fmla="*/ 412 h 919"/>
                  <a:gd name="T48" fmla="*/ 55 w 918"/>
                  <a:gd name="T49" fmla="*/ 239 h 919"/>
                  <a:gd name="T50" fmla="*/ 165 w 918"/>
                  <a:gd name="T51" fmla="*/ 103 h 919"/>
                  <a:gd name="T52" fmla="*/ 321 w 918"/>
                  <a:gd name="T53" fmla="*/ 19 h 919"/>
                  <a:gd name="T54" fmla="*/ 459 w 918"/>
                  <a:gd name="T55" fmla="*/ 0 h 919"/>
                  <a:gd name="T56" fmla="*/ 597 w 918"/>
                  <a:gd name="T57" fmla="*/ 19 h 919"/>
                  <a:gd name="T58" fmla="*/ 752 w 918"/>
                  <a:gd name="T59" fmla="*/ 103 h 919"/>
                  <a:gd name="T60" fmla="*/ 864 w 918"/>
                  <a:gd name="T61" fmla="*/ 239 h 919"/>
                  <a:gd name="T62" fmla="*/ 916 w 918"/>
                  <a:gd name="T63" fmla="*/ 412 h 919"/>
                  <a:gd name="T64" fmla="*/ 916 w 918"/>
                  <a:gd name="T65" fmla="*/ 507 h 919"/>
                  <a:gd name="T66" fmla="*/ 864 w 918"/>
                  <a:gd name="T67" fmla="*/ 680 h 919"/>
                  <a:gd name="T68" fmla="*/ 752 w 918"/>
                  <a:gd name="T69" fmla="*/ 816 h 919"/>
                  <a:gd name="T70" fmla="*/ 597 w 918"/>
                  <a:gd name="T71" fmla="*/ 899 h 919"/>
                  <a:gd name="T72" fmla="*/ 459 w 918"/>
                  <a:gd name="T73" fmla="*/ 919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18" h="919">
                    <a:moveTo>
                      <a:pt x="459" y="271"/>
                    </a:moveTo>
                    <a:lnTo>
                      <a:pt x="439" y="271"/>
                    </a:lnTo>
                    <a:lnTo>
                      <a:pt x="401" y="278"/>
                    </a:lnTo>
                    <a:lnTo>
                      <a:pt x="368" y="292"/>
                    </a:lnTo>
                    <a:lnTo>
                      <a:pt x="337" y="312"/>
                    </a:lnTo>
                    <a:lnTo>
                      <a:pt x="312" y="338"/>
                    </a:lnTo>
                    <a:lnTo>
                      <a:pt x="292" y="368"/>
                    </a:lnTo>
                    <a:lnTo>
                      <a:pt x="277" y="401"/>
                    </a:lnTo>
                    <a:lnTo>
                      <a:pt x="270" y="440"/>
                    </a:lnTo>
                    <a:lnTo>
                      <a:pt x="270" y="459"/>
                    </a:lnTo>
                    <a:lnTo>
                      <a:pt x="270" y="479"/>
                    </a:lnTo>
                    <a:lnTo>
                      <a:pt x="277" y="517"/>
                    </a:lnTo>
                    <a:lnTo>
                      <a:pt x="292" y="551"/>
                    </a:lnTo>
                    <a:lnTo>
                      <a:pt x="312" y="582"/>
                    </a:lnTo>
                    <a:lnTo>
                      <a:pt x="337" y="607"/>
                    </a:lnTo>
                    <a:lnTo>
                      <a:pt x="368" y="626"/>
                    </a:lnTo>
                    <a:lnTo>
                      <a:pt x="401" y="641"/>
                    </a:lnTo>
                    <a:lnTo>
                      <a:pt x="439" y="648"/>
                    </a:lnTo>
                    <a:lnTo>
                      <a:pt x="459" y="649"/>
                    </a:lnTo>
                    <a:lnTo>
                      <a:pt x="479" y="648"/>
                    </a:lnTo>
                    <a:lnTo>
                      <a:pt x="516" y="641"/>
                    </a:lnTo>
                    <a:lnTo>
                      <a:pt x="551" y="626"/>
                    </a:lnTo>
                    <a:lnTo>
                      <a:pt x="581" y="607"/>
                    </a:lnTo>
                    <a:lnTo>
                      <a:pt x="607" y="582"/>
                    </a:lnTo>
                    <a:lnTo>
                      <a:pt x="626" y="551"/>
                    </a:lnTo>
                    <a:lnTo>
                      <a:pt x="640" y="517"/>
                    </a:lnTo>
                    <a:lnTo>
                      <a:pt x="647" y="479"/>
                    </a:lnTo>
                    <a:lnTo>
                      <a:pt x="648" y="459"/>
                    </a:lnTo>
                    <a:lnTo>
                      <a:pt x="647" y="440"/>
                    </a:lnTo>
                    <a:lnTo>
                      <a:pt x="640" y="401"/>
                    </a:lnTo>
                    <a:lnTo>
                      <a:pt x="626" y="368"/>
                    </a:lnTo>
                    <a:lnTo>
                      <a:pt x="607" y="338"/>
                    </a:lnTo>
                    <a:lnTo>
                      <a:pt x="581" y="312"/>
                    </a:lnTo>
                    <a:lnTo>
                      <a:pt x="551" y="292"/>
                    </a:lnTo>
                    <a:lnTo>
                      <a:pt x="516" y="278"/>
                    </a:lnTo>
                    <a:lnTo>
                      <a:pt x="479" y="271"/>
                    </a:lnTo>
                    <a:lnTo>
                      <a:pt x="459" y="271"/>
                    </a:lnTo>
                    <a:close/>
                    <a:moveTo>
                      <a:pt x="459" y="919"/>
                    </a:moveTo>
                    <a:lnTo>
                      <a:pt x="411" y="917"/>
                    </a:lnTo>
                    <a:lnTo>
                      <a:pt x="321" y="899"/>
                    </a:lnTo>
                    <a:lnTo>
                      <a:pt x="239" y="865"/>
                    </a:lnTo>
                    <a:lnTo>
                      <a:pt x="165" y="816"/>
                    </a:lnTo>
                    <a:lnTo>
                      <a:pt x="103" y="753"/>
                    </a:lnTo>
                    <a:lnTo>
                      <a:pt x="55" y="680"/>
                    </a:lnTo>
                    <a:lnTo>
                      <a:pt x="19" y="598"/>
                    </a:lnTo>
                    <a:lnTo>
                      <a:pt x="2" y="507"/>
                    </a:lnTo>
                    <a:lnTo>
                      <a:pt x="0" y="459"/>
                    </a:lnTo>
                    <a:lnTo>
                      <a:pt x="2" y="412"/>
                    </a:lnTo>
                    <a:lnTo>
                      <a:pt x="19" y="321"/>
                    </a:lnTo>
                    <a:lnTo>
                      <a:pt x="55" y="239"/>
                    </a:lnTo>
                    <a:lnTo>
                      <a:pt x="103" y="165"/>
                    </a:lnTo>
                    <a:lnTo>
                      <a:pt x="165" y="103"/>
                    </a:lnTo>
                    <a:lnTo>
                      <a:pt x="239" y="55"/>
                    </a:lnTo>
                    <a:lnTo>
                      <a:pt x="321" y="19"/>
                    </a:lnTo>
                    <a:lnTo>
                      <a:pt x="411" y="2"/>
                    </a:lnTo>
                    <a:lnTo>
                      <a:pt x="459" y="0"/>
                    </a:lnTo>
                    <a:lnTo>
                      <a:pt x="506" y="2"/>
                    </a:lnTo>
                    <a:lnTo>
                      <a:pt x="597" y="19"/>
                    </a:lnTo>
                    <a:lnTo>
                      <a:pt x="679" y="55"/>
                    </a:lnTo>
                    <a:lnTo>
                      <a:pt x="752" y="103"/>
                    </a:lnTo>
                    <a:lnTo>
                      <a:pt x="815" y="165"/>
                    </a:lnTo>
                    <a:lnTo>
                      <a:pt x="864" y="239"/>
                    </a:lnTo>
                    <a:lnTo>
                      <a:pt x="898" y="321"/>
                    </a:lnTo>
                    <a:lnTo>
                      <a:pt x="916" y="412"/>
                    </a:lnTo>
                    <a:lnTo>
                      <a:pt x="918" y="459"/>
                    </a:lnTo>
                    <a:lnTo>
                      <a:pt x="916" y="507"/>
                    </a:lnTo>
                    <a:lnTo>
                      <a:pt x="898" y="598"/>
                    </a:lnTo>
                    <a:lnTo>
                      <a:pt x="864" y="680"/>
                    </a:lnTo>
                    <a:lnTo>
                      <a:pt x="815" y="753"/>
                    </a:lnTo>
                    <a:lnTo>
                      <a:pt x="752" y="816"/>
                    </a:lnTo>
                    <a:lnTo>
                      <a:pt x="679" y="865"/>
                    </a:lnTo>
                    <a:lnTo>
                      <a:pt x="597" y="899"/>
                    </a:lnTo>
                    <a:lnTo>
                      <a:pt x="506" y="917"/>
                    </a:lnTo>
                    <a:lnTo>
                      <a:pt x="459" y="919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Rectangle 92"/>
              <p:cNvSpPr>
                <a:spLocks noChangeArrowheads="1"/>
              </p:cNvSpPr>
              <p:nvPr/>
            </p:nvSpPr>
            <p:spPr bwMode="auto">
              <a:xfrm>
                <a:off x="6804" y="3509"/>
                <a:ext cx="34" cy="17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Freeform 93"/>
              <p:cNvSpPr>
                <a:spLocks noEditPoints="1"/>
              </p:cNvSpPr>
              <p:nvPr/>
            </p:nvSpPr>
            <p:spPr bwMode="auto">
              <a:xfrm>
                <a:off x="6804" y="3278"/>
                <a:ext cx="439" cy="198"/>
              </a:xfrm>
              <a:custGeom>
                <a:avLst/>
                <a:gdLst>
                  <a:gd name="T0" fmla="*/ 1351 w 3511"/>
                  <a:gd name="T1" fmla="*/ 270 h 1581"/>
                  <a:gd name="T2" fmla="*/ 1081 w 3511"/>
                  <a:gd name="T3" fmla="*/ 270 h 1581"/>
                  <a:gd name="T4" fmla="*/ 1081 w 3511"/>
                  <a:gd name="T5" fmla="*/ 0 h 1581"/>
                  <a:gd name="T6" fmla="*/ 1351 w 3511"/>
                  <a:gd name="T7" fmla="*/ 0 h 1581"/>
                  <a:gd name="T8" fmla="*/ 1351 w 3511"/>
                  <a:gd name="T9" fmla="*/ 270 h 1581"/>
                  <a:gd name="T10" fmla="*/ 1891 w 3511"/>
                  <a:gd name="T11" fmla="*/ 270 h 1581"/>
                  <a:gd name="T12" fmla="*/ 1621 w 3511"/>
                  <a:gd name="T13" fmla="*/ 270 h 1581"/>
                  <a:gd name="T14" fmla="*/ 1621 w 3511"/>
                  <a:gd name="T15" fmla="*/ 0 h 1581"/>
                  <a:gd name="T16" fmla="*/ 1891 w 3511"/>
                  <a:gd name="T17" fmla="*/ 0 h 1581"/>
                  <a:gd name="T18" fmla="*/ 1891 w 3511"/>
                  <a:gd name="T19" fmla="*/ 270 h 1581"/>
                  <a:gd name="T20" fmla="*/ 2431 w 3511"/>
                  <a:gd name="T21" fmla="*/ 270 h 1581"/>
                  <a:gd name="T22" fmla="*/ 2161 w 3511"/>
                  <a:gd name="T23" fmla="*/ 270 h 1581"/>
                  <a:gd name="T24" fmla="*/ 2161 w 3511"/>
                  <a:gd name="T25" fmla="*/ 0 h 1581"/>
                  <a:gd name="T26" fmla="*/ 2431 w 3511"/>
                  <a:gd name="T27" fmla="*/ 0 h 1581"/>
                  <a:gd name="T28" fmla="*/ 2431 w 3511"/>
                  <a:gd name="T29" fmla="*/ 270 h 1581"/>
                  <a:gd name="T30" fmla="*/ 2971 w 3511"/>
                  <a:gd name="T31" fmla="*/ 270 h 1581"/>
                  <a:gd name="T32" fmla="*/ 2701 w 3511"/>
                  <a:gd name="T33" fmla="*/ 270 h 1581"/>
                  <a:gd name="T34" fmla="*/ 2701 w 3511"/>
                  <a:gd name="T35" fmla="*/ 0 h 1581"/>
                  <a:gd name="T36" fmla="*/ 2971 w 3511"/>
                  <a:gd name="T37" fmla="*/ 0 h 1581"/>
                  <a:gd name="T38" fmla="*/ 2971 w 3511"/>
                  <a:gd name="T39" fmla="*/ 270 h 1581"/>
                  <a:gd name="T40" fmla="*/ 3511 w 3511"/>
                  <a:gd name="T41" fmla="*/ 270 h 1581"/>
                  <a:gd name="T42" fmla="*/ 3241 w 3511"/>
                  <a:gd name="T43" fmla="*/ 270 h 1581"/>
                  <a:gd name="T44" fmla="*/ 3241 w 3511"/>
                  <a:gd name="T45" fmla="*/ 0 h 1581"/>
                  <a:gd name="T46" fmla="*/ 3511 w 3511"/>
                  <a:gd name="T47" fmla="*/ 0 h 1581"/>
                  <a:gd name="T48" fmla="*/ 3511 w 3511"/>
                  <a:gd name="T49" fmla="*/ 270 h 1581"/>
                  <a:gd name="T50" fmla="*/ 567 w 3511"/>
                  <a:gd name="T51" fmla="*/ 284 h 1581"/>
                  <a:gd name="T52" fmla="*/ 501 w 3511"/>
                  <a:gd name="T53" fmla="*/ 27 h 1581"/>
                  <a:gd name="T54" fmla="*/ 541 w 3511"/>
                  <a:gd name="T55" fmla="*/ 18 h 1581"/>
                  <a:gd name="T56" fmla="*/ 622 w 3511"/>
                  <a:gd name="T57" fmla="*/ 13 h 1581"/>
                  <a:gd name="T58" fmla="*/ 663 w 3511"/>
                  <a:gd name="T59" fmla="*/ 13 h 1581"/>
                  <a:gd name="T60" fmla="*/ 797 w 3511"/>
                  <a:gd name="T61" fmla="*/ 13 h 1581"/>
                  <a:gd name="T62" fmla="*/ 797 w 3511"/>
                  <a:gd name="T63" fmla="*/ 284 h 1581"/>
                  <a:gd name="T64" fmla="*/ 663 w 3511"/>
                  <a:gd name="T65" fmla="*/ 284 h 1581"/>
                  <a:gd name="T66" fmla="*/ 652 w 3511"/>
                  <a:gd name="T67" fmla="*/ 279 h 1581"/>
                  <a:gd name="T68" fmla="*/ 631 w 3511"/>
                  <a:gd name="T69" fmla="*/ 274 h 1581"/>
                  <a:gd name="T70" fmla="*/ 597 w 3511"/>
                  <a:gd name="T71" fmla="*/ 275 h 1581"/>
                  <a:gd name="T72" fmla="*/ 567 w 3511"/>
                  <a:gd name="T73" fmla="*/ 284 h 1581"/>
                  <a:gd name="T74" fmla="*/ 298 w 3511"/>
                  <a:gd name="T75" fmla="*/ 554 h 1581"/>
                  <a:gd name="T76" fmla="*/ 41 w 3511"/>
                  <a:gd name="T77" fmla="*/ 473 h 1581"/>
                  <a:gd name="T78" fmla="*/ 53 w 3511"/>
                  <a:gd name="T79" fmla="*/ 433 h 1581"/>
                  <a:gd name="T80" fmla="*/ 86 w 3511"/>
                  <a:gd name="T81" fmla="*/ 357 h 1581"/>
                  <a:gd name="T82" fmla="*/ 132 w 3511"/>
                  <a:gd name="T83" fmla="*/ 286 h 1581"/>
                  <a:gd name="T84" fmla="*/ 187 w 3511"/>
                  <a:gd name="T85" fmla="*/ 220 h 1581"/>
                  <a:gd name="T86" fmla="*/ 217 w 3511"/>
                  <a:gd name="T87" fmla="*/ 189 h 1581"/>
                  <a:gd name="T88" fmla="*/ 405 w 3511"/>
                  <a:gd name="T89" fmla="*/ 391 h 1581"/>
                  <a:gd name="T90" fmla="*/ 386 w 3511"/>
                  <a:gd name="T91" fmla="*/ 404 h 1581"/>
                  <a:gd name="T92" fmla="*/ 351 w 3511"/>
                  <a:gd name="T93" fmla="*/ 437 h 1581"/>
                  <a:gd name="T94" fmla="*/ 323 w 3511"/>
                  <a:gd name="T95" fmla="*/ 480 h 1581"/>
                  <a:gd name="T96" fmla="*/ 303 w 3511"/>
                  <a:gd name="T97" fmla="*/ 528 h 1581"/>
                  <a:gd name="T98" fmla="*/ 298 w 3511"/>
                  <a:gd name="T99" fmla="*/ 554 h 1581"/>
                  <a:gd name="T100" fmla="*/ 271 w 3511"/>
                  <a:gd name="T101" fmla="*/ 1040 h 1581"/>
                  <a:gd name="T102" fmla="*/ 0 w 3511"/>
                  <a:gd name="T103" fmla="*/ 1040 h 1581"/>
                  <a:gd name="T104" fmla="*/ 0 w 3511"/>
                  <a:gd name="T105" fmla="*/ 771 h 1581"/>
                  <a:gd name="T106" fmla="*/ 271 w 3511"/>
                  <a:gd name="T107" fmla="*/ 771 h 1581"/>
                  <a:gd name="T108" fmla="*/ 271 w 3511"/>
                  <a:gd name="T109" fmla="*/ 1040 h 1581"/>
                  <a:gd name="T110" fmla="*/ 271 w 3511"/>
                  <a:gd name="T111" fmla="*/ 1581 h 1581"/>
                  <a:gd name="T112" fmla="*/ 0 w 3511"/>
                  <a:gd name="T113" fmla="*/ 1581 h 1581"/>
                  <a:gd name="T114" fmla="*/ 0 w 3511"/>
                  <a:gd name="T115" fmla="*/ 1311 h 1581"/>
                  <a:gd name="T116" fmla="*/ 271 w 3511"/>
                  <a:gd name="T117" fmla="*/ 1311 h 1581"/>
                  <a:gd name="T118" fmla="*/ 271 w 3511"/>
                  <a:gd name="T119" fmla="*/ 1581 h 1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511" h="1581">
                    <a:moveTo>
                      <a:pt x="1351" y="270"/>
                    </a:moveTo>
                    <a:lnTo>
                      <a:pt x="1081" y="270"/>
                    </a:lnTo>
                    <a:lnTo>
                      <a:pt x="1081" y="0"/>
                    </a:lnTo>
                    <a:lnTo>
                      <a:pt x="1351" y="0"/>
                    </a:lnTo>
                    <a:lnTo>
                      <a:pt x="1351" y="270"/>
                    </a:lnTo>
                    <a:close/>
                    <a:moveTo>
                      <a:pt x="1891" y="270"/>
                    </a:moveTo>
                    <a:lnTo>
                      <a:pt x="1621" y="270"/>
                    </a:lnTo>
                    <a:lnTo>
                      <a:pt x="1621" y="0"/>
                    </a:lnTo>
                    <a:lnTo>
                      <a:pt x="1891" y="0"/>
                    </a:lnTo>
                    <a:lnTo>
                      <a:pt x="1891" y="270"/>
                    </a:lnTo>
                    <a:close/>
                    <a:moveTo>
                      <a:pt x="2431" y="270"/>
                    </a:moveTo>
                    <a:lnTo>
                      <a:pt x="2161" y="270"/>
                    </a:lnTo>
                    <a:lnTo>
                      <a:pt x="2161" y="0"/>
                    </a:lnTo>
                    <a:lnTo>
                      <a:pt x="2431" y="0"/>
                    </a:lnTo>
                    <a:lnTo>
                      <a:pt x="2431" y="270"/>
                    </a:lnTo>
                    <a:close/>
                    <a:moveTo>
                      <a:pt x="2971" y="270"/>
                    </a:moveTo>
                    <a:lnTo>
                      <a:pt x="2701" y="270"/>
                    </a:lnTo>
                    <a:lnTo>
                      <a:pt x="2701" y="0"/>
                    </a:lnTo>
                    <a:lnTo>
                      <a:pt x="2971" y="0"/>
                    </a:lnTo>
                    <a:lnTo>
                      <a:pt x="2971" y="270"/>
                    </a:lnTo>
                    <a:close/>
                    <a:moveTo>
                      <a:pt x="3511" y="270"/>
                    </a:moveTo>
                    <a:lnTo>
                      <a:pt x="3241" y="270"/>
                    </a:lnTo>
                    <a:lnTo>
                      <a:pt x="3241" y="0"/>
                    </a:lnTo>
                    <a:lnTo>
                      <a:pt x="3511" y="0"/>
                    </a:lnTo>
                    <a:lnTo>
                      <a:pt x="3511" y="270"/>
                    </a:lnTo>
                    <a:close/>
                    <a:moveTo>
                      <a:pt x="567" y="284"/>
                    </a:moveTo>
                    <a:lnTo>
                      <a:pt x="501" y="27"/>
                    </a:lnTo>
                    <a:lnTo>
                      <a:pt x="541" y="18"/>
                    </a:lnTo>
                    <a:lnTo>
                      <a:pt x="622" y="13"/>
                    </a:lnTo>
                    <a:lnTo>
                      <a:pt x="663" y="13"/>
                    </a:lnTo>
                    <a:lnTo>
                      <a:pt x="797" y="13"/>
                    </a:lnTo>
                    <a:lnTo>
                      <a:pt x="797" y="284"/>
                    </a:lnTo>
                    <a:lnTo>
                      <a:pt x="663" y="284"/>
                    </a:lnTo>
                    <a:lnTo>
                      <a:pt x="652" y="279"/>
                    </a:lnTo>
                    <a:lnTo>
                      <a:pt x="631" y="274"/>
                    </a:lnTo>
                    <a:lnTo>
                      <a:pt x="597" y="275"/>
                    </a:lnTo>
                    <a:lnTo>
                      <a:pt x="567" y="284"/>
                    </a:lnTo>
                    <a:close/>
                    <a:moveTo>
                      <a:pt x="298" y="554"/>
                    </a:moveTo>
                    <a:lnTo>
                      <a:pt x="41" y="473"/>
                    </a:lnTo>
                    <a:lnTo>
                      <a:pt x="53" y="433"/>
                    </a:lnTo>
                    <a:lnTo>
                      <a:pt x="86" y="357"/>
                    </a:lnTo>
                    <a:lnTo>
                      <a:pt x="132" y="286"/>
                    </a:lnTo>
                    <a:lnTo>
                      <a:pt x="187" y="220"/>
                    </a:lnTo>
                    <a:lnTo>
                      <a:pt x="217" y="189"/>
                    </a:lnTo>
                    <a:lnTo>
                      <a:pt x="405" y="391"/>
                    </a:lnTo>
                    <a:lnTo>
                      <a:pt x="386" y="404"/>
                    </a:lnTo>
                    <a:lnTo>
                      <a:pt x="351" y="437"/>
                    </a:lnTo>
                    <a:lnTo>
                      <a:pt x="323" y="480"/>
                    </a:lnTo>
                    <a:lnTo>
                      <a:pt x="303" y="528"/>
                    </a:lnTo>
                    <a:lnTo>
                      <a:pt x="298" y="554"/>
                    </a:lnTo>
                    <a:close/>
                    <a:moveTo>
                      <a:pt x="271" y="1040"/>
                    </a:moveTo>
                    <a:lnTo>
                      <a:pt x="0" y="1040"/>
                    </a:lnTo>
                    <a:lnTo>
                      <a:pt x="0" y="771"/>
                    </a:lnTo>
                    <a:lnTo>
                      <a:pt x="271" y="771"/>
                    </a:lnTo>
                    <a:lnTo>
                      <a:pt x="271" y="1040"/>
                    </a:lnTo>
                    <a:close/>
                    <a:moveTo>
                      <a:pt x="271" y="1581"/>
                    </a:moveTo>
                    <a:lnTo>
                      <a:pt x="0" y="1581"/>
                    </a:lnTo>
                    <a:lnTo>
                      <a:pt x="0" y="1311"/>
                    </a:lnTo>
                    <a:lnTo>
                      <a:pt x="271" y="1311"/>
                    </a:lnTo>
                    <a:lnTo>
                      <a:pt x="271" y="158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Rectangle 94"/>
              <p:cNvSpPr>
                <a:spLocks noChangeArrowheads="1"/>
              </p:cNvSpPr>
              <p:nvPr/>
            </p:nvSpPr>
            <p:spPr bwMode="auto">
              <a:xfrm>
                <a:off x="7277" y="3278"/>
                <a:ext cx="17" cy="34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Freeform 95"/>
              <p:cNvSpPr>
                <a:spLocks/>
              </p:cNvSpPr>
              <p:nvPr/>
            </p:nvSpPr>
            <p:spPr bwMode="auto">
              <a:xfrm>
                <a:off x="7253" y="3256"/>
                <a:ext cx="81" cy="81"/>
              </a:xfrm>
              <a:custGeom>
                <a:avLst/>
                <a:gdLst>
                  <a:gd name="T0" fmla="*/ 324 w 648"/>
                  <a:gd name="T1" fmla="*/ 0 h 649"/>
                  <a:gd name="T2" fmla="*/ 358 w 648"/>
                  <a:gd name="T3" fmla="*/ 1 h 649"/>
                  <a:gd name="T4" fmla="*/ 420 w 648"/>
                  <a:gd name="T5" fmla="*/ 14 h 649"/>
                  <a:gd name="T6" fmla="*/ 479 w 648"/>
                  <a:gd name="T7" fmla="*/ 39 h 649"/>
                  <a:gd name="T8" fmla="*/ 531 w 648"/>
                  <a:gd name="T9" fmla="*/ 74 h 649"/>
                  <a:gd name="T10" fmla="*/ 574 w 648"/>
                  <a:gd name="T11" fmla="*/ 117 h 649"/>
                  <a:gd name="T12" fmla="*/ 610 w 648"/>
                  <a:gd name="T13" fmla="*/ 170 h 649"/>
                  <a:gd name="T14" fmla="*/ 634 w 648"/>
                  <a:gd name="T15" fmla="*/ 228 h 649"/>
                  <a:gd name="T16" fmla="*/ 647 w 648"/>
                  <a:gd name="T17" fmla="*/ 291 h 649"/>
                  <a:gd name="T18" fmla="*/ 648 w 648"/>
                  <a:gd name="T19" fmla="*/ 324 h 649"/>
                  <a:gd name="T20" fmla="*/ 647 w 648"/>
                  <a:gd name="T21" fmla="*/ 358 h 649"/>
                  <a:gd name="T22" fmla="*/ 634 w 648"/>
                  <a:gd name="T23" fmla="*/ 421 h 649"/>
                  <a:gd name="T24" fmla="*/ 610 w 648"/>
                  <a:gd name="T25" fmla="*/ 479 h 649"/>
                  <a:gd name="T26" fmla="*/ 574 w 648"/>
                  <a:gd name="T27" fmla="*/ 531 h 649"/>
                  <a:gd name="T28" fmla="*/ 531 w 648"/>
                  <a:gd name="T29" fmla="*/ 576 h 649"/>
                  <a:gd name="T30" fmla="*/ 479 w 648"/>
                  <a:gd name="T31" fmla="*/ 610 h 649"/>
                  <a:gd name="T32" fmla="*/ 420 w 648"/>
                  <a:gd name="T33" fmla="*/ 634 h 649"/>
                  <a:gd name="T34" fmla="*/ 358 w 648"/>
                  <a:gd name="T35" fmla="*/ 647 h 649"/>
                  <a:gd name="T36" fmla="*/ 324 w 648"/>
                  <a:gd name="T37" fmla="*/ 649 h 649"/>
                  <a:gd name="T38" fmla="*/ 291 w 648"/>
                  <a:gd name="T39" fmla="*/ 647 h 649"/>
                  <a:gd name="T40" fmla="*/ 228 w 648"/>
                  <a:gd name="T41" fmla="*/ 634 h 649"/>
                  <a:gd name="T42" fmla="*/ 169 w 648"/>
                  <a:gd name="T43" fmla="*/ 610 h 649"/>
                  <a:gd name="T44" fmla="*/ 118 w 648"/>
                  <a:gd name="T45" fmla="*/ 576 h 649"/>
                  <a:gd name="T46" fmla="*/ 74 w 648"/>
                  <a:gd name="T47" fmla="*/ 531 h 649"/>
                  <a:gd name="T48" fmla="*/ 39 w 648"/>
                  <a:gd name="T49" fmla="*/ 479 h 649"/>
                  <a:gd name="T50" fmla="*/ 14 w 648"/>
                  <a:gd name="T51" fmla="*/ 421 h 649"/>
                  <a:gd name="T52" fmla="*/ 1 w 648"/>
                  <a:gd name="T53" fmla="*/ 358 h 649"/>
                  <a:gd name="T54" fmla="*/ 0 w 648"/>
                  <a:gd name="T55" fmla="*/ 324 h 649"/>
                  <a:gd name="T56" fmla="*/ 1 w 648"/>
                  <a:gd name="T57" fmla="*/ 291 h 649"/>
                  <a:gd name="T58" fmla="*/ 14 w 648"/>
                  <a:gd name="T59" fmla="*/ 228 h 649"/>
                  <a:gd name="T60" fmla="*/ 39 w 648"/>
                  <a:gd name="T61" fmla="*/ 170 h 649"/>
                  <a:gd name="T62" fmla="*/ 74 w 648"/>
                  <a:gd name="T63" fmla="*/ 117 h 649"/>
                  <a:gd name="T64" fmla="*/ 118 w 648"/>
                  <a:gd name="T65" fmla="*/ 74 h 649"/>
                  <a:gd name="T66" fmla="*/ 169 w 648"/>
                  <a:gd name="T67" fmla="*/ 39 h 649"/>
                  <a:gd name="T68" fmla="*/ 228 w 648"/>
                  <a:gd name="T69" fmla="*/ 14 h 649"/>
                  <a:gd name="T70" fmla="*/ 291 w 648"/>
                  <a:gd name="T71" fmla="*/ 1 h 649"/>
                  <a:gd name="T72" fmla="*/ 324 w 648"/>
                  <a:gd name="T73" fmla="*/ 0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48" h="649">
                    <a:moveTo>
                      <a:pt x="324" y="0"/>
                    </a:moveTo>
                    <a:lnTo>
                      <a:pt x="358" y="1"/>
                    </a:lnTo>
                    <a:lnTo>
                      <a:pt x="420" y="14"/>
                    </a:lnTo>
                    <a:lnTo>
                      <a:pt x="479" y="39"/>
                    </a:lnTo>
                    <a:lnTo>
                      <a:pt x="531" y="74"/>
                    </a:lnTo>
                    <a:lnTo>
                      <a:pt x="574" y="117"/>
                    </a:lnTo>
                    <a:lnTo>
                      <a:pt x="610" y="170"/>
                    </a:lnTo>
                    <a:lnTo>
                      <a:pt x="634" y="228"/>
                    </a:lnTo>
                    <a:lnTo>
                      <a:pt x="647" y="291"/>
                    </a:lnTo>
                    <a:lnTo>
                      <a:pt x="648" y="324"/>
                    </a:lnTo>
                    <a:lnTo>
                      <a:pt x="647" y="358"/>
                    </a:lnTo>
                    <a:lnTo>
                      <a:pt x="634" y="421"/>
                    </a:lnTo>
                    <a:lnTo>
                      <a:pt x="610" y="479"/>
                    </a:lnTo>
                    <a:lnTo>
                      <a:pt x="574" y="531"/>
                    </a:lnTo>
                    <a:lnTo>
                      <a:pt x="531" y="576"/>
                    </a:lnTo>
                    <a:lnTo>
                      <a:pt x="479" y="610"/>
                    </a:lnTo>
                    <a:lnTo>
                      <a:pt x="420" y="634"/>
                    </a:lnTo>
                    <a:lnTo>
                      <a:pt x="358" y="647"/>
                    </a:lnTo>
                    <a:lnTo>
                      <a:pt x="324" y="649"/>
                    </a:lnTo>
                    <a:lnTo>
                      <a:pt x="291" y="647"/>
                    </a:lnTo>
                    <a:lnTo>
                      <a:pt x="228" y="634"/>
                    </a:lnTo>
                    <a:lnTo>
                      <a:pt x="169" y="610"/>
                    </a:lnTo>
                    <a:lnTo>
                      <a:pt x="118" y="576"/>
                    </a:lnTo>
                    <a:lnTo>
                      <a:pt x="74" y="531"/>
                    </a:lnTo>
                    <a:lnTo>
                      <a:pt x="39" y="479"/>
                    </a:lnTo>
                    <a:lnTo>
                      <a:pt x="14" y="421"/>
                    </a:lnTo>
                    <a:lnTo>
                      <a:pt x="1" y="358"/>
                    </a:lnTo>
                    <a:lnTo>
                      <a:pt x="0" y="324"/>
                    </a:lnTo>
                    <a:lnTo>
                      <a:pt x="1" y="291"/>
                    </a:lnTo>
                    <a:lnTo>
                      <a:pt x="14" y="228"/>
                    </a:lnTo>
                    <a:lnTo>
                      <a:pt x="39" y="170"/>
                    </a:lnTo>
                    <a:lnTo>
                      <a:pt x="74" y="117"/>
                    </a:lnTo>
                    <a:lnTo>
                      <a:pt x="118" y="74"/>
                    </a:lnTo>
                    <a:lnTo>
                      <a:pt x="169" y="39"/>
                    </a:lnTo>
                    <a:lnTo>
                      <a:pt x="228" y="14"/>
                    </a:lnTo>
                    <a:lnTo>
                      <a:pt x="291" y="1"/>
                    </a:lnTo>
                    <a:lnTo>
                      <a:pt x="3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Freeform 96"/>
              <p:cNvSpPr>
                <a:spLocks noEditPoints="1"/>
              </p:cNvSpPr>
              <p:nvPr/>
            </p:nvSpPr>
            <p:spPr bwMode="auto">
              <a:xfrm>
                <a:off x="7236" y="3239"/>
                <a:ext cx="115" cy="115"/>
              </a:xfrm>
              <a:custGeom>
                <a:avLst/>
                <a:gdLst>
                  <a:gd name="T0" fmla="*/ 438 w 917"/>
                  <a:gd name="T1" fmla="*/ 271 h 919"/>
                  <a:gd name="T2" fmla="*/ 366 w 917"/>
                  <a:gd name="T3" fmla="*/ 292 h 919"/>
                  <a:gd name="T4" fmla="*/ 311 w 917"/>
                  <a:gd name="T5" fmla="*/ 338 h 919"/>
                  <a:gd name="T6" fmla="*/ 277 w 917"/>
                  <a:gd name="T7" fmla="*/ 401 h 919"/>
                  <a:gd name="T8" fmla="*/ 269 w 917"/>
                  <a:gd name="T9" fmla="*/ 459 h 919"/>
                  <a:gd name="T10" fmla="*/ 277 w 917"/>
                  <a:gd name="T11" fmla="*/ 517 h 919"/>
                  <a:gd name="T12" fmla="*/ 311 w 917"/>
                  <a:gd name="T13" fmla="*/ 582 h 919"/>
                  <a:gd name="T14" fmla="*/ 366 w 917"/>
                  <a:gd name="T15" fmla="*/ 626 h 919"/>
                  <a:gd name="T16" fmla="*/ 438 w 917"/>
                  <a:gd name="T17" fmla="*/ 648 h 919"/>
                  <a:gd name="T18" fmla="*/ 479 w 917"/>
                  <a:gd name="T19" fmla="*/ 648 h 919"/>
                  <a:gd name="T20" fmla="*/ 550 w 917"/>
                  <a:gd name="T21" fmla="*/ 626 h 919"/>
                  <a:gd name="T22" fmla="*/ 605 w 917"/>
                  <a:gd name="T23" fmla="*/ 582 h 919"/>
                  <a:gd name="T24" fmla="*/ 640 w 917"/>
                  <a:gd name="T25" fmla="*/ 517 h 919"/>
                  <a:gd name="T26" fmla="*/ 648 w 917"/>
                  <a:gd name="T27" fmla="*/ 459 h 919"/>
                  <a:gd name="T28" fmla="*/ 640 w 917"/>
                  <a:gd name="T29" fmla="*/ 401 h 919"/>
                  <a:gd name="T30" fmla="*/ 605 w 917"/>
                  <a:gd name="T31" fmla="*/ 338 h 919"/>
                  <a:gd name="T32" fmla="*/ 550 w 917"/>
                  <a:gd name="T33" fmla="*/ 292 h 919"/>
                  <a:gd name="T34" fmla="*/ 479 w 917"/>
                  <a:gd name="T35" fmla="*/ 271 h 919"/>
                  <a:gd name="T36" fmla="*/ 458 w 917"/>
                  <a:gd name="T37" fmla="*/ 919 h 919"/>
                  <a:gd name="T38" fmla="*/ 321 w 917"/>
                  <a:gd name="T39" fmla="*/ 899 h 919"/>
                  <a:gd name="T40" fmla="*/ 165 w 917"/>
                  <a:gd name="T41" fmla="*/ 816 h 919"/>
                  <a:gd name="T42" fmla="*/ 53 w 917"/>
                  <a:gd name="T43" fmla="*/ 680 h 919"/>
                  <a:gd name="T44" fmla="*/ 1 w 917"/>
                  <a:gd name="T45" fmla="*/ 507 h 919"/>
                  <a:gd name="T46" fmla="*/ 1 w 917"/>
                  <a:gd name="T47" fmla="*/ 412 h 919"/>
                  <a:gd name="T48" fmla="*/ 53 w 917"/>
                  <a:gd name="T49" fmla="*/ 239 h 919"/>
                  <a:gd name="T50" fmla="*/ 165 w 917"/>
                  <a:gd name="T51" fmla="*/ 103 h 919"/>
                  <a:gd name="T52" fmla="*/ 321 w 917"/>
                  <a:gd name="T53" fmla="*/ 19 h 919"/>
                  <a:gd name="T54" fmla="*/ 458 w 917"/>
                  <a:gd name="T55" fmla="*/ 0 h 919"/>
                  <a:gd name="T56" fmla="*/ 596 w 917"/>
                  <a:gd name="T57" fmla="*/ 19 h 919"/>
                  <a:gd name="T58" fmla="*/ 752 w 917"/>
                  <a:gd name="T59" fmla="*/ 103 h 919"/>
                  <a:gd name="T60" fmla="*/ 863 w 917"/>
                  <a:gd name="T61" fmla="*/ 239 h 919"/>
                  <a:gd name="T62" fmla="*/ 916 w 917"/>
                  <a:gd name="T63" fmla="*/ 412 h 919"/>
                  <a:gd name="T64" fmla="*/ 916 w 917"/>
                  <a:gd name="T65" fmla="*/ 507 h 919"/>
                  <a:gd name="T66" fmla="*/ 863 w 917"/>
                  <a:gd name="T67" fmla="*/ 680 h 919"/>
                  <a:gd name="T68" fmla="*/ 752 w 917"/>
                  <a:gd name="T69" fmla="*/ 816 h 919"/>
                  <a:gd name="T70" fmla="*/ 596 w 917"/>
                  <a:gd name="T71" fmla="*/ 899 h 919"/>
                  <a:gd name="T72" fmla="*/ 458 w 917"/>
                  <a:gd name="T73" fmla="*/ 919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17" h="919">
                    <a:moveTo>
                      <a:pt x="458" y="271"/>
                    </a:moveTo>
                    <a:lnTo>
                      <a:pt x="438" y="271"/>
                    </a:lnTo>
                    <a:lnTo>
                      <a:pt x="401" y="278"/>
                    </a:lnTo>
                    <a:lnTo>
                      <a:pt x="366" y="292"/>
                    </a:lnTo>
                    <a:lnTo>
                      <a:pt x="337" y="312"/>
                    </a:lnTo>
                    <a:lnTo>
                      <a:pt x="311" y="338"/>
                    </a:lnTo>
                    <a:lnTo>
                      <a:pt x="291" y="368"/>
                    </a:lnTo>
                    <a:lnTo>
                      <a:pt x="277" y="401"/>
                    </a:lnTo>
                    <a:lnTo>
                      <a:pt x="270" y="440"/>
                    </a:lnTo>
                    <a:lnTo>
                      <a:pt x="269" y="459"/>
                    </a:lnTo>
                    <a:lnTo>
                      <a:pt x="270" y="479"/>
                    </a:lnTo>
                    <a:lnTo>
                      <a:pt x="277" y="517"/>
                    </a:lnTo>
                    <a:lnTo>
                      <a:pt x="291" y="551"/>
                    </a:lnTo>
                    <a:lnTo>
                      <a:pt x="311" y="582"/>
                    </a:lnTo>
                    <a:lnTo>
                      <a:pt x="337" y="607"/>
                    </a:lnTo>
                    <a:lnTo>
                      <a:pt x="366" y="626"/>
                    </a:lnTo>
                    <a:lnTo>
                      <a:pt x="401" y="641"/>
                    </a:lnTo>
                    <a:lnTo>
                      <a:pt x="438" y="648"/>
                    </a:lnTo>
                    <a:lnTo>
                      <a:pt x="458" y="649"/>
                    </a:lnTo>
                    <a:lnTo>
                      <a:pt x="479" y="648"/>
                    </a:lnTo>
                    <a:lnTo>
                      <a:pt x="516" y="641"/>
                    </a:lnTo>
                    <a:lnTo>
                      <a:pt x="550" y="626"/>
                    </a:lnTo>
                    <a:lnTo>
                      <a:pt x="580" y="607"/>
                    </a:lnTo>
                    <a:lnTo>
                      <a:pt x="605" y="582"/>
                    </a:lnTo>
                    <a:lnTo>
                      <a:pt x="625" y="551"/>
                    </a:lnTo>
                    <a:lnTo>
                      <a:pt x="640" y="517"/>
                    </a:lnTo>
                    <a:lnTo>
                      <a:pt x="647" y="479"/>
                    </a:lnTo>
                    <a:lnTo>
                      <a:pt x="648" y="459"/>
                    </a:lnTo>
                    <a:lnTo>
                      <a:pt x="647" y="440"/>
                    </a:lnTo>
                    <a:lnTo>
                      <a:pt x="640" y="401"/>
                    </a:lnTo>
                    <a:lnTo>
                      <a:pt x="625" y="368"/>
                    </a:lnTo>
                    <a:lnTo>
                      <a:pt x="605" y="338"/>
                    </a:lnTo>
                    <a:lnTo>
                      <a:pt x="580" y="312"/>
                    </a:lnTo>
                    <a:lnTo>
                      <a:pt x="550" y="292"/>
                    </a:lnTo>
                    <a:lnTo>
                      <a:pt x="516" y="278"/>
                    </a:lnTo>
                    <a:lnTo>
                      <a:pt x="479" y="271"/>
                    </a:lnTo>
                    <a:lnTo>
                      <a:pt x="458" y="271"/>
                    </a:lnTo>
                    <a:close/>
                    <a:moveTo>
                      <a:pt x="458" y="919"/>
                    </a:moveTo>
                    <a:lnTo>
                      <a:pt x="411" y="917"/>
                    </a:lnTo>
                    <a:lnTo>
                      <a:pt x="321" y="899"/>
                    </a:lnTo>
                    <a:lnTo>
                      <a:pt x="238" y="865"/>
                    </a:lnTo>
                    <a:lnTo>
                      <a:pt x="165" y="816"/>
                    </a:lnTo>
                    <a:lnTo>
                      <a:pt x="103" y="753"/>
                    </a:lnTo>
                    <a:lnTo>
                      <a:pt x="53" y="680"/>
                    </a:lnTo>
                    <a:lnTo>
                      <a:pt x="19" y="598"/>
                    </a:lnTo>
                    <a:lnTo>
                      <a:pt x="1" y="507"/>
                    </a:lnTo>
                    <a:lnTo>
                      <a:pt x="0" y="459"/>
                    </a:lnTo>
                    <a:lnTo>
                      <a:pt x="1" y="412"/>
                    </a:lnTo>
                    <a:lnTo>
                      <a:pt x="19" y="321"/>
                    </a:lnTo>
                    <a:lnTo>
                      <a:pt x="53" y="239"/>
                    </a:lnTo>
                    <a:lnTo>
                      <a:pt x="103" y="165"/>
                    </a:lnTo>
                    <a:lnTo>
                      <a:pt x="165" y="103"/>
                    </a:lnTo>
                    <a:lnTo>
                      <a:pt x="238" y="55"/>
                    </a:lnTo>
                    <a:lnTo>
                      <a:pt x="321" y="19"/>
                    </a:lnTo>
                    <a:lnTo>
                      <a:pt x="411" y="2"/>
                    </a:lnTo>
                    <a:lnTo>
                      <a:pt x="458" y="0"/>
                    </a:lnTo>
                    <a:lnTo>
                      <a:pt x="506" y="2"/>
                    </a:lnTo>
                    <a:lnTo>
                      <a:pt x="596" y="19"/>
                    </a:lnTo>
                    <a:lnTo>
                      <a:pt x="679" y="55"/>
                    </a:lnTo>
                    <a:lnTo>
                      <a:pt x="752" y="103"/>
                    </a:lnTo>
                    <a:lnTo>
                      <a:pt x="814" y="165"/>
                    </a:lnTo>
                    <a:lnTo>
                      <a:pt x="863" y="239"/>
                    </a:lnTo>
                    <a:lnTo>
                      <a:pt x="898" y="321"/>
                    </a:lnTo>
                    <a:lnTo>
                      <a:pt x="916" y="412"/>
                    </a:lnTo>
                    <a:lnTo>
                      <a:pt x="917" y="459"/>
                    </a:lnTo>
                    <a:lnTo>
                      <a:pt x="916" y="507"/>
                    </a:lnTo>
                    <a:lnTo>
                      <a:pt x="898" y="598"/>
                    </a:lnTo>
                    <a:lnTo>
                      <a:pt x="863" y="680"/>
                    </a:lnTo>
                    <a:lnTo>
                      <a:pt x="814" y="753"/>
                    </a:lnTo>
                    <a:lnTo>
                      <a:pt x="752" y="816"/>
                    </a:lnTo>
                    <a:lnTo>
                      <a:pt x="679" y="865"/>
                    </a:lnTo>
                    <a:lnTo>
                      <a:pt x="596" y="899"/>
                    </a:lnTo>
                    <a:lnTo>
                      <a:pt x="506" y="917"/>
                    </a:lnTo>
                    <a:lnTo>
                      <a:pt x="458" y="919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2" name="Rectangle 97"/>
              <p:cNvSpPr>
                <a:spLocks noChangeArrowheads="1"/>
              </p:cNvSpPr>
              <p:nvPr/>
            </p:nvSpPr>
            <p:spPr bwMode="auto">
              <a:xfrm>
                <a:off x="6389" y="3526"/>
                <a:ext cx="846" cy="50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Freeform 98"/>
              <p:cNvSpPr>
                <a:spLocks noEditPoints="1"/>
              </p:cNvSpPr>
              <p:nvPr/>
            </p:nvSpPr>
            <p:spPr bwMode="auto">
              <a:xfrm>
                <a:off x="6372" y="3509"/>
                <a:ext cx="880" cy="541"/>
              </a:xfrm>
              <a:custGeom>
                <a:avLst/>
                <a:gdLst>
                  <a:gd name="T0" fmla="*/ 271 w 7035"/>
                  <a:gd name="T1" fmla="*/ 4054 h 4325"/>
                  <a:gd name="T2" fmla="*/ 6765 w 7035"/>
                  <a:gd name="T3" fmla="*/ 4054 h 4325"/>
                  <a:gd name="T4" fmla="*/ 6765 w 7035"/>
                  <a:gd name="T5" fmla="*/ 271 h 4325"/>
                  <a:gd name="T6" fmla="*/ 271 w 7035"/>
                  <a:gd name="T7" fmla="*/ 271 h 4325"/>
                  <a:gd name="T8" fmla="*/ 271 w 7035"/>
                  <a:gd name="T9" fmla="*/ 4054 h 4325"/>
                  <a:gd name="T10" fmla="*/ 7035 w 7035"/>
                  <a:gd name="T11" fmla="*/ 4325 h 4325"/>
                  <a:gd name="T12" fmla="*/ 0 w 7035"/>
                  <a:gd name="T13" fmla="*/ 4325 h 4325"/>
                  <a:gd name="T14" fmla="*/ 0 w 7035"/>
                  <a:gd name="T15" fmla="*/ 0 h 4325"/>
                  <a:gd name="T16" fmla="*/ 7035 w 7035"/>
                  <a:gd name="T17" fmla="*/ 0 h 4325"/>
                  <a:gd name="T18" fmla="*/ 7035 w 7035"/>
                  <a:gd name="T19" fmla="*/ 4325 h 4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035" h="4325">
                    <a:moveTo>
                      <a:pt x="271" y="4054"/>
                    </a:moveTo>
                    <a:lnTo>
                      <a:pt x="6765" y="4054"/>
                    </a:lnTo>
                    <a:lnTo>
                      <a:pt x="6765" y="271"/>
                    </a:lnTo>
                    <a:lnTo>
                      <a:pt x="271" y="271"/>
                    </a:lnTo>
                    <a:lnTo>
                      <a:pt x="271" y="4054"/>
                    </a:lnTo>
                    <a:close/>
                    <a:moveTo>
                      <a:pt x="7035" y="4325"/>
                    </a:moveTo>
                    <a:lnTo>
                      <a:pt x="0" y="4325"/>
                    </a:lnTo>
                    <a:lnTo>
                      <a:pt x="0" y="0"/>
                    </a:lnTo>
                    <a:lnTo>
                      <a:pt x="7035" y="0"/>
                    </a:lnTo>
                    <a:lnTo>
                      <a:pt x="7035" y="432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Freeform 99"/>
              <p:cNvSpPr>
                <a:spLocks/>
              </p:cNvSpPr>
              <p:nvPr/>
            </p:nvSpPr>
            <p:spPr bwMode="auto">
              <a:xfrm>
                <a:off x="6457" y="3594"/>
                <a:ext cx="710" cy="371"/>
              </a:xfrm>
              <a:custGeom>
                <a:avLst/>
                <a:gdLst>
                  <a:gd name="T0" fmla="*/ 0 w 5684"/>
                  <a:gd name="T1" fmla="*/ 540 h 2973"/>
                  <a:gd name="T2" fmla="*/ 82 w 5684"/>
                  <a:gd name="T3" fmla="*/ 534 h 2973"/>
                  <a:gd name="T4" fmla="*/ 185 w 5684"/>
                  <a:gd name="T5" fmla="*/ 508 h 2973"/>
                  <a:gd name="T6" fmla="*/ 279 w 5684"/>
                  <a:gd name="T7" fmla="*/ 462 h 2973"/>
                  <a:gd name="T8" fmla="*/ 362 w 5684"/>
                  <a:gd name="T9" fmla="*/ 400 h 2973"/>
                  <a:gd name="T10" fmla="*/ 432 w 5684"/>
                  <a:gd name="T11" fmla="*/ 323 h 2973"/>
                  <a:gd name="T12" fmla="*/ 486 w 5684"/>
                  <a:gd name="T13" fmla="*/ 234 h 2973"/>
                  <a:gd name="T14" fmla="*/ 522 w 5684"/>
                  <a:gd name="T15" fmla="*/ 135 h 2973"/>
                  <a:gd name="T16" fmla="*/ 539 w 5684"/>
                  <a:gd name="T17" fmla="*/ 27 h 2973"/>
                  <a:gd name="T18" fmla="*/ 5144 w 5684"/>
                  <a:gd name="T19" fmla="*/ 0 h 2973"/>
                  <a:gd name="T20" fmla="*/ 5150 w 5684"/>
                  <a:gd name="T21" fmla="*/ 82 h 2973"/>
                  <a:gd name="T22" fmla="*/ 5176 w 5684"/>
                  <a:gd name="T23" fmla="*/ 186 h 2973"/>
                  <a:gd name="T24" fmla="*/ 5222 w 5684"/>
                  <a:gd name="T25" fmla="*/ 280 h 2973"/>
                  <a:gd name="T26" fmla="*/ 5284 w 5684"/>
                  <a:gd name="T27" fmla="*/ 363 h 2973"/>
                  <a:gd name="T28" fmla="*/ 5361 w 5684"/>
                  <a:gd name="T29" fmla="*/ 433 h 2973"/>
                  <a:gd name="T30" fmla="*/ 5450 w 5684"/>
                  <a:gd name="T31" fmla="*/ 488 h 2973"/>
                  <a:gd name="T32" fmla="*/ 5549 w 5684"/>
                  <a:gd name="T33" fmla="*/ 524 h 2973"/>
                  <a:gd name="T34" fmla="*/ 5656 w 5684"/>
                  <a:gd name="T35" fmla="*/ 540 h 2973"/>
                  <a:gd name="T36" fmla="*/ 5684 w 5684"/>
                  <a:gd name="T37" fmla="*/ 2433 h 2973"/>
                  <a:gd name="T38" fmla="*/ 5602 w 5684"/>
                  <a:gd name="T39" fmla="*/ 2439 h 2973"/>
                  <a:gd name="T40" fmla="*/ 5498 w 5684"/>
                  <a:gd name="T41" fmla="*/ 2465 h 2973"/>
                  <a:gd name="T42" fmla="*/ 5404 w 5684"/>
                  <a:gd name="T43" fmla="*/ 2511 h 2973"/>
                  <a:gd name="T44" fmla="*/ 5321 w 5684"/>
                  <a:gd name="T45" fmla="*/ 2574 h 2973"/>
                  <a:gd name="T46" fmla="*/ 5251 w 5684"/>
                  <a:gd name="T47" fmla="*/ 2651 h 2973"/>
                  <a:gd name="T48" fmla="*/ 5197 w 5684"/>
                  <a:gd name="T49" fmla="*/ 2740 h 2973"/>
                  <a:gd name="T50" fmla="*/ 5160 w 5684"/>
                  <a:gd name="T51" fmla="*/ 2838 h 2973"/>
                  <a:gd name="T52" fmla="*/ 5144 w 5684"/>
                  <a:gd name="T53" fmla="*/ 2946 h 2973"/>
                  <a:gd name="T54" fmla="*/ 539 w 5684"/>
                  <a:gd name="T55" fmla="*/ 2973 h 2973"/>
                  <a:gd name="T56" fmla="*/ 533 w 5684"/>
                  <a:gd name="T57" fmla="*/ 2888 h 2973"/>
                  <a:gd name="T58" fmla="*/ 507 w 5684"/>
                  <a:gd name="T59" fmla="*/ 2782 h 2973"/>
                  <a:gd name="T60" fmla="*/ 461 w 5684"/>
                  <a:gd name="T61" fmla="*/ 2687 h 2973"/>
                  <a:gd name="T62" fmla="*/ 399 w 5684"/>
                  <a:gd name="T63" fmla="*/ 2605 h 2973"/>
                  <a:gd name="T64" fmla="*/ 322 w 5684"/>
                  <a:gd name="T65" fmla="*/ 2536 h 2973"/>
                  <a:gd name="T66" fmla="*/ 232 w 5684"/>
                  <a:gd name="T67" fmla="*/ 2483 h 2973"/>
                  <a:gd name="T68" fmla="*/ 134 w 5684"/>
                  <a:gd name="T69" fmla="*/ 2449 h 2973"/>
                  <a:gd name="T70" fmla="*/ 27 w 5684"/>
                  <a:gd name="T71" fmla="*/ 2433 h 29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684" h="2973">
                    <a:moveTo>
                      <a:pt x="0" y="2433"/>
                    </a:moveTo>
                    <a:lnTo>
                      <a:pt x="0" y="540"/>
                    </a:lnTo>
                    <a:lnTo>
                      <a:pt x="27" y="540"/>
                    </a:lnTo>
                    <a:lnTo>
                      <a:pt x="82" y="534"/>
                    </a:lnTo>
                    <a:lnTo>
                      <a:pt x="134" y="524"/>
                    </a:lnTo>
                    <a:lnTo>
                      <a:pt x="185" y="508"/>
                    </a:lnTo>
                    <a:lnTo>
                      <a:pt x="232" y="488"/>
                    </a:lnTo>
                    <a:lnTo>
                      <a:pt x="279" y="462"/>
                    </a:lnTo>
                    <a:lnTo>
                      <a:pt x="322" y="433"/>
                    </a:lnTo>
                    <a:lnTo>
                      <a:pt x="362" y="400"/>
                    </a:lnTo>
                    <a:lnTo>
                      <a:pt x="399" y="363"/>
                    </a:lnTo>
                    <a:lnTo>
                      <a:pt x="432" y="323"/>
                    </a:lnTo>
                    <a:lnTo>
                      <a:pt x="461" y="280"/>
                    </a:lnTo>
                    <a:lnTo>
                      <a:pt x="486" y="234"/>
                    </a:lnTo>
                    <a:lnTo>
                      <a:pt x="507" y="186"/>
                    </a:lnTo>
                    <a:lnTo>
                      <a:pt x="522" y="135"/>
                    </a:lnTo>
                    <a:lnTo>
                      <a:pt x="533" y="82"/>
                    </a:lnTo>
                    <a:lnTo>
                      <a:pt x="539" y="27"/>
                    </a:lnTo>
                    <a:lnTo>
                      <a:pt x="539" y="0"/>
                    </a:lnTo>
                    <a:lnTo>
                      <a:pt x="5144" y="0"/>
                    </a:lnTo>
                    <a:lnTo>
                      <a:pt x="5144" y="27"/>
                    </a:lnTo>
                    <a:lnTo>
                      <a:pt x="5150" y="82"/>
                    </a:lnTo>
                    <a:lnTo>
                      <a:pt x="5160" y="135"/>
                    </a:lnTo>
                    <a:lnTo>
                      <a:pt x="5176" y="186"/>
                    </a:lnTo>
                    <a:lnTo>
                      <a:pt x="5197" y="234"/>
                    </a:lnTo>
                    <a:lnTo>
                      <a:pt x="5222" y="280"/>
                    </a:lnTo>
                    <a:lnTo>
                      <a:pt x="5251" y="323"/>
                    </a:lnTo>
                    <a:lnTo>
                      <a:pt x="5284" y="363"/>
                    </a:lnTo>
                    <a:lnTo>
                      <a:pt x="5321" y="400"/>
                    </a:lnTo>
                    <a:lnTo>
                      <a:pt x="5361" y="433"/>
                    </a:lnTo>
                    <a:lnTo>
                      <a:pt x="5404" y="462"/>
                    </a:lnTo>
                    <a:lnTo>
                      <a:pt x="5450" y="488"/>
                    </a:lnTo>
                    <a:lnTo>
                      <a:pt x="5498" y="508"/>
                    </a:lnTo>
                    <a:lnTo>
                      <a:pt x="5549" y="524"/>
                    </a:lnTo>
                    <a:lnTo>
                      <a:pt x="5602" y="534"/>
                    </a:lnTo>
                    <a:lnTo>
                      <a:pt x="5656" y="540"/>
                    </a:lnTo>
                    <a:lnTo>
                      <a:pt x="5684" y="540"/>
                    </a:lnTo>
                    <a:lnTo>
                      <a:pt x="5684" y="2433"/>
                    </a:lnTo>
                    <a:lnTo>
                      <a:pt x="5656" y="2433"/>
                    </a:lnTo>
                    <a:lnTo>
                      <a:pt x="5602" y="2439"/>
                    </a:lnTo>
                    <a:lnTo>
                      <a:pt x="5549" y="2450"/>
                    </a:lnTo>
                    <a:lnTo>
                      <a:pt x="5498" y="2465"/>
                    </a:lnTo>
                    <a:lnTo>
                      <a:pt x="5450" y="2486"/>
                    </a:lnTo>
                    <a:lnTo>
                      <a:pt x="5404" y="2511"/>
                    </a:lnTo>
                    <a:lnTo>
                      <a:pt x="5361" y="2540"/>
                    </a:lnTo>
                    <a:lnTo>
                      <a:pt x="5321" y="2574"/>
                    </a:lnTo>
                    <a:lnTo>
                      <a:pt x="5284" y="2610"/>
                    </a:lnTo>
                    <a:lnTo>
                      <a:pt x="5251" y="2651"/>
                    </a:lnTo>
                    <a:lnTo>
                      <a:pt x="5222" y="2693"/>
                    </a:lnTo>
                    <a:lnTo>
                      <a:pt x="5197" y="2740"/>
                    </a:lnTo>
                    <a:lnTo>
                      <a:pt x="5176" y="2787"/>
                    </a:lnTo>
                    <a:lnTo>
                      <a:pt x="5160" y="2838"/>
                    </a:lnTo>
                    <a:lnTo>
                      <a:pt x="5150" y="2891"/>
                    </a:lnTo>
                    <a:lnTo>
                      <a:pt x="5144" y="2946"/>
                    </a:lnTo>
                    <a:lnTo>
                      <a:pt x="5144" y="2973"/>
                    </a:lnTo>
                    <a:lnTo>
                      <a:pt x="539" y="2973"/>
                    </a:lnTo>
                    <a:lnTo>
                      <a:pt x="539" y="2945"/>
                    </a:lnTo>
                    <a:lnTo>
                      <a:pt x="533" y="2888"/>
                    </a:lnTo>
                    <a:lnTo>
                      <a:pt x="522" y="2834"/>
                    </a:lnTo>
                    <a:lnTo>
                      <a:pt x="507" y="2782"/>
                    </a:lnTo>
                    <a:lnTo>
                      <a:pt x="486" y="2734"/>
                    </a:lnTo>
                    <a:lnTo>
                      <a:pt x="461" y="2687"/>
                    </a:lnTo>
                    <a:lnTo>
                      <a:pt x="432" y="2645"/>
                    </a:lnTo>
                    <a:lnTo>
                      <a:pt x="399" y="2605"/>
                    </a:lnTo>
                    <a:lnTo>
                      <a:pt x="362" y="2569"/>
                    </a:lnTo>
                    <a:lnTo>
                      <a:pt x="322" y="2536"/>
                    </a:lnTo>
                    <a:lnTo>
                      <a:pt x="279" y="2508"/>
                    </a:lnTo>
                    <a:lnTo>
                      <a:pt x="232" y="2483"/>
                    </a:lnTo>
                    <a:lnTo>
                      <a:pt x="185" y="2464"/>
                    </a:lnTo>
                    <a:lnTo>
                      <a:pt x="134" y="2449"/>
                    </a:lnTo>
                    <a:lnTo>
                      <a:pt x="82" y="2439"/>
                    </a:lnTo>
                    <a:lnTo>
                      <a:pt x="27" y="2433"/>
                    </a:lnTo>
                    <a:lnTo>
                      <a:pt x="0" y="2433"/>
                    </a:lnTo>
                    <a:close/>
                  </a:path>
                </a:pathLst>
              </a:custGeom>
              <a:solidFill>
                <a:srgbClr val="EF2F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5" name="Freeform 100"/>
              <p:cNvSpPr>
                <a:spLocks/>
              </p:cNvSpPr>
              <p:nvPr/>
            </p:nvSpPr>
            <p:spPr bwMode="auto">
              <a:xfrm>
                <a:off x="6685" y="3653"/>
                <a:ext cx="253" cy="253"/>
              </a:xfrm>
              <a:custGeom>
                <a:avLst/>
                <a:gdLst>
                  <a:gd name="T0" fmla="*/ 1065 w 2026"/>
                  <a:gd name="T1" fmla="*/ 1 h 2028"/>
                  <a:gd name="T2" fmla="*/ 1266 w 2026"/>
                  <a:gd name="T3" fmla="*/ 32 h 2028"/>
                  <a:gd name="T4" fmla="*/ 1451 w 2026"/>
                  <a:gd name="T5" fmla="*/ 100 h 2028"/>
                  <a:gd name="T6" fmla="*/ 1619 w 2026"/>
                  <a:gd name="T7" fmla="*/ 201 h 2028"/>
                  <a:gd name="T8" fmla="*/ 1762 w 2026"/>
                  <a:gd name="T9" fmla="*/ 332 h 2028"/>
                  <a:gd name="T10" fmla="*/ 1879 w 2026"/>
                  <a:gd name="T11" fmla="*/ 488 h 2028"/>
                  <a:gd name="T12" fmla="*/ 1964 w 2026"/>
                  <a:gd name="T13" fmla="*/ 665 h 2028"/>
                  <a:gd name="T14" fmla="*/ 2015 w 2026"/>
                  <a:gd name="T15" fmla="*/ 859 h 2028"/>
                  <a:gd name="T16" fmla="*/ 2026 w 2026"/>
                  <a:gd name="T17" fmla="*/ 1014 h 2028"/>
                  <a:gd name="T18" fmla="*/ 2015 w 2026"/>
                  <a:gd name="T19" fmla="*/ 1168 h 2028"/>
                  <a:gd name="T20" fmla="*/ 1964 w 2026"/>
                  <a:gd name="T21" fmla="*/ 1363 h 2028"/>
                  <a:gd name="T22" fmla="*/ 1879 w 2026"/>
                  <a:gd name="T23" fmla="*/ 1539 h 2028"/>
                  <a:gd name="T24" fmla="*/ 1762 w 2026"/>
                  <a:gd name="T25" fmla="*/ 1695 h 2028"/>
                  <a:gd name="T26" fmla="*/ 1619 w 2026"/>
                  <a:gd name="T27" fmla="*/ 1826 h 2028"/>
                  <a:gd name="T28" fmla="*/ 1451 w 2026"/>
                  <a:gd name="T29" fmla="*/ 1927 h 2028"/>
                  <a:gd name="T30" fmla="*/ 1266 w 2026"/>
                  <a:gd name="T31" fmla="*/ 1996 h 2028"/>
                  <a:gd name="T32" fmla="*/ 1065 w 2026"/>
                  <a:gd name="T33" fmla="*/ 2027 h 2028"/>
                  <a:gd name="T34" fmla="*/ 960 w 2026"/>
                  <a:gd name="T35" fmla="*/ 2027 h 2028"/>
                  <a:gd name="T36" fmla="*/ 760 w 2026"/>
                  <a:gd name="T37" fmla="*/ 1996 h 2028"/>
                  <a:gd name="T38" fmla="*/ 574 w 2026"/>
                  <a:gd name="T39" fmla="*/ 1927 h 2028"/>
                  <a:gd name="T40" fmla="*/ 406 w 2026"/>
                  <a:gd name="T41" fmla="*/ 1826 h 2028"/>
                  <a:gd name="T42" fmla="*/ 263 w 2026"/>
                  <a:gd name="T43" fmla="*/ 1695 h 2028"/>
                  <a:gd name="T44" fmla="*/ 146 w 2026"/>
                  <a:gd name="T45" fmla="*/ 1539 h 2028"/>
                  <a:gd name="T46" fmla="*/ 61 w 2026"/>
                  <a:gd name="T47" fmla="*/ 1363 h 2028"/>
                  <a:gd name="T48" fmla="*/ 11 w 2026"/>
                  <a:gd name="T49" fmla="*/ 1168 h 2028"/>
                  <a:gd name="T50" fmla="*/ 0 w 2026"/>
                  <a:gd name="T51" fmla="*/ 1014 h 2028"/>
                  <a:gd name="T52" fmla="*/ 11 w 2026"/>
                  <a:gd name="T53" fmla="*/ 859 h 2028"/>
                  <a:gd name="T54" fmla="*/ 61 w 2026"/>
                  <a:gd name="T55" fmla="*/ 665 h 2028"/>
                  <a:gd name="T56" fmla="*/ 146 w 2026"/>
                  <a:gd name="T57" fmla="*/ 488 h 2028"/>
                  <a:gd name="T58" fmla="*/ 263 w 2026"/>
                  <a:gd name="T59" fmla="*/ 332 h 2028"/>
                  <a:gd name="T60" fmla="*/ 406 w 2026"/>
                  <a:gd name="T61" fmla="*/ 201 h 2028"/>
                  <a:gd name="T62" fmla="*/ 574 w 2026"/>
                  <a:gd name="T63" fmla="*/ 100 h 2028"/>
                  <a:gd name="T64" fmla="*/ 760 w 2026"/>
                  <a:gd name="T65" fmla="*/ 32 h 2028"/>
                  <a:gd name="T66" fmla="*/ 960 w 2026"/>
                  <a:gd name="T67" fmla="*/ 1 h 20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26" h="2028">
                    <a:moveTo>
                      <a:pt x="1013" y="0"/>
                    </a:moveTo>
                    <a:lnTo>
                      <a:pt x="1065" y="1"/>
                    </a:lnTo>
                    <a:lnTo>
                      <a:pt x="1167" y="12"/>
                    </a:lnTo>
                    <a:lnTo>
                      <a:pt x="1266" y="32"/>
                    </a:lnTo>
                    <a:lnTo>
                      <a:pt x="1361" y="61"/>
                    </a:lnTo>
                    <a:lnTo>
                      <a:pt x="1451" y="100"/>
                    </a:lnTo>
                    <a:lnTo>
                      <a:pt x="1538" y="146"/>
                    </a:lnTo>
                    <a:lnTo>
                      <a:pt x="1619" y="201"/>
                    </a:lnTo>
                    <a:lnTo>
                      <a:pt x="1694" y="263"/>
                    </a:lnTo>
                    <a:lnTo>
                      <a:pt x="1762" y="332"/>
                    </a:lnTo>
                    <a:lnTo>
                      <a:pt x="1824" y="407"/>
                    </a:lnTo>
                    <a:lnTo>
                      <a:pt x="1879" y="488"/>
                    </a:lnTo>
                    <a:lnTo>
                      <a:pt x="1925" y="574"/>
                    </a:lnTo>
                    <a:lnTo>
                      <a:pt x="1964" y="665"/>
                    </a:lnTo>
                    <a:lnTo>
                      <a:pt x="1994" y="761"/>
                    </a:lnTo>
                    <a:lnTo>
                      <a:pt x="2015" y="859"/>
                    </a:lnTo>
                    <a:lnTo>
                      <a:pt x="2025" y="961"/>
                    </a:lnTo>
                    <a:lnTo>
                      <a:pt x="2026" y="1014"/>
                    </a:lnTo>
                    <a:lnTo>
                      <a:pt x="2025" y="1066"/>
                    </a:lnTo>
                    <a:lnTo>
                      <a:pt x="2015" y="1168"/>
                    </a:lnTo>
                    <a:lnTo>
                      <a:pt x="1994" y="1267"/>
                    </a:lnTo>
                    <a:lnTo>
                      <a:pt x="1964" y="1363"/>
                    </a:lnTo>
                    <a:lnTo>
                      <a:pt x="1925" y="1453"/>
                    </a:lnTo>
                    <a:lnTo>
                      <a:pt x="1879" y="1539"/>
                    </a:lnTo>
                    <a:lnTo>
                      <a:pt x="1824" y="1620"/>
                    </a:lnTo>
                    <a:lnTo>
                      <a:pt x="1762" y="1695"/>
                    </a:lnTo>
                    <a:lnTo>
                      <a:pt x="1694" y="1764"/>
                    </a:lnTo>
                    <a:lnTo>
                      <a:pt x="1619" y="1826"/>
                    </a:lnTo>
                    <a:lnTo>
                      <a:pt x="1538" y="1881"/>
                    </a:lnTo>
                    <a:lnTo>
                      <a:pt x="1451" y="1927"/>
                    </a:lnTo>
                    <a:lnTo>
                      <a:pt x="1361" y="1966"/>
                    </a:lnTo>
                    <a:lnTo>
                      <a:pt x="1266" y="1996"/>
                    </a:lnTo>
                    <a:lnTo>
                      <a:pt x="1167" y="2016"/>
                    </a:lnTo>
                    <a:lnTo>
                      <a:pt x="1065" y="2027"/>
                    </a:lnTo>
                    <a:lnTo>
                      <a:pt x="1013" y="2028"/>
                    </a:lnTo>
                    <a:lnTo>
                      <a:pt x="960" y="2027"/>
                    </a:lnTo>
                    <a:lnTo>
                      <a:pt x="858" y="2016"/>
                    </a:lnTo>
                    <a:lnTo>
                      <a:pt x="760" y="1996"/>
                    </a:lnTo>
                    <a:lnTo>
                      <a:pt x="665" y="1966"/>
                    </a:lnTo>
                    <a:lnTo>
                      <a:pt x="574" y="1927"/>
                    </a:lnTo>
                    <a:lnTo>
                      <a:pt x="487" y="1881"/>
                    </a:lnTo>
                    <a:lnTo>
                      <a:pt x="406" y="1826"/>
                    </a:lnTo>
                    <a:lnTo>
                      <a:pt x="331" y="1764"/>
                    </a:lnTo>
                    <a:lnTo>
                      <a:pt x="263" y="1695"/>
                    </a:lnTo>
                    <a:lnTo>
                      <a:pt x="201" y="1620"/>
                    </a:lnTo>
                    <a:lnTo>
                      <a:pt x="146" y="1539"/>
                    </a:lnTo>
                    <a:lnTo>
                      <a:pt x="100" y="1453"/>
                    </a:lnTo>
                    <a:lnTo>
                      <a:pt x="61" y="1363"/>
                    </a:lnTo>
                    <a:lnTo>
                      <a:pt x="32" y="1267"/>
                    </a:lnTo>
                    <a:lnTo>
                      <a:pt x="11" y="1168"/>
                    </a:lnTo>
                    <a:lnTo>
                      <a:pt x="1" y="1066"/>
                    </a:lnTo>
                    <a:lnTo>
                      <a:pt x="0" y="1014"/>
                    </a:lnTo>
                    <a:lnTo>
                      <a:pt x="1" y="961"/>
                    </a:lnTo>
                    <a:lnTo>
                      <a:pt x="11" y="859"/>
                    </a:lnTo>
                    <a:lnTo>
                      <a:pt x="32" y="761"/>
                    </a:lnTo>
                    <a:lnTo>
                      <a:pt x="61" y="665"/>
                    </a:lnTo>
                    <a:lnTo>
                      <a:pt x="100" y="574"/>
                    </a:lnTo>
                    <a:lnTo>
                      <a:pt x="146" y="488"/>
                    </a:lnTo>
                    <a:lnTo>
                      <a:pt x="201" y="407"/>
                    </a:lnTo>
                    <a:lnTo>
                      <a:pt x="263" y="332"/>
                    </a:lnTo>
                    <a:lnTo>
                      <a:pt x="331" y="263"/>
                    </a:lnTo>
                    <a:lnTo>
                      <a:pt x="406" y="201"/>
                    </a:lnTo>
                    <a:lnTo>
                      <a:pt x="487" y="146"/>
                    </a:lnTo>
                    <a:lnTo>
                      <a:pt x="574" y="100"/>
                    </a:lnTo>
                    <a:lnTo>
                      <a:pt x="665" y="61"/>
                    </a:lnTo>
                    <a:lnTo>
                      <a:pt x="760" y="32"/>
                    </a:lnTo>
                    <a:lnTo>
                      <a:pt x="858" y="12"/>
                    </a:lnTo>
                    <a:lnTo>
                      <a:pt x="960" y="1"/>
                    </a:lnTo>
                    <a:lnTo>
                      <a:pt x="10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6" name="Freeform 101"/>
              <p:cNvSpPr>
                <a:spLocks/>
              </p:cNvSpPr>
              <p:nvPr/>
            </p:nvSpPr>
            <p:spPr bwMode="auto">
              <a:xfrm>
                <a:off x="7036" y="3756"/>
                <a:ext cx="47" cy="47"/>
              </a:xfrm>
              <a:custGeom>
                <a:avLst/>
                <a:gdLst>
                  <a:gd name="T0" fmla="*/ 190 w 378"/>
                  <a:gd name="T1" fmla="*/ 0 h 379"/>
                  <a:gd name="T2" fmla="*/ 209 w 378"/>
                  <a:gd name="T3" fmla="*/ 1 h 379"/>
                  <a:gd name="T4" fmla="*/ 246 w 378"/>
                  <a:gd name="T5" fmla="*/ 9 h 379"/>
                  <a:gd name="T6" fmla="*/ 280 w 378"/>
                  <a:gd name="T7" fmla="*/ 23 h 379"/>
                  <a:gd name="T8" fmla="*/ 310 w 378"/>
                  <a:gd name="T9" fmla="*/ 43 h 379"/>
                  <a:gd name="T10" fmla="*/ 336 w 378"/>
                  <a:gd name="T11" fmla="*/ 69 h 379"/>
                  <a:gd name="T12" fmla="*/ 356 w 378"/>
                  <a:gd name="T13" fmla="*/ 100 h 379"/>
                  <a:gd name="T14" fmla="*/ 370 w 378"/>
                  <a:gd name="T15" fmla="*/ 133 h 379"/>
                  <a:gd name="T16" fmla="*/ 378 w 378"/>
                  <a:gd name="T17" fmla="*/ 170 h 379"/>
                  <a:gd name="T18" fmla="*/ 378 w 378"/>
                  <a:gd name="T19" fmla="*/ 190 h 379"/>
                  <a:gd name="T20" fmla="*/ 378 w 378"/>
                  <a:gd name="T21" fmla="*/ 209 h 379"/>
                  <a:gd name="T22" fmla="*/ 370 w 378"/>
                  <a:gd name="T23" fmla="*/ 246 h 379"/>
                  <a:gd name="T24" fmla="*/ 356 w 378"/>
                  <a:gd name="T25" fmla="*/ 280 h 379"/>
                  <a:gd name="T26" fmla="*/ 336 w 378"/>
                  <a:gd name="T27" fmla="*/ 311 h 379"/>
                  <a:gd name="T28" fmla="*/ 310 w 378"/>
                  <a:gd name="T29" fmla="*/ 336 h 379"/>
                  <a:gd name="T30" fmla="*/ 280 w 378"/>
                  <a:gd name="T31" fmla="*/ 356 h 379"/>
                  <a:gd name="T32" fmla="*/ 246 w 378"/>
                  <a:gd name="T33" fmla="*/ 370 h 379"/>
                  <a:gd name="T34" fmla="*/ 209 w 378"/>
                  <a:gd name="T35" fmla="*/ 379 h 379"/>
                  <a:gd name="T36" fmla="*/ 190 w 378"/>
                  <a:gd name="T37" fmla="*/ 379 h 379"/>
                  <a:gd name="T38" fmla="*/ 170 w 378"/>
                  <a:gd name="T39" fmla="*/ 379 h 379"/>
                  <a:gd name="T40" fmla="*/ 133 w 378"/>
                  <a:gd name="T41" fmla="*/ 370 h 379"/>
                  <a:gd name="T42" fmla="*/ 100 w 378"/>
                  <a:gd name="T43" fmla="*/ 356 h 379"/>
                  <a:gd name="T44" fmla="*/ 69 w 378"/>
                  <a:gd name="T45" fmla="*/ 336 h 379"/>
                  <a:gd name="T46" fmla="*/ 43 w 378"/>
                  <a:gd name="T47" fmla="*/ 311 h 379"/>
                  <a:gd name="T48" fmla="*/ 23 w 378"/>
                  <a:gd name="T49" fmla="*/ 280 h 379"/>
                  <a:gd name="T50" fmla="*/ 9 w 378"/>
                  <a:gd name="T51" fmla="*/ 246 h 379"/>
                  <a:gd name="T52" fmla="*/ 1 w 378"/>
                  <a:gd name="T53" fmla="*/ 209 h 379"/>
                  <a:gd name="T54" fmla="*/ 0 w 378"/>
                  <a:gd name="T55" fmla="*/ 190 h 379"/>
                  <a:gd name="T56" fmla="*/ 1 w 378"/>
                  <a:gd name="T57" fmla="*/ 170 h 379"/>
                  <a:gd name="T58" fmla="*/ 9 w 378"/>
                  <a:gd name="T59" fmla="*/ 133 h 379"/>
                  <a:gd name="T60" fmla="*/ 23 w 378"/>
                  <a:gd name="T61" fmla="*/ 100 h 379"/>
                  <a:gd name="T62" fmla="*/ 43 w 378"/>
                  <a:gd name="T63" fmla="*/ 69 h 379"/>
                  <a:gd name="T64" fmla="*/ 69 w 378"/>
                  <a:gd name="T65" fmla="*/ 43 h 379"/>
                  <a:gd name="T66" fmla="*/ 100 w 378"/>
                  <a:gd name="T67" fmla="*/ 23 h 379"/>
                  <a:gd name="T68" fmla="*/ 133 w 378"/>
                  <a:gd name="T69" fmla="*/ 9 h 379"/>
                  <a:gd name="T70" fmla="*/ 170 w 378"/>
                  <a:gd name="T71" fmla="*/ 1 h 379"/>
                  <a:gd name="T72" fmla="*/ 190 w 378"/>
                  <a:gd name="T73" fmla="*/ 0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78" h="379">
                    <a:moveTo>
                      <a:pt x="190" y="0"/>
                    </a:moveTo>
                    <a:lnTo>
                      <a:pt x="209" y="1"/>
                    </a:lnTo>
                    <a:lnTo>
                      <a:pt x="246" y="9"/>
                    </a:lnTo>
                    <a:lnTo>
                      <a:pt x="280" y="23"/>
                    </a:lnTo>
                    <a:lnTo>
                      <a:pt x="310" y="43"/>
                    </a:lnTo>
                    <a:lnTo>
                      <a:pt x="336" y="69"/>
                    </a:lnTo>
                    <a:lnTo>
                      <a:pt x="356" y="100"/>
                    </a:lnTo>
                    <a:lnTo>
                      <a:pt x="370" y="133"/>
                    </a:lnTo>
                    <a:lnTo>
                      <a:pt x="378" y="170"/>
                    </a:lnTo>
                    <a:lnTo>
                      <a:pt x="378" y="190"/>
                    </a:lnTo>
                    <a:lnTo>
                      <a:pt x="378" y="209"/>
                    </a:lnTo>
                    <a:lnTo>
                      <a:pt x="370" y="246"/>
                    </a:lnTo>
                    <a:lnTo>
                      <a:pt x="356" y="280"/>
                    </a:lnTo>
                    <a:lnTo>
                      <a:pt x="336" y="311"/>
                    </a:lnTo>
                    <a:lnTo>
                      <a:pt x="310" y="336"/>
                    </a:lnTo>
                    <a:lnTo>
                      <a:pt x="280" y="356"/>
                    </a:lnTo>
                    <a:lnTo>
                      <a:pt x="246" y="370"/>
                    </a:lnTo>
                    <a:lnTo>
                      <a:pt x="209" y="379"/>
                    </a:lnTo>
                    <a:lnTo>
                      <a:pt x="190" y="379"/>
                    </a:lnTo>
                    <a:lnTo>
                      <a:pt x="170" y="379"/>
                    </a:lnTo>
                    <a:lnTo>
                      <a:pt x="133" y="370"/>
                    </a:lnTo>
                    <a:lnTo>
                      <a:pt x="100" y="356"/>
                    </a:lnTo>
                    <a:lnTo>
                      <a:pt x="69" y="336"/>
                    </a:lnTo>
                    <a:lnTo>
                      <a:pt x="43" y="311"/>
                    </a:lnTo>
                    <a:lnTo>
                      <a:pt x="23" y="280"/>
                    </a:lnTo>
                    <a:lnTo>
                      <a:pt x="9" y="246"/>
                    </a:lnTo>
                    <a:lnTo>
                      <a:pt x="1" y="209"/>
                    </a:lnTo>
                    <a:lnTo>
                      <a:pt x="0" y="190"/>
                    </a:lnTo>
                    <a:lnTo>
                      <a:pt x="1" y="170"/>
                    </a:lnTo>
                    <a:lnTo>
                      <a:pt x="9" y="133"/>
                    </a:lnTo>
                    <a:lnTo>
                      <a:pt x="23" y="100"/>
                    </a:lnTo>
                    <a:lnTo>
                      <a:pt x="43" y="69"/>
                    </a:lnTo>
                    <a:lnTo>
                      <a:pt x="69" y="43"/>
                    </a:lnTo>
                    <a:lnTo>
                      <a:pt x="100" y="23"/>
                    </a:lnTo>
                    <a:lnTo>
                      <a:pt x="133" y="9"/>
                    </a:lnTo>
                    <a:lnTo>
                      <a:pt x="170" y="1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Freeform 102"/>
              <p:cNvSpPr>
                <a:spLocks/>
              </p:cNvSpPr>
              <p:nvPr/>
            </p:nvSpPr>
            <p:spPr bwMode="auto">
              <a:xfrm>
                <a:off x="6539" y="3756"/>
                <a:ext cx="48" cy="47"/>
              </a:xfrm>
              <a:custGeom>
                <a:avLst/>
                <a:gdLst>
                  <a:gd name="T0" fmla="*/ 189 w 378"/>
                  <a:gd name="T1" fmla="*/ 0 h 379"/>
                  <a:gd name="T2" fmla="*/ 208 w 378"/>
                  <a:gd name="T3" fmla="*/ 1 h 379"/>
                  <a:gd name="T4" fmla="*/ 245 w 378"/>
                  <a:gd name="T5" fmla="*/ 9 h 379"/>
                  <a:gd name="T6" fmla="*/ 279 w 378"/>
                  <a:gd name="T7" fmla="*/ 23 h 379"/>
                  <a:gd name="T8" fmla="*/ 310 w 378"/>
                  <a:gd name="T9" fmla="*/ 43 h 379"/>
                  <a:gd name="T10" fmla="*/ 335 w 378"/>
                  <a:gd name="T11" fmla="*/ 69 h 379"/>
                  <a:gd name="T12" fmla="*/ 355 w 378"/>
                  <a:gd name="T13" fmla="*/ 100 h 379"/>
                  <a:gd name="T14" fmla="*/ 369 w 378"/>
                  <a:gd name="T15" fmla="*/ 133 h 379"/>
                  <a:gd name="T16" fmla="*/ 378 w 378"/>
                  <a:gd name="T17" fmla="*/ 170 h 379"/>
                  <a:gd name="T18" fmla="*/ 378 w 378"/>
                  <a:gd name="T19" fmla="*/ 190 h 379"/>
                  <a:gd name="T20" fmla="*/ 378 w 378"/>
                  <a:gd name="T21" fmla="*/ 209 h 379"/>
                  <a:gd name="T22" fmla="*/ 369 w 378"/>
                  <a:gd name="T23" fmla="*/ 246 h 379"/>
                  <a:gd name="T24" fmla="*/ 355 w 378"/>
                  <a:gd name="T25" fmla="*/ 280 h 379"/>
                  <a:gd name="T26" fmla="*/ 335 w 378"/>
                  <a:gd name="T27" fmla="*/ 311 h 379"/>
                  <a:gd name="T28" fmla="*/ 310 w 378"/>
                  <a:gd name="T29" fmla="*/ 336 h 379"/>
                  <a:gd name="T30" fmla="*/ 279 w 378"/>
                  <a:gd name="T31" fmla="*/ 356 h 379"/>
                  <a:gd name="T32" fmla="*/ 245 w 378"/>
                  <a:gd name="T33" fmla="*/ 370 h 379"/>
                  <a:gd name="T34" fmla="*/ 208 w 378"/>
                  <a:gd name="T35" fmla="*/ 379 h 379"/>
                  <a:gd name="T36" fmla="*/ 189 w 378"/>
                  <a:gd name="T37" fmla="*/ 379 h 379"/>
                  <a:gd name="T38" fmla="*/ 169 w 378"/>
                  <a:gd name="T39" fmla="*/ 379 h 379"/>
                  <a:gd name="T40" fmla="*/ 132 w 378"/>
                  <a:gd name="T41" fmla="*/ 370 h 379"/>
                  <a:gd name="T42" fmla="*/ 99 w 378"/>
                  <a:gd name="T43" fmla="*/ 356 h 379"/>
                  <a:gd name="T44" fmla="*/ 69 w 378"/>
                  <a:gd name="T45" fmla="*/ 336 h 379"/>
                  <a:gd name="T46" fmla="*/ 42 w 378"/>
                  <a:gd name="T47" fmla="*/ 311 h 379"/>
                  <a:gd name="T48" fmla="*/ 22 w 378"/>
                  <a:gd name="T49" fmla="*/ 280 h 379"/>
                  <a:gd name="T50" fmla="*/ 8 w 378"/>
                  <a:gd name="T51" fmla="*/ 246 h 379"/>
                  <a:gd name="T52" fmla="*/ 1 w 378"/>
                  <a:gd name="T53" fmla="*/ 209 h 379"/>
                  <a:gd name="T54" fmla="*/ 0 w 378"/>
                  <a:gd name="T55" fmla="*/ 190 h 379"/>
                  <a:gd name="T56" fmla="*/ 1 w 378"/>
                  <a:gd name="T57" fmla="*/ 170 h 379"/>
                  <a:gd name="T58" fmla="*/ 8 w 378"/>
                  <a:gd name="T59" fmla="*/ 133 h 379"/>
                  <a:gd name="T60" fmla="*/ 22 w 378"/>
                  <a:gd name="T61" fmla="*/ 100 h 379"/>
                  <a:gd name="T62" fmla="*/ 42 w 378"/>
                  <a:gd name="T63" fmla="*/ 69 h 379"/>
                  <a:gd name="T64" fmla="*/ 69 w 378"/>
                  <a:gd name="T65" fmla="*/ 43 h 379"/>
                  <a:gd name="T66" fmla="*/ 99 w 378"/>
                  <a:gd name="T67" fmla="*/ 23 h 379"/>
                  <a:gd name="T68" fmla="*/ 132 w 378"/>
                  <a:gd name="T69" fmla="*/ 9 h 379"/>
                  <a:gd name="T70" fmla="*/ 169 w 378"/>
                  <a:gd name="T71" fmla="*/ 1 h 379"/>
                  <a:gd name="T72" fmla="*/ 189 w 378"/>
                  <a:gd name="T73" fmla="*/ 0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78" h="379">
                    <a:moveTo>
                      <a:pt x="189" y="0"/>
                    </a:moveTo>
                    <a:lnTo>
                      <a:pt x="208" y="1"/>
                    </a:lnTo>
                    <a:lnTo>
                      <a:pt x="245" y="9"/>
                    </a:lnTo>
                    <a:lnTo>
                      <a:pt x="279" y="23"/>
                    </a:lnTo>
                    <a:lnTo>
                      <a:pt x="310" y="43"/>
                    </a:lnTo>
                    <a:lnTo>
                      <a:pt x="335" y="69"/>
                    </a:lnTo>
                    <a:lnTo>
                      <a:pt x="355" y="100"/>
                    </a:lnTo>
                    <a:lnTo>
                      <a:pt x="369" y="133"/>
                    </a:lnTo>
                    <a:lnTo>
                      <a:pt x="378" y="170"/>
                    </a:lnTo>
                    <a:lnTo>
                      <a:pt x="378" y="190"/>
                    </a:lnTo>
                    <a:lnTo>
                      <a:pt x="378" y="209"/>
                    </a:lnTo>
                    <a:lnTo>
                      <a:pt x="369" y="246"/>
                    </a:lnTo>
                    <a:lnTo>
                      <a:pt x="355" y="280"/>
                    </a:lnTo>
                    <a:lnTo>
                      <a:pt x="335" y="311"/>
                    </a:lnTo>
                    <a:lnTo>
                      <a:pt x="310" y="336"/>
                    </a:lnTo>
                    <a:lnTo>
                      <a:pt x="279" y="356"/>
                    </a:lnTo>
                    <a:lnTo>
                      <a:pt x="245" y="370"/>
                    </a:lnTo>
                    <a:lnTo>
                      <a:pt x="208" y="379"/>
                    </a:lnTo>
                    <a:lnTo>
                      <a:pt x="189" y="379"/>
                    </a:lnTo>
                    <a:lnTo>
                      <a:pt x="169" y="379"/>
                    </a:lnTo>
                    <a:lnTo>
                      <a:pt x="132" y="370"/>
                    </a:lnTo>
                    <a:lnTo>
                      <a:pt x="99" y="356"/>
                    </a:lnTo>
                    <a:lnTo>
                      <a:pt x="69" y="336"/>
                    </a:lnTo>
                    <a:lnTo>
                      <a:pt x="42" y="311"/>
                    </a:lnTo>
                    <a:lnTo>
                      <a:pt x="22" y="280"/>
                    </a:lnTo>
                    <a:lnTo>
                      <a:pt x="8" y="246"/>
                    </a:lnTo>
                    <a:lnTo>
                      <a:pt x="1" y="209"/>
                    </a:lnTo>
                    <a:lnTo>
                      <a:pt x="0" y="190"/>
                    </a:lnTo>
                    <a:lnTo>
                      <a:pt x="1" y="170"/>
                    </a:lnTo>
                    <a:lnTo>
                      <a:pt x="8" y="133"/>
                    </a:lnTo>
                    <a:lnTo>
                      <a:pt x="22" y="100"/>
                    </a:lnTo>
                    <a:lnTo>
                      <a:pt x="42" y="69"/>
                    </a:lnTo>
                    <a:lnTo>
                      <a:pt x="69" y="43"/>
                    </a:lnTo>
                    <a:lnTo>
                      <a:pt x="99" y="23"/>
                    </a:lnTo>
                    <a:lnTo>
                      <a:pt x="132" y="9"/>
                    </a:lnTo>
                    <a:lnTo>
                      <a:pt x="169" y="1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8" name="Freeform 103"/>
              <p:cNvSpPr>
                <a:spLocks/>
              </p:cNvSpPr>
              <p:nvPr/>
            </p:nvSpPr>
            <p:spPr bwMode="auto">
              <a:xfrm>
                <a:off x="6769" y="3707"/>
                <a:ext cx="84" cy="147"/>
              </a:xfrm>
              <a:custGeom>
                <a:avLst/>
                <a:gdLst>
                  <a:gd name="T0" fmla="*/ 303 w 675"/>
                  <a:gd name="T1" fmla="*/ 1175 h 1176"/>
                  <a:gd name="T2" fmla="*/ 175 w 675"/>
                  <a:gd name="T3" fmla="*/ 1136 h 1176"/>
                  <a:gd name="T4" fmla="*/ 76 w 675"/>
                  <a:gd name="T5" fmla="*/ 1054 h 1176"/>
                  <a:gd name="T6" fmla="*/ 15 w 675"/>
                  <a:gd name="T7" fmla="*/ 940 h 1176"/>
                  <a:gd name="T8" fmla="*/ 0 w 675"/>
                  <a:gd name="T9" fmla="*/ 838 h 1176"/>
                  <a:gd name="T10" fmla="*/ 176 w 675"/>
                  <a:gd name="T11" fmla="*/ 856 h 1176"/>
                  <a:gd name="T12" fmla="*/ 194 w 675"/>
                  <a:gd name="T13" fmla="*/ 919 h 1176"/>
                  <a:gd name="T14" fmla="*/ 233 w 675"/>
                  <a:gd name="T15" fmla="*/ 965 h 1176"/>
                  <a:gd name="T16" fmla="*/ 287 w 675"/>
                  <a:gd name="T17" fmla="*/ 994 h 1176"/>
                  <a:gd name="T18" fmla="*/ 338 w 675"/>
                  <a:gd name="T19" fmla="*/ 1001 h 1176"/>
                  <a:gd name="T20" fmla="*/ 388 w 675"/>
                  <a:gd name="T21" fmla="*/ 994 h 1176"/>
                  <a:gd name="T22" fmla="*/ 443 w 675"/>
                  <a:gd name="T23" fmla="*/ 965 h 1176"/>
                  <a:gd name="T24" fmla="*/ 482 w 675"/>
                  <a:gd name="T25" fmla="*/ 919 h 1176"/>
                  <a:gd name="T26" fmla="*/ 499 w 675"/>
                  <a:gd name="T27" fmla="*/ 856 h 1176"/>
                  <a:gd name="T28" fmla="*/ 499 w 675"/>
                  <a:gd name="T29" fmla="*/ 821 h 1176"/>
                  <a:gd name="T30" fmla="*/ 482 w 675"/>
                  <a:gd name="T31" fmla="*/ 758 h 1176"/>
                  <a:gd name="T32" fmla="*/ 443 w 675"/>
                  <a:gd name="T33" fmla="*/ 712 h 1176"/>
                  <a:gd name="T34" fmla="*/ 388 w 675"/>
                  <a:gd name="T35" fmla="*/ 683 h 1176"/>
                  <a:gd name="T36" fmla="*/ 338 w 675"/>
                  <a:gd name="T37" fmla="*/ 676 h 1176"/>
                  <a:gd name="T38" fmla="*/ 236 w 675"/>
                  <a:gd name="T39" fmla="*/ 662 h 1176"/>
                  <a:gd name="T40" fmla="*/ 121 w 675"/>
                  <a:gd name="T41" fmla="*/ 600 h 1176"/>
                  <a:gd name="T42" fmla="*/ 40 w 675"/>
                  <a:gd name="T43" fmla="*/ 501 h 1176"/>
                  <a:gd name="T44" fmla="*/ 1 w 675"/>
                  <a:gd name="T45" fmla="*/ 373 h 1176"/>
                  <a:gd name="T46" fmla="*/ 1 w 675"/>
                  <a:gd name="T47" fmla="*/ 303 h 1176"/>
                  <a:gd name="T48" fmla="*/ 40 w 675"/>
                  <a:gd name="T49" fmla="*/ 176 h 1176"/>
                  <a:gd name="T50" fmla="*/ 121 w 675"/>
                  <a:gd name="T51" fmla="*/ 76 h 1176"/>
                  <a:gd name="T52" fmla="*/ 236 w 675"/>
                  <a:gd name="T53" fmla="*/ 15 h 1176"/>
                  <a:gd name="T54" fmla="*/ 338 w 675"/>
                  <a:gd name="T55" fmla="*/ 0 h 1176"/>
                  <a:gd name="T56" fmla="*/ 439 w 675"/>
                  <a:gd name="T57" fmla="*/ 15 h 1176"/>
                  <a:gd name="T58" fmla="*/ 554 w 675"/>
                  <a:gd name="T59" fmla="*/ 76 h 1176"/>
                  <a:gd name="T60" fmla="*/ 636 w 675"/>
                  <a:gd name="T61" fmla="*/ 176 h 1176"/>
                  <a:gd name="T62" fmla="*/ 674 w 675"/>
                  <a:gd name="T63" fmla="*/ 303 h 1176"/>
                  <a:gd name="T64" fmla="*/ 500 w 675"/>
                  <a:gd name="T65" fmla="*/ 339 h 1176"/>
                  <a:gd name="T66" fmla="*/ 493 w 675"/>
                  <a:gd name="T67" fmla="*/ 288 h 1176"/>
                  <a:gd name="T68" fmla="*/ 465 w 675"/>
                  <a:gd name="T69" fmla="*/ 233 h 1176"/>
                  <a:gd name="T70" fmla="*/ 417 w 675"/>
                  <a:gd name="T71" fmla="*/ 195 h 1176"/>
                  <a:gd name="T72" fmla="*/ 355 w 675"/>
                  <a:gd name="T73" fmla="*/ 177 h 1176"/>
                  <a:gd name="T74" fmla="*/ 320 w 675"/>
                  <a:gd name="T75" fmla="*/ 177 h 1176"/>
                  <a:gd name="T76" fmla="*/ 258 w 675"/>
                  <a:gd name="T77" fmla="*/ 195 h 1176"/>
                  <a:gd name="T78" fmla="*/ 210 w 675"/>
                  <a:gd name="T79" fmla="*/ 233 h 1176"/>
                  <a:gd name="T80" fmla="*/ 182 w 675"/>
                  <a:gd name="T81" fmla="*/ 288 h 1176"/>
                  <a:gd name="T82" fmla="*/ 176 w 675"/>
                  <a:gd name="T83" fmla="*/ 339 h 1176"/>
                  <a:gd name="T84" fmla="*/ 182 w 675"/>
                  <a:gd name="T85" fmla="*/ 388 h 1176"/>
                  <a:gd name="T86" fmla="*/ 210 w 675"/>
                  <a:gd name="T87" fmla="*/ 444 h 1176"/>
                  <a:gd name="T88" fmla="*/ 258 w 675"/>
                  <a:gd name="T89" fmla="*/ 483 h 1176"/>
                  <a:gd name="T90" fmla="*/ 320 w 675"/>
                  <a:gd name="T91" fmla="*/ 500 h 1176"/>
                  <a:gd name="T92" fmla="*/ 372 w 675"/>
                  <a:gd name="T93" fmla="*/ 502 h 1176"/>
                  <a:gd name="T94" fmla="*/ 500 w 675"/>
                  <a:gd name="T95" fmla="*/ 540 h 1176"/>
                  <a:gd name="T96" fmla="*/ 599 w 675"/>
                  <a:gd name="T97" fmla="*/ 623 h 1176"/>
                  <a:gd name="T98" fmla="*/ 661 w 675"/>
                  <a:gd name="T99" fmla="*/ 737 h 1176"/>
                  <a:gd name="T100" fmla="*/ 675 w 675"/>
                  <a:gd name="T101" fmla="*/ 838 h 1176"/>
                  <a:gd name="T102" fmla="*/ 661 w 675"/>
                  <a:gd name="T103" fmla="*/ 935 h 1176"/>
                  <a:gd name="T104" fmla="*/ 599 w 675"/>
                  <a:gd name="T105" fmla="*/ 1049 h 1176"/>
                  <a:gd name="T106" fmla="*/ 500 w 675"/>
                  <a:gd name="T107" fmla="*/ 1133 h 1176"/>
                  <a:gd name="T108" fmla="*/ 372 w 675"/>
                  <a:gd name="T109" fmla="*/ 1175 h 1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75" h="1176">
                    <a:moveTo>
                      <a:pt x="338" y="1176"/>
                    </a:moveTo>
                    <a:lnTo>
                      <a:pt x="303" y="1175"/>
                    </a:lnTo>
                    <a:lnTo>
                      <a:pt x="236" y="1162"/>
                    </a:lnTo>
                    <a:lnTo>
                      <a:pt x="175" y="1136"/>
                    </a:lnTo>
                    <a:lnTo>
                      <a:pt x="121" y="1100"/>
                    </a:lnTo>
                    <a:lnTo>
                      <a:pt x="76" y="1054"/>
                    </a:lnTo>
                    <a:lnTo>
                      <a:pt x="40" y="1001"/>
                    </a:lnTo>
                    <a:lnTo>
                      <a:pt x="15" y="940"/>
                    </a:lnTo>
                    <a:lnTo>
                      <a:pt x="1" y="874"/>
                    </a:lnTo>
                    <a:lnTo>
                      <a:pt x="0" y="838"/>
                    </a:lnTo>
                    <a:lnTo>
                      <a:pt x="176" y="838"/>
                    </a:lnTo>
                    <a:lnTo>
                      <a:pt x="176" y="856"/>
                    </a:lnTo>
                    <a:lnTo>
                      <a:pt x="182" y="889"/>
                    </a:lnTo>
                    <a:lnTo>
                      <a:pt x="194" y="919"/>
                    </a:lnTo>
                    <a:lnTo>
                      <a:pt x="210" y="944"/>
                    </a:lnTo>
                    <a:lnTo>
                      <a:pt x="233" y="965"/>
                    </a:lnTo>
                    <a:lnTo>
                      <a:pt x="258" y="982"/>
                    </a:lnTo>
                    <a:lnTo>
                      <a:pt x="287" y="994"/>
                    </a:lnTo>
                    <a:lnTo>
                      <a:pt x="320" y="1000"/>
                    </a:lnTo>
                    <a:lnTo>
                      <a:pt x="338" y="1001"/>
                    </a:lnTo>
                    <a:lnTo>
                      <a:pt x="355" y="1000"/>
                    </a:lnTo>
                    <a:lnTo>
                      <a:pt x="388" y="994"/>
                    </a:lnTo>
                    <a:lnTo>
                      <a:pt x="417" y="982"/>
                    </a:lnTo>
                    <a:lnTo>
                      <a:pt x="443" y="965"/>
                    </a:lnTo>
                    <a:lnTo>
                      <a:pt x="465" y="944"/>
                    </a:lnTo>
                    <a:lnTo>
                      <a:pt x="482" y="919"/>
                    </a:lnTo>
                    <a:lnTo>
                      <a:pt x="493" y="889"/>
                    </a:lnTo>
                    <a:lnTo>
                      <a:pt x="499" y="856"/>
                    </a:lnTo>
                    <a:lnTo>
                      <a:pt x="500" y="838"/>
                    </a:lnTo>
                    <a:lnTo>
                      <a:pt x="499" y="821"/>
                    </a:lnTo>
                    <a:lnTo>
                      <a:pt x="493" y="788"/>
                    </a:lnTo>
                    <a:lnTo>
                      <a:pt x="482" y="758"/>
                    </a:lnTo>
                    <a:lnTo>
                      <a:pt x="465" y="733"/>
                    </a:lnTo>
                    <a:lnTo>
                      <a:pt x="443" y="712"/>
                    </a:lnTo>
                    <a:lnTo>
                      <a:pt x="417" y="695"/>
                    </a:lnTo>
                    <a:lnTo>
                      <a:pt x="388" y="683"/>
                    </a:lnTo>
                    <a:lnTo>
                      <a:pt x="355" y="677"/>
                    </a:lnTo>
                    <a:lnTo>
                      <a:pt x="338" y="676"/>
                    </a:lnTo>
                    <a:lnTo>
                      <a:pt x="303" y="675"/>
                    </a:lnTo>
                    <a:lnTo>
                      <a:pt x="236" y="662"/>
                    </a:lnTo>
                    <a:lnTo>
                      <a:pt x="175" y="637"/>
                    </a:lnTo>
                    <a:lnTo>
                      <a:pt x="121" y="600"/>
                    </a:lnTo>
                    <a:lnTo>
                      <a:pt x="76" y="555"/>
                    </a:lnTo>
                    <a:lnTo>
                      <a:pt x="40" y="501"/>
                    </a:lnTo>
                    <a:lnTo>
                      <a:pt x="15" y="440"/>
                    </a:lnTo>
                    <a:lnTo>
                      <a:pt x="1" y="373"/>
                    </a:lnTo>
                    <a:lnTo>
                      <a:pt x="0" y="339"/>
                    </a:lnTo>
                    <a:lnTo>
                      <a:pt x="1" y="303"/>
                    </a:lnTo>
                    <a:lnTo>
                      <a:pt x="15" y="236"/>
                    </a:lnTo>
                    <a:lnTo>
                      <a:pt x="40" y="176"/>
                    </a:lnTo>
                    <a:lnTo>
                      <a:pt x="76" y="122"/>
                    </a:lnTo>
                    <a:lnTo>
                      <a:pt x="121" y="76"/>
                    </a:lnTo>
                    <a:lnTo>
                      <a:pt x="175" y="41"/>
                    </a:lnTo>
                    <a:lnTo>
                      <a:pt x="236" y="15"/>
                    </a:lnTo>
                    <a:lnTo>
                      <a:pt x="303" y="1"/>
                    </a:lnTo>
                    <a:lnTo>
                      <a:pt x="338" y="0"/>
                    </a:lnTo>
                    <a:lnTo>
                      <a:pt x="372" y="1"/>
                    </a:lnTo>
                    <a:lnTo>
                      <a:pt x="439" y="15"/>
                    </a:lnTo>
                    <a:lnTo>
                      <a:pt x="500" y="41"/>
                    </a:lnTo>
                    <a:lnTo>
                      <a:pt x="554" y="76"/>
                    </a:lnTo>
                    <a:lnTo>
                      <a:pt x="599" y="122"/>
                    </a:lnTo>
                    <a:lnTo>
                      <a:pt x="636" y="176"/>
                    </a:lnTo>
                    <a:lnTo>
                      <a:pt x="661" y="236"/>
                    </a:lnTo>
                    <a:lnTo>
                      <a:pt x="674" y="303"/>
                    </a:lnTo>
                    <a:lnTo>
                      <a:pt x="675" y="339"/>
                    </a:lnTo>
                    <a:lnTo>
                      <a:pt x="500" y="339"/>
                    </a:lnTo>
                    <a:lnTo>
                      <a:pt x="499" y="321"/>
                    </a:lnTo>
                    <a:lnTo>
                      <a:pt x="493" y="288"/>
                    </a:lnTo>
                    <a:lnTo>
                      <a:pt x="482" y="259"/>
                    </a:lnTo>
                    <a:lnTo>
                      <a:pt x="465" y="233"/>
                    </a:lnTo>
                    <a:lnTo>
                      <a:pt x="443" y="211"/>
                    </a:lnTo>
                    <a:lnTo>
                      <a:pt x="417" y="195"/>
                    </a:lnTo>
                    <a:lnTo>
                      <a:pt x="388" y="183"/>
                    </a:lnTo>
                    <a:lnTo>
                      <a:pt x="355" y="177"/>
                    </a:lnTo>
                    <a:lnTo>
                      <a:pt x="338" y="177"/>
                    </a:lnTo>
                    <a:lnTo>
                      <a:pt x="320" y="177"/>
                    </a:lnTo>
                    <a:lnTo>
                      <a:pt x="287" y="183"/>
                    </a:lnTo>
                    <a:lnTo>
                      <a:pt x="258" y="195"/>
                    </a:lnTo>
                    <a:lnTo>
                      <a:pt x="233" y="211"/>
                    </a:lnTo>
                    <a:lnTo>
                      <a:pt x="210" y="233"/>
                    </a:lnTo>
                    <a:lnTo>
                      <a:pt x="194" y="259"/>
                    </a:lnTo>
                    <a:lnTo>
                      <a:pt x="182" y="288"/>
                    </a:lnTo>
                    <a:lnTo>
                      <a:pt x="176" y="321"/>
                    </a:lnTo>
                    <a:lnTo>
                      <a:pt x="176" y="339"/>
                    </a:lnTo>
                    <a:lnTo>
                      <a:pt x="176" y="356"/>
                    </a:lnTo>
                    <a:lnTo>
                      <a:pt x="182" y="388"/>
                    </a:lnTo>
                    <a:lnTo>
                      <a:pt x="194" y="418"/>
                    </a:lnTo>
                    <a:lnTo>
                      <a:pt x="210" y="444"/>
                    </a:lnTo>
                    <a:lnTo>
                      <a:pt x="233" y="465"/>
                    </a:lnTo>
                    <a:lnTo>
                      <a:pt x="258" y="483"/>
                    </a:lnTo>
                    <a:lnTo>
                      <a:pt x="287" y="494"/>
                    </a:lnTo>
                    <a:lnTo>
                      <a:pt x="320" y="500"/>
                    </a:lnTo>
                    <a:lnTo>
                      <a:pt x="338" y="501"/>
                    </a:lnTo>
                    <a:lnTo>
                      <a:pt x="372" y="502"/>
                    </a:lnTo>
                    <a:lnTo>
                      <a:pt x="439" y="515"/>
                    </a:lnTo>
                    <a:lnTo>
                      <a:pt x="500" y="540"/>
                    </a:lnTo>
                    <a:lnTo>
                      <a:pt x="554" y="577"/>
                    </a:lnTo>
                    <a:lnTo>
                      <a:pt x="599" y="623"/>
                    </a:lnTo>
                    <a:lnTo>
                      <a:pt x="636" y="676"/>
                    </a:lnTo>
                    <a:lnTo>
                      <a:pt x="661" y="737"/>
                    </a:lnTo>
                    <a:lnTo>
                      <a:pt x="674" y="803"/>
                    </a:lnTo>
                    <a:lnTo>
                      <a:pt x="675" y="838"/>
                    </a:lnTo>
                    <a:lnTo>
                      <a:pt x="674" y="871"/>
                    </a:lnTo>
                    <a:lnTo>
                      <a:pt x="661" y="935"/>
                    </a:lnTo>
                    <a:lnTo>
                      <a:pt x="636" y="995"/>
                    </a:lnTo>
                    <a:lnTo>
                      <a:pt x="599" y="1049"/>
                    </a:lnTo>
                    <a:lnTo>
                      <a:pt x="554" y="1096"/>
                    </a:lnTo>
                    <a:lnTo>
                      <a:pt x="500" y="1133"/>
                    </a:lnTo>
                    <a:lnTo>
                      <a:pt x="439" y="1161"/>
                    </a:lnTo>
                    <a:lnTo>
                      <a:pt x="372" y="1175"/>
                    </a:lnTo>
                    <a:lnTo>
                      <a:pt x="338" y="1176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9" name="Rectangle 104"/>
              <p:cNvSpPr>
                <a:spLocks noChangeArrowheads="1"/>
              </p:cNvSpPr>
              <p:nvPr/>
            </p:nvSpPr>
            <p:spPr bwMode="auto">
              <a:xfrm>
                <a:off x="6801" y="3692"/>
                <a:ext cx="22" cy="17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0" name="Rectangle 105"/>
              <p:cNvSpPr>
                <a:spLocks noChangeArrowheads="1"/>
              </p:cNvSpPr>
              <p:nvPr/>
            </p:nvSpPr>
            <p:spPr bwMode="auto">
              <a:xfrm>
                <a:off x="6801" y="3851"/>
                <a:ext cx="22" cy="16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21" name="직사각형 120"/>
          <p:cNvSpPr/>
          <p:nvPr/>
        </p:nvSpPr>
        <p:spPr>
          <a:xfrm>
            <a:off x="8025846" y="1861004"/>
            <a:ext cx="3138186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2.</a:t>
            </a: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분석</a:t>
            </a:r>
            <a:endParaRPr lang="en-US" altLang="ko-KR" sz="2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22" name="직선 연결선 121"/>
          <p:cNvCxnSpPr/>
          <p:nvPr/>
        </p:nvCxnSpPr>
        <p:spPr>
          <a:xfrm>
            <a:off x="8176824" y="3306969"/>
            <a:ext cx="2772000" cy="0"/>
          </a:xfrm>
          <a:prstGeom prst="line">
            <a:avLst/>
          </a:prstGeom>
          <a:ln>
            <a:solidFill>
              <a:srgbClr val="BFB2B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/>
          <p:cNvSpPr/>
          <p:nvPr/>
        </p:nvSpPr>
        <p:spPr>
          <a:xfrm>
            <a:off x="8069102" y="3988440"/>
            <a:ext cx="3138186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4.</a:t>
            </a: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미래 예측</a:t>
            </a:r>
            <a:endParaRPr lang="en-US" altLang="ko-KR" sz="2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24" name="직선 연결선 123"/>
          <p:cNvCxnSpPr/>
          <p:nvPr/>
        </p:nvCxnSpPr>
        <p:spPr>
          <a:xfrm>
            <a:off x="8220080" y="5434405"/>
            <a:ext cx="2772000" cy="0"/>
          </a:xfrm>
          <a:prstGeom prst="line">
            <a:avLst/>
          </a:prstGeom>
          <a:ln>
            <a:solidFill>
              <a:srgbClr val="BFB2B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/>
          <p:cNvSpPr/>
          <p:nvPr/>
        </p:nvSpPr>
        <p:spPr>
          <a:xfrm>
            <a:off x="1016581" y="1940517"/>
            <a:ext cx="3138186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1.</a:t>
            </a: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선정 배경</a:t>
            </a:r>
            <a:endParaRPr lang="en-US" altLang="ko-KR" sz="2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26" name="직선 연결선 125"/>
          <p:cNvCxnSpPr/>
          <p:nvPr/>
        </p:nvCxnSpPr>
        <p:spPr>
          <a:xfrm>
            <a:off x="1167559" y="3386482"/>
            <a:ext cx="2772000" cy="0"/>
          </a:xfrm>
          <a:prstGeom prst="line">
            <a:avLst/>
          </a:prstGeom>
          <a:ln>
            <a:solidFill>
              <a:srgbClr val="EF305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/>
          <p:cNvSpPr/>
          <p:nvPr/>
        </p:nvSpPr>
        <p:spPr>
          <a:xfrm>
            <a:off x="1059837" y="4067953"/>
            <a:ext cx="3138186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3.</a:t>
            </a: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결과</a:t>
            </a:r>
            <a:endParaRPr lang="en-US" altLang="ko-KR" sz="2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28" name="직선 연결선 127"/>
          <p:cNvCxnSpPr/>
          <p:nvPr/>
        </p:nvCxnSpPr>
        <p:spPr>
          <a:xfrm>
            <a:off x="1210815" y="5513918"/>
            <a:ext cx="2772000" cy="0"/>
          </a:xfrm>
          <a:prstGeom prst="line">
            <a:avLst/>
          </a:prstGeom>
          <a:ln>
            <a:solidFill>
              <a:srgbClr val="BFB2B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020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사각형: 둥근 위쪽 모서리 20">
            <a:extLst>
              <a:ext uri="{FF2B5EF4-FFF2-40B4-BE49-F238E27FC236}">
                <a16:creationId xmlns:a16="http://schemas.microsoft.com/office/drawing/2014/main" id="{B98B1840-7414-43B9-916B-22FE1AB03B29}"/>
              </a:ext>
            </a:extLst>
          </p:cNvPr>
          <p:cNvSpPr/>
          <p:nvPr/>
        </p:nvSpPr>
        <p:spPr>
          <a:xfrm>
            <a:off x="177800" y="163160"/>
            <a:ext cx="11836400" cy="6513573"/>
          </a:xfrm>
          <a:prstGeom prst="round2SameRect">
            <a:avLst>
              <a:gd name="adj1" fmla="val 2366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D58F82A-0BE3-4A9F-B381-3D8410BC1287}"/>
              </a:ext>
            </a:extLst>
          </p:cNvPr>
          <p:cNvGrpSpPr/>
          <p:nvPr/>
        </p:nvGrpSpPr>
        <p:grpSpPr>
          <a:xfrm>
            <a:off x="177800" y="172214"/>
            <a:ext cx="11836400" cy="619122"/>
            <a:chOff x="0" y="0"/>
            <a:chExt cx="12192000" cy="61912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4BB5AB67-392C-41CD-9375-45A9AEE5CCFF}"/>
                </a:ext>
              </a:extLst>
            </p:cNvPr>
            <p:cNvSpPr/>
            <p:nvPr/>
          </p:nvSpPr>
          <p:spPr>
            <a:xfrm>
              <a:off x="0" y="0"/>
              <a:ext cx="12192000" cy="1428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3A2B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8D3EBC7-4957-443E-8EE5-21E636778975}"/>
                </a:ext>
              </a:extLst>
            </p:cNvPr>
            <p:cNvSpPr/>
            <p:nvPr/>
          </p:nvSpPr>
          <p:spPr>
            <a:xfrm>
              <a:off x="0" y="142875"/>
              <a:ext cx="12192000" cy="142875"/>
            </a:xfrm>
            <a:prstGeom prst="rect">
              <a:avLst/>
            </a:prstGeom>
            <a:solidFill>
              <a:srgbClr val="4929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3CF0203-EBF7-4211-A33E-A722083F8FD4}"/>
                </a:ext>
              </a:extLst>
            </p:cNvPr>
            <p:cNvSpPr/>
            <p:nvPr/>
          </p:nvSpPr>
          <p:spPr>
            <a:xfrm>
              <a:off x="0" y="285750"/>
              <a:ext cx="12192000" cy="142875"/>
            </a:xfrm>
            <a:prstGeom prst="rect">
              <a:avLst/>
            </a:prstGeom>
            <a:solidFill>
              <a:srgbClr val="562A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187BDF7-18E2-48A9-B5E5-01790BF0C75E}"/>
                </a:ext>
              </a:extLst>
            </p:cNvPr>
            <p:cNvSpPr/>
            <p:nvPr/>
          </p:nvSpPr>
          <p:spPr>
            <a:xfrm>
              <a:off x="0" y="428625"/>
              <a:ext cx="12192000" cy="190497"/>
            </a:xfrm>
            <a:prstGeom prst="rect">
              <a:avLst/>
            </a:prstGeom>
            <a:solidFill>
              <a:srgbClr val="602A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0D32602-4C2D-40B4-A49A-796BBAA5EE86}"/>
              </a:ext>
            </a:extLst>
          </p:cNvPr>
          <p:cNvSpPr/>
          <p:nvPr/>
        </p:nvSpPr>
        <p:spPr>
          <a:xfrm>
            <a:off x="479425" y="344736"/>
            <a:ext cx="908050" cy="2648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B7C09E9-3C3A-4427-96CC-008B6034A9C0}"/>
              </a:ext>
            </a:extLst>
          </p:cNvPr>
          <p:cNvSpPr/>
          <p:nvPr/>
        </p:nvSpPr>
        <p:spPr>
          <a:xfrm>
            <a:off x="1146175" y="387871"/>
            <a:ext cx="180000" cy="180000"/>
          </a:xfrm>
          <a:prstGeom prst="ellipse">
            <a:avLst/>
          </a:prstGeom>
          <a:solidFill>
            <a:srgbClr val="EF2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7A0EA2-015F-43B5-9E60-E74A283687F1}"/>
              </a:ext>
            </a:extLst>
          </p:cNvPr>
          <p:cNvSpPr txBox="1"/>
          <p:nvPr/>
        </p:nvSpPr>
        <p:spPr>
          <a:xfrm>
            <a:off x="1625600" y="292047"/>
            <a:ext cx="477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b="1" i="1" kern="0" dirty="0">
                <a:solidFill>
                  <a:prstClr val="white"/>
                </a:solidFill>
              </a:rPr>
              <a:t>1.</a:t>
            </a:r>
            <a:r>
              <a:rPr lang="ko-KR" altLang="en-US" b="1" i="1" kern="0" dirty="0">
                <a:solidFill>
                  <a:prstClr val="white"/>
                </a:solidFill>
              </a:rPr>
              <a:t>선정 배경</a:t>
            </a:r>
            <a:endParaRPr lang="ko-KR" altLang="en-US" sz="3200" kern="0" dirty="0">
              <a:solidFill>
                <a:prstClr val="white"/>
              </a:solidFill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B3394687-92F6-49C3-82E3-6335BCA0F3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032" y="1352784"/>
            <a:ext cx="4762500" cy="47625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FEFDBAC9-B472-49C7-9E2A-2322B3B7B11B}"/>
              </a:ext>
            </a:extLst>
          </p:cNvPr>
          <p:cNvSpPr txBox="1"/>
          <p:nvPr/>
        </p:nvSpPr>
        <p:spPr>
          <a:xfrm>
            <a:off x="7445842" y="1352784"/>
            <a:ext cx="3409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동아시아의 가장 큰 영향력</a:t>
            </a:r>
          </a:p>
        </p:txBody>
      </p:sp>
      <p:cxnSp>
        <p:nvCxnSpPr>
          <p:cNvPr id="37" name="꺾인 연결선 42">
            <a:extLst>
              <a:ext uri="{FF2B5EF4-FFF2-40B4-BE49-F238E27FC236}">
                <a16:creationId xmlns:a16="http://schemas.microsoft.com/office/drawing/2014/main" id="{33EECE60-60C7-48C8-9082-EA75421BE57A}"/>
              </a:ext>
            </a:extLst>
          </p:cNvPr>
          <p:cNvCxnSpPr>
            <a:cxnSpLocks/>
          </p:cNvCxnSpPr>
          <p:nvPr/>
        </p:nvCxnSpPr>
        <p:spPr>
          <a:xfrm>
            <a:off x="4615098" y="3429000"/>
            <a:ext cx="2462060" cy="580938"/>
          </a:xfrm>
          <a:prstGeom prst="bentConnector3">
            <a:avLst>
              <a:gd name="adj1" fmla="val 50000"/>
            </a:avLst>
          </a:prstGeom>
          <a:ln w="3175">
            <a:solidFill>
              <a:srgbClr val="EF2F5E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42">
            <a:extLst>
              <a:ext uri="{FF2B5EF4-FFF2-40B4-BE49-F238E27FC236}">
                <a16:creationId xmlns:a16="http://schemas.microsoft.com/office/drawing/2014/main" id="{B1E74E60-1903-49AB-BAF2-449E18DA53E0}"/>
              </a:ext>
            </a:extLst>
          </p:cNvPr>
          <p:cNvCxnSpPr>
            <a:cxnSpLocks/>
          </p:cNvCxnSpPr>
          <p:nvPr/>
        </p:nvCxnSpPr>
        <p:spPr>
          <a:xfrm>
            <a:off x="3694784" y="3852547"/>
            <a:ext cx="3374136" cy="1298293"/>
          </a:xfrm>
          <a:prstGeom prst="bentConnector3">
            <a:avLst>
              <a:gd name="adj1" fmla="val 50000"/>
            </a:avLst>
          </a:prstGeom>
          <a:ln w="3175">
            <a:solidFill>
              <a:srgbClr val="EF2F5E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E3453BC9-433C-4F65-BD37-405343E1419F}"/>
              </a:ext>
            </a:extLst>
          </p:cNvPr>
          <p:cNvGrpSpPr/>
          <p:nvPr/>
        </p:nvGrpSpPr>
        <p:grpSpPr>
          <a:xfrm>
            <a:off x="6840320" y="1389857"/>
            <a:ext cx="477088" cy="248488"/>
            <a:chOff x="9786551" y="2269703"/>
            <a:chExt cx="813855" cy="423891"/>
          </a:xfrm>
        </p:grpSpPr>
        <p:sp>
          <p:nvSpPr>
            <p:cNvPr id="40" name="모서리가 둥근 직사각형 56">
              <a:extLst>
                <a:ext uri="{FF2B5EF4-FFF2-40B4-BE49-F238E27FC236}">
                  <a16:creationId xmlns:a16="http://schemas.microsoft.com/office/drawing/2014/main" id="{C1DB6D16-7885-40AD-98D1-511C7D960E81}"/>
                </a:ext>
              </a:extLst>
            </p:cNvPr>
            <p:cNvSpPr/>
            <p:nvPr/>
          </p:nvSpPr>
          <p:spPr>
            <a:xfrm>
              <a:off x="9786551" y="2302476"/>
              <a:ext cx="808035" cy="358346"/>
            </a:xfrm>
            <a:prstGeom prst="roundRect">
              <a:avLst>
                <a:gd name="adj" fmla="val 50000"/>
              </a:avLst>
            </a:prstGeom>
            <a:solidFill>
              <a:srgbClr val="EF2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AFFC1771-9212-4CAA-8D49-74D04EC7912D}"/>
                </a:ext>
              </a:extLst>
            </p:cNvPr>
            <p:cNvSpPr/>
            <p:nvPr/>
          </p:nvSpPr>
          <p:spPr>
            <a:xfrm>
              <a:off x="10176515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397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5B5343A7-A7A3-4360-8809-ECDA4D3716CE}"/>
              </a:ext>
            </a:extLst>
          </p:cNvPr>
          <p:cNvGrpSpPr/>
          <p:nvPr/>
        </p:nvGrpSpPr>
        <p:grpSpPr>
          <a:xfrm>
            <a:off x="6840320" y="2914334"/>
            <a:ext cx="477088" cy="248488"/>
            <a:chOff x="9786551" y="2269703"/>
            <a:chExt cx="813855" cy="423891"/>
          </a:xfrm>
        </p:grpSpPr>
        <p:sp>
          <p:nvSpPr>
            <p:cNvPr id="43" name="모서리가 둥근 직사각형 56">
              <a:extLst>
                <a:ext uri="{FF2B5EF4-FFF2-40B4-BE49-F238E27FC236}">
                  <a16:creationId xmlns:a16="http://schemas.microsoft.com/office/drawing/2014/main" id="{1A92C9C2-81D3-4B94-87B0-A5F62F0481F0}"/>
                </a:ext>
              </a:extLst>
            </p:cNvPr>
            <p:cNvSpPr/>
            <p:nvPr/>
          </p:nvSpPr>
          <p:spPr>
            <a:xfrm>
              <a:off x="9786551" y="2302476"/>
              <a:ext cx="808035" cy="358346"/>
            </a:xfrm>
            <a:prstGeom prst="roundRect">
              <a:avLst>
                <a:gd name="adj" fmla="val 50000"/>
              </a:avLst>
            </a:prstGeom>
            <a:solidFill>
              <a:srgbClr val="EF2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F1CD214F-5839-42CA-BC53-405DA592D456}"/>
                </a:ext>
              </a:extLst>
            </p:cNvPr>
            <p:cNvSpPr/>
            <p:nvPr/>
          </p:nvSpPr>
          <p:spPr>
            <a:xfrm>
              <a:off x="10176515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397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A1AD537C-CEBA-42B1-B380-97021D629D5F}"/>
              </a:ext>
            </a:extLst>
          </p:cNvPr>
          <p:cNvSpPr txBox="1"/>
          <p:nvPr/>
        </p:nvSpPr>
        <p:spPr>
          <a:xfrm>
            <a:off x="6988175" y="3518359"/>
            <a:ext cx="1304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b="1" dirty="0">
                <a:solidFill>
                  <a:prstClr val="white">
                    <a:lumMod val="65000"/>
                  </a:prstClr>
                </a:solidFill>
              </a:rPr>
              <a:t>일본</a:t>
            </a:r>
            <a:endParaRPr lang="en-US" altLang="ko-KR" sz="3200" b="1" dirty="0">
              <a:solidFill>
                <a:prstClr val="white">
                  <a:lumMod val="65000"/>
                </a:prstClr>
              </a:solidFill>
            </a:endParaRPr>
          </a:p>
          <a:p>
            <a:pPr algn="r"/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921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명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70C7173-DD26-49BA-B0F2-B529239C4C7F}"/>
              </a:ext>
            </a:extLst>
          </p:cNvPr>
          <p:cNvSpPr txBox="1"/>
          <p:nvPr/>
        </p:nvSpPr>
        <p:spPr>
          <a:xfrm>
            <a:off x="7445842" y="2914334"/>
            <a:ext cx="306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비슷한 </a:t>
            </a:r>
            <a:r>
              <a:rPr lang="ko-KR" altLang="en-US" sz="1600" b="1" dirty="0" err="1"/>
              <a:t>캐글러의</a:t>
            </a:r>
            <a:r>
              <a:rPr lang="ko-KR" altLang="en-US" sz="1600" b="1" dirty="0"/>
              <a:t> 분포</a:t>
            </a:r>
          </a:p>
          <a:p>
            <a:endParaRPr lang="ko-KR" altLang="en-US" sz="16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283A22-9AFD-4F70-99E0-D14BBEE14F25}"/>
              </a:ext>
            </a:extLst>
          </p:cNvPr>
          <p:cNvSpPr txBox="1"/>
          <p:nvPr/>
        </p:nvSpPr>
        <p:spPr>
          <a:xfrm>
            <a:off x="6979853" y="4658076"/>
            <a:ext cx="1304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b="1" dirty="0">
                <a:solidFill>
                  <a:prstClr val="white">
                    <a:lumMod val="65000"/>
                  </a:prstClr>
                </a:solidFill>
              </a:rPr>
              <a:t>중국</a:t>
            </a:r>
            <a:endParaRPr lang="en-US" altLang="ko-KR" sz="3200" b="1" dirty="0">
              <a:solidFill>
                <a:prstClr val="white">
                  <a:lumMod val="65000"/>
                </a:prstClr>
              </a:solidFill>
            </a:endParaRPr>
          </a:p>
          <a:p>
            <a:pPr algn="r"/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814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명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960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사각형: 둥근 위쪽 모서리 20">
            <a:extLst>
              <a:ext uri="{FF2B5EF4-FFF2-40B4-BE49-F238E27FC236}">
                <a16:creationId xmlns:a16="http://schemas.microsoft.com/office/drawing/2014/main" id="{B98B1840-7414-43B9-916B-22FE1AB03B29}"/>
              </a:ext>
            </a:extLst>
          </p:cNvPr>
          <p:cNvSpPr/>
          <p:nvPr/>
        </p:nvSpPr>
        <p:spPr>
          <a:xfrm>
            <a:off x="177800" y="163160"/>
            <a:ext cx="11836400" cy="6513573"/>
          </a:xfrm>
          <a:prstGeom prst="round2SameRect">
            <a:avLst>
              <a:gd name="adj1" fmla="val 2366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D58F82A-0BE3-4A9F-B381-3D8410BC1287}"/>
              </a:ext>
            </a:extLst>
          </p:cNvPr>
          <p:cNvGrpSpPr/>
          <p:nvPr/>
        </p:nvGrpSpPr>
        <p:grpSpPr>
          <a:xfrm>
            <a:off x="177800" y="172214"/>
            <a:ext cx="11836400" cy="619122"/>
            <a:chOff x="0" y="0"/>
            <a:chExt cx="12192000" cy="61912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4BB5AB67-392C-41CD-9375-45A9AEE5CCFF}"/>
                </a:ext>
              </a:extLst>
            </p:cNvPr>
            <p:cNvSpPr/>
            <p:nvPr/>
          </p:nvSpPr>
          <p:spPr>
            <a:xfrm>
              <a:off x="0" y="0"/>
              <a:ext cx="12192000" cy="1428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3A2B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8D3EBC7-4957-443E-8EE5-21E636778975}"/>
                </a:ext>
              </a:extLst>
            </p:cNvPr>
            <p:cNvSpPr/>
            <p:nvPr/>
          </p:nvSpPr>
          <p:spPr>
            <a:xfrm>
              <a:off x="0" y="142875"/>
              <a:ext cx="12192000" cy="142875"/>
            </a:xfrm>
            <a:prstGeom prst="rect">
              <a:avLst/>
            </a:prstGeom>
            <a:solidFill>
              <a:srgbClr val="4929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3CF0203-EBF7-4211-A33E-A722083F8FD4}"/>
                </a:ext>
              </a:extLst>
            </p:cNvPr>
            <p:cNvSpPr/>
            <p:nvPr/>
          </p:nvSpPr>
          <p:spPr>
            <a:xfrm>
              <a:off x="0" y="285750"/>
              <a:ext cx="12192000" cy="142875"/>
            </a:xfrm>
            <a:prstGeom prst="rect">
              <a:avLst/>
            </a:prstGeom>
            <a:solidFill>
              <a:srgbClr val="562A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187BDF7-18E2-48A9-B5E5-01790BF0C75E}"/>
                </a:ext>
              </a:extLst>
            </p:cNvPr>
            <p:cNvSpPr/>
            <p:nvPr/>
          </p:nvSpPr>
          <p:spPr>
            <a:xfrm>
              <a:off x="0" y="428625"/>
              <a:ext cx="12192000" cy="190497"/>
            </a:xfrm>
            <a:prstGeom prst="rect">
              <a:avLst/>
            </a:prstGeom>
            <a:solidFill>
              <a:srgbClr val="602A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0D32602-4C2D-40B4-A49A-796BBAA5EE86}"/>
              </a:ext>
            </a:extLst>
          </p:cNvPr>
          <p:cNvSpPr/>
          <p:nvPr/>
        </p:nvSpPr>
        <p:spPr>
          <a:xfrm>
            <a:off x="479425" y="344736"/>
            <a:ext cx="908050" cy="2648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B7C09E9-3C3A-4427-96CC-008B6034A9C0}"/>
              </a:ext>
            </a:extLst>
          </p:cNvPr>
          <p:cNvSpPr/>
          <p:nvPr/>
        </p:nvSpPr>
        <p:spPr>
          <a:xfrm>
            <a:off x="1146175" y="387871"/>
            <a:ext cx="180000" cy="180000"/>
          </a:xfrm>
          <a:prstGeom prst="ellipse">
            <a:avLst/>
          </a:prstGeom>
          <a:solidFill>
            <a:srgbClr val="EF2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7A0EA2-015F-43B5-9E60-E74A283687F1}"/>
              </a:ext>
            </a:extLst>
          </p:cNvPr>
          <p:cNvSpPr txBox="1"/>
          <p:nvPr/>
        </p:nvSpPr>
        <p:spPr>
          <a:xfrm>
            <a:off x="1625600" y="292047"/>
            <a:ext cx="477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b="1" i="1" kern="0" dirty="0">
                <a:solidFill>
                  <a:prstClr val="white"/>
                </a:solidFill>
              </a:rPr>
              <a:t>1.</a:t>
            </a:r>
            <a:r>
              <a:rPr lang="ko-KR" altLang="en-US" b="1" i="1" kern="0" dirty="0">
                <a:solidFill>
                  <a:prstClr val="white"/>
                </a:solidFill>
              </a:rPr>
              <a:t>선정 배경</a:t>
            </a:r>
            <a:endParaRPr lang="ko-KR" altLang="en-US" sz="3200" kern="0" dirty="0">
              <a:solidFill>
                <a:prstClr val="white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33EFDD9-0988-4FC6-BDED-19857925A635}"/>
              </a:ext>
            </a:extLst>
          </p:cNvPr>
          <p:cNvGrpSpPr/>
          <p:nvPr/>
        </p:nvGrpSpPr>
        <p:grpSpPr>
          <a:xfrm>
            <a:off x="1542106" y="3180062"/>
            <a:ext cx="9252641" cy="2464051"/>
            <a:chOff x="1146175" y="3178521"/>
            <a:chExt cx="9252641" cy="2464051"/>
          </a:xfrm>
        </p:grpSpPr>
        <p:pic>
          <p:nvPicPr>
            <p:cNvPr id="3" name="그래픽 2" descr="일일 일정표 윤곽선">
              <a:extLst>
                <a:ext uri="{FF2B5EF4-FFF2-40B4-BE49-F238E27FC236}">
                  <a16:creationId xmlns:a16="http://schemas.microsoft.com/office/drawing/2014/main" id="{74BC1FD9-A68F-4F39-80E5-966F0D0C6E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6175" y="3178521"/>
              <a:ext cx="2464051" cy="2464051"/>
            </a:xfrm>
            <a:prstGeom prst="rect">
              <a:avLst/>
            </a:prstGeom>
          </p:spPr>
        </p:pic>
        <p:pic>
          <p:nvPicPr>
            <p:cNvPr id="30" name="그래픽 29" descr="일일 일정표 윤곽선">
              <a:extLst>
                <a:ext uri="{FF2B5EF4-FFF2-40B4-BE49-F238E27FC236}">
                  <a16:creationId xmlns:a16="http://schemas.microsoft.com/office/drawing/2014/main" id="{56068CB8-DE58-4253-92B5-AE8F06ED7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34765" y="3178521"/>
              <a:ext cx="2464051" cy="2464051"/>
            </a:xfrm>
            <a:prstGeom prst="rect">
              <a:avLst/>
            </a:prstGeom>
          </p:spPr>
        </p:pic>
      </p:grpSp>
      <p:pic>
        <p:nvPicPr>
          <p:cNvPr id="1026" name="Picture 2" descr="VS Gaming League Masters 2018 - Season 3 - Liquipedia Counter-Strike Wiki">
            <a:extLst>
              <a:ext uri="{FF2B5EF4-FFF2-40B4-BE49-F238E27FC236}">
                <a16:creationId xmlns:a16="http://schemas.microsoft.com/office/drawing/2014/main" id="{F99D1382-6086-4C96-9003-FE14A987F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333" y="3046123"/>
            <a:ext cx="1510926" cy="151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80F04133-EC00-4394-B0DE-438D5143EDFF}"/>
              </a:ext>
            </a:extLst>
          </p:cNvPr>
          <p:cNvGrpSpPr/>
          <p:nvPr/>
        </p:nvGrpSpPr>
        <p:grpSpPr>
          <a:xfrm>
            <a:off x="1542106" y="1979733"/>
            <a:ext cx="9357332" cy="1200329"/>
            <a:chOff x="1326174" y="2208340"/>
            <a:chExt cx="9357332" cy="120032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6FDAABC-9BE8-4BBB-A632-65D5B0257B7A}"/>
                </a:ext>
              </a:extLst>
            </p:cNvPr>
            <p:cNvSpPr txBox="1"/>
            <p:nvPr/>
          </p:nvSpPr>
          <p:spPr>
            <a:xfrm>
              <a:off x="1326174" y="2208340"/>
              <a:ext cx="254989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dirty="0"/>
                <a:t>2019</a:t>
              </a:r>
              <a:endParaRPr lang="ko-KR" altLang="en-US" sz="72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ED20725-CCCD-45ED-B627-600063D1965C}"/>
                </a:ext>
              </a:extLst>
            </p:cNvPr>
            <p:cNvSpPr txBox="1"/>
            <p:nvPr/>
          </p:nvSpPr>
          <p:spPr>
            <a:xfrm>
              <a:off x="8133610" y="2208340"/>
              <a:ext cx="254989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dirty="0"/>
                <a:t>2021</a:t>
              </a:r>
              <a:endParaRPr lang="ko-KR" altLang="en-US" sz="7200" dirty="0"/>
            </a:p>
          </p:txBody>
        </p:sp>
      </p:grpSp>
      <p:pic>
        <p:nvPicPr>
          <p:cNvPr id="1030" name="Picture 6" descr="How When Who - Free image on Pixabay">
            <a:extLst>
              <a:ext uri="{FF2B5EF4-FFF2-40B4-BE49-F238E27FC236}">
                <a16:creationId xmlns:a16="http://schemas.microsoft.com/office/drawing/2014/main" id="{9939A0D3-EF1C-4F6F-BECC-3797A809A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596" y="1007175"/>
            <a:ext cx="2438400" cy="130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8706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77800" y="172213"/>
            <a:ext cx="11836400" cy="6513573"/>
            <a:chOff x="177800" y="172213"/>
            <a:chExt cx="11836400" cy="6513573"/>
          </a:xfrm>
        </p:grpSpPr>
        <p:sp>
          <p:nvSpPr>
            <p:cNvPr id="21" name="사각형: 둥근 위쪽 모서리 20">
              <a:extLst>
                <a:ext uri="{FF2B5EF4-FFF2-40B4-BE49-F238E27FC236}">
                  <a16:creationId xmlns:a16="http://schemas.microsoft.com/office/drawing/2014/main" id="{B98B1840-7414-43B9-916B-22FE1AB03B29}"/>
                </a:ext>
              </a:extLst>
            </p:cNvPr>
            <p:cNvSpPr/>
            <p:nvPr/>
          </p:nvSpPr>
          <p:spPr>
            <a:xfrm>
              <a:off x="177800" y="172213"/>
              <a:ext cx="11836400" cy="6513573"/>
            </a:xfrm>
            <a:prstGeom prst="round2SameRect">
              <a:avLst>
                <a:gd name="adj1" fmla="val 2366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dist="38100" dir="5400000" algn="t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3D58F82A-0BE3-4A9F-B381-3D8410BC1287}"/>
                </a:ext>
              </a:extLst>
            </p:cNvPr>
            <p:cNvGrpSpPr/>
            <p:nvPr/>
          </p:nvGrpSpPr>
          <p:grpSpPr>
            <a:xfrm>
              <a:off x="177800" y="172214"/>
              <a:ext cx="11836400" cy="619122"/>
              <a:chOff x="0" y="0"/>
              <a:chExt cx="12192000" cy="619122"/>
            </a:xfrm>
          </p:grpSpPr>
          <p:sp>
            <p:nvSpPr>
              <p:cNvPr id="6" name="사각형: 둥근 위쪽 모서리 5">
                <a:extLst>
                  <a:ext uri="{FF2B5EF4-FFF2-40B4-BE49-F238E27FC236}">
                    <a16:creationId xmlns:a16="http://schemas.microsoft.com/office/drawing/2014/main" id="{4BB5AB67-392C-41CD-9375-45A9AEE5CCFF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4287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3A2B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18D3EBC7-4957-443E-8EE5-21E636778975}"/>
                  </a:ext>
                </a:extLst>
              </p:cNvPr>
              <p:cNvSpPr/>
              <p:nvPr/>
            </p:nvSpPr>
            <p:spPr>
              <a:xfrm>
                <a:off x="0" y="142875"/>
                <a:ext cx="12192000" cy="142875"/>
              </a:xfrm>
              <a:prstGeom prst="rect">
                <a:avLst/>
              </a:prstGeom>
              <a:solidFill>
                <a:srgbClr val="4929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F3CF0203-EBF7-4211-A33E-A722083F8FD4}"/>
                  </a:ext>
                </a:extLst>
              </p:cNvPr>
              <p:cNvSpPr/>
              <p:nvPr/>
            </p:nvSpPr>
            <p:spPr>
              <a:xfrm>
                <a:off x="0" y="285750"/>
                <a:ext cx="12192000" cy="142875"/>
              </a:xfrm>
              <a:prstGeom prst="rect">
                <a:avLst/>
              </a:prstGeom>
              <a:solidFill>
                <a:srgbClr val="562A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2187BDF7-18E2-48A9-B5E5-01790BF0C75E}"/>
                  </a:ext>
                </a:extLst>
              </p:cNvPr>
              <p:cNvSpPr/>
              <p:nvPr/>
            </p:nvSpPr>
            <p:spPr>
              <a:xfrm>
                <a:off x="0" y="428625"/>
                <a:ext cx="12192000" cy="190497"/>
              </a:xfrm>
              <a:prstGeom prst="rect">
                <a:avLst/>
              </a:prstGeom>
              <a:solidFill>
                <a:srgbClr val="602A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E0D32602-4C2D-40B4-A49A-796BBAA5EE86}"/>
                </a:ext>
              </a:extLst>
            </p:cNvPr>
            <p:cNvSpPr/>
            <p:nvPr/>
          </p:nvSpPr>
          <p:spPr>
            <a:xfrm>
              <a:off x="479425" y="344736"/>
              <a:ext cx="908050" cy="26484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endParaRPr lang="ko-KR" altLang="en-US" sz="900" dirty="0">
                <a:solidFill>
                  <a:srgbClr val="4F3A43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B7C09E9-3C3A-4427-96CC-008B6034A9C0}"/>
                </a:ext>
              </a:extLst>
            </p:cNvPr>
            <p:cNvSpPr/>
            <p:nvPr/>
          </p:nvSpPr>
          <p:spPr>
            <a:xfrm>
              <a:off x="1146175" y="387871"/>
              <a:ext cx="180000" cy="180000"/>
            </a:xfrm>
            <a:prstGeom prst="ellipse">
              <a:avLst/>
            </a:prstGeom>
            <a:solidFill>
              <a:srgbClr val="EF2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251727" y="1952356"/>
            <a:ext cx="1391189" cy="1391189"/>
            <a:chOff x="1290883" y="1981384"/>
            <a:chExt cx="834663" cy="834663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1290883" y="1981384"/>
              <a:ext cx="834663" cy="834663"/>
            </a:xfrm>
            <a:prstGeom prst="roundRect">
              <a:avLst/>
            </a:prstGeom>
            <a:solidFill>
              <a:srgbClr val="EF305F"/>
            </a:solidFill>
            <a:ln>
              <a:solidFill>
                <a:srgbClr val="EF2F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Group 19"/>
            <p:cNvGrpSpPr>
              <a:grpSpLocks noChangeAspect="1"/>
            </p:cNvGrpSpPr>
            <p:nvPr/>
          </p:nvGrpSpPr>
          <p:grpSpPr bwMode="auto">
            <a:xfrm>
              <a:off x="1461403" y="2154124"/>
              <a:ext cx="454933" cy="454933"/>
              <a:chOff x="2349" y="2828"/>
              <a:chExt cx="1784" cy="1784"/>
            </a:xfrm>
          </p:grpSpPr>
          <p:sp>
            <p:nvSpPr>
              <p:cNvPr id="25" name="Freeform 20"/>
              <p:cNvSpPr>
                <a:spLocks/>
              </p:cNvSpPr>
              <p:nvPr/>
            </p:nvSpPr>
            <p:spPr bwMode="auto">
              <a:xfrm>
                <a:off x="2488" y="3316"/>
                <a:ext cx="985" cy="1268"/>
              </a:xfrm>
              <a:custGeom>
                <a:avLst/>
                <a:gdLst>
                  <a:gd name="T0" fmla="*/ 0 w 4921"/>
                  <a:gd name="T1" fmla="*/ 6342 h 6342"/>
                  <a:gd name="T2" fmla="*/ 4364 w 4921"/>
                  <a:gd name="T3" fmla="*/ 6342 h 6342"/>
                  <a:gd name="T4" fmla="*/ 4392 w 4921"/>
                  <a:gd name="T5" fmla="*/ 6342 h 6342"/>
                  <a:gd name="T6" fmla="*/ 4448 w 4921"/>
                  <a:gd name="T7" fmla="*/ 6336 h 6342"/>
                  <a:gd name="T8" fmla="*/ 4503 w 4921"/>
                  <a:gd name="T9" fmla="*/ 6325 h 6342"/>
                  <a:gd name="T10" fmla="*/ 4555 w 4921"/>
                  <a:gd name="T11" fmla="*/ 6309 h 6342"/>
                  <a:gd name="T12" fmla="*/ 4605 w 4921"/>
                  <a:gd name="T13" fmla="*/ 6288 h 6342"/>
                  <a:gd name="T14" fmla="*/ 4652 w 4921"/>
                  <a:gd name="T15" fmla="*/ 6261 h 6342"/>
                  <a:gd name="T16" fmla="*/ 4697 w 4921"/>
                  <a:gd name="T17" fmla="*/ 6231 h 6342"/>
                  <a:gd name="T18" fmla="*/ 4738 w 4921"/>
                  <a:gd name="T19" fmla="*/ 6197 h 6342"/>
                  <a:gd name="T20" fmla="*/ 4777 w 4921"/>
                  <a:gd name="T21" fmla="*/ 6159 h 6342"/>
                  <a:gd name="T22" fmla="*/ 4810 w 4921"/>
                  <a:gd name="T23" fmla="*/ 6118 h 6342"/>
                  <a:gd name="T24" fmla="*/ 4840 w 4921"/>
                  <a:gd name="T25" fmla="*/ 6073 h 6342"/>
                  <a:gd name="T26" fmla="*/ 4867 w 4921"/>
                  <a:gd name="T27" fmla="*/ 6026 h 6342"/>
                  <a:gd name="T28" fmla="*/ 4888 w 4921"/>
                  <a:gd name="T29" fmla="*/ 5976 h 6342"/>
                  <a:gd name="T30" fmla="*/ 4904 w 4921"/>
                  <a:gd name="T31" fmla="*/ 5924 h 6342"/>
                  <a:gd name="T32" fmla="*/ 4915 w 4921"/>
                  <a:gd name="T33" fmla="*/ 5869 h 6342"/>
                  <a:gd name="T34" fmla="*/ 4921 w 4921"/>
                  <a:gd name="T35" fmla="*/ 5813 h 6342"/>
                  <a:gd name="T36" fmla="*/ 4921 w 4921"/>
                  <a:gd name="T37" fmla="*/ 5785 h 6342"/>
                  <a:gd name="T38" fmla="*/ 4921 w 4921"/>
                  <a:gd name="T39" fmla="*/ 0 h 6342"/>
                  <a:gd name="T40" fmla="*/ 558 w 4921"/>
                  <a:gd name="T41" fmla="*/ 0 h 6342"/>
                  <a:gd name="T42" fmla="*/ 558 w 4921"/>
                  <a:gd name="T43" fmla="*/ 5785 h 6342"/>
                  <a:gd name="T44" fmla="*/ 558 w 4921"/>
                  <a:gd name="T45" fmla="*/ 5813 h 6342"/>
                  <a:gd name="T46" fmla="*/ 551 w 4921"/>
                  <a:gd name="T47" fmla="*/ 5869 h 6342"/>
                  <a:gd name="T48" fmla="*/ 540 w 4921"/>
                  <a:gd name="T49" fmla="*/ 5924 h 6342"/>
                  <a:gd name="T50" fmla="*/ 524 w 4921"/>
                  <a:gd name="T51" fmla="*/ 5976 h 6342"/>
                  <a:gd name="T52" fmla="*/ 502 w 4921"/>
                  <a:gd name="T53" fmla="*/ 6026 h 6342"/>
                  <a:gd name="T54" fmla="*/ 477 w 4921"/>
                  <a:gd name="T55" fmla="*/ 6073 h 6342"/>
                  <a:gd name="T56" fmla="*/ 447 w 4921"/>
                  <a:gd name="T57" fmla="*/ 6118 h 6342"/>
                  <a:gd name="T58" fmla="*/ 412 w 4921"/>
                  <a:gd name="T59" fmla="*/ 6159 h 6342"/>
                  <a:gd name="T60" fmla="*/ 375 w 4921"/>
                  <a:gd name="T61" fmla="*/ 6197 h 6342"/>
                  <a:gd name="T62" fmla="*/ 333 w 4921"/>
                  <a:gd name="T63" fmla="*/ 6231 h 6342"/>
                  <a:gd name="T64" fmla="*/ 289 w 4921"/>
                  <a:gd name="T65" fmla="*/ 6261 h 6342"/>
                  <a:gd name="T66" fmla="*/ 241 w 4921"/>
                  <a:gd name="T67" fmla="*/ 6288 h 6342"/>
                  <a:gd name="T68" fmla="*/ 192 w 4921"/>
                  <a:gd name="T69" fmla="*/ 6309 h 6342"/>
                  <a:gd name="T70" fmla="*/ 139 w 4921"/>
                  <a:gd name="T71" fmla="*/ 6325 h 6342"/>
                  <a:gd name="T72" fmla="*/ 85 w 4921"/>
                  <a:gd name="T73" fmla="*/ 6336 h 6342"/>
                  <a:gd name="T74" fmla="*/ 29 w 4921"/>
                  <a:gd name="T75" fmla="*/ 6342 h 6342"/>
                  <a:gd name="T76" fmla="*/ 0 w 4921"/>
                  <a:gd name="T77" fmla="*/ 6342 h 6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921" h="6342">
                    <a:moveTo>
                      <a:pt x="0" y="6342"/>
                    </a:moveTo>
                    <a:lnTo>
                      <a:pt x="4364" y="6342"/>
                    </a:lnTo>
                    <a:lnTo>
                      <a:pt x="4392" y="6342"/>
                    </a:lnTo>
                    <a:lnTo>
                      <a:pt x="4448" y="6336"/>
                    </a:lnTo>
                    <a:lnTo>
                      <a:pt x="4503" y="6325"/>
                    </a:lnTo>
                    <a:lnTo>
                      <a:pt x="4555" y="6309"/>
                    </a:lnTo>
                    <a:lnTo>
                      <a:pt x="4605" y="6288"/>
                    </a:lnTo>
                    <a:lnTo>
                      <a:pt x="4652" y="6261"/>
                    </a:lnTo>
                    <a:lnTo>
                      <a:pt x="4697" y="6231"/>
                    </a:lnTo>
                    <a:lnTo>
                      <a:pt x="4738" y="6197"/>
                    </a:lnTo>
                    <a:lnTo>
                      <a:pt x="4777" y="6159"/>
                    </a:lnTo>
                    <a:lnTo>
                      <a:pt x="4810" y="6118"/>
                    </a:lnTo>
                    <a:lnTo>
                      <a:pt x="4840" y="6073"/>
                    </a:lnTo>
                    <a:lnTo>
                      <a:pt x="4867" y="6026"/>
                    </a:lnTo>
                    <a:lnTo>
                      <a:pt x="4888" y="5976"/>
                    </a:lnTo>
                    <a:lnTo>
                      <a:pt x="4904" y="5924"/>
                    </a:lnTo>
                    <a:lnTo>
                      <a:pt x="4915" y="5869"/>
                    </a:lnTo>
                    <a:lnTo>
                      <a:pt x="4921" y="5813"/>
                    </a:lnTo>
                    <a:lnTo>
                      <a:pt x="4921" y="5785"/>
                    </a:lnTo>
                    <a:lnTo>
                      <a:pt x="4921" y="0"/>
                    </a:lnTo>
                    <a:lnTo>
                      <a:pt x="558" y="0"/>
                    </a:lnTo>
                    <a:lnTo>
                      <a:pt x="558" y="5785"/>
                    </a:lnTo>
                    <a:lnTo>
                      <a:pt x="558" y="5813"/>
                    </a:lnTo>
                    <a:lnTo>
                      <a:pt x="551" y="5869"/>
                    </a:lnTo>
                    <a:lnTo>
                      <a:pt x="540" y="5924"/>
                    </a:lnTo>
                    <a:lnTo>
                      <a:pt x="524" y="5976"/>
                    </a:lnTo>
                    <a:lnTo>
                      <a:pt x="502" y="6026"/>
                    </a:lnTo>
                    <a:lnTo>
                      <a:pt x="477" y="6073"/>
                    </a:lnTo>
                    <a:lnTo>
                      <a:pt x="447" y="6118"/>
                    </a:lnTo>
                    <a:lnTo>
                      <a:pt x="412" y="6159"/>
                    </a:lnTo>
                    <a:lnTo>
                      <a:pt x="375" y="6197"/>
                    </a:lnTo>
                    <a:lnTo>
                      <a:pt x="333" y="6231"/>
                    </a:lnTo>
                    <a:lnTo>
                      <a:pt x="289" y="6261"/>
                    </a:lnTo>
                    <a:lnTo>
                      <a:pt x="241" y="6288"/>
                    </a:lnTo>
                    <a:lnTo>
                      <a:pt x="192" y="6309"/>
                    </a:lnTo>
                    <a:lnTo>
                      <a:pt x="139" y="6325"/>
                    </a:lnTo>
                    <a:lnTo>
                      <a:pt x="85" y="6336"/>
                    </a:lnTo>
                    <a:lnTo>
                      <a:pt x="29" y="6342"/>
                    </a:lnTo>
                    <a:lnTo>
                      <a:pt x="0" y="63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Rectangle 21"/>
              <p:cNvSpPr>
                <a:spLocks noChangeArrowheads="1"/>
              </p:cNvSpPr>
              <p:nvPr/>
            </p:nvSpPr>
            <p:spPr bwMode="auto">
              <a:xfrm>
                <a:off x="2711" y="3427"/>
                <a:ext cx="650" cy="1046"/>
              </a:xfrm>
              <a:prstGeom prst="rect">
                <a:avLst/>
              </a:prstGeom>
              <a:solidFill>
                <a:srgbClr val="8570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2"/>
              <p:cNvSpPr>
                <a:spLocks/>
              </p:cNvSpPr>
              <p:nvPr/>
            </p:nvSpPr>
            <p:spPr bwMode="auto">
              <a:xfrm>
                <a:off x="3584" y="3890"/>
                <a:ext cx="523" cy="693"/>
              </a:xfrm>
              <a:custGeom>
                <a:avLst/>
                <a:gdLst>
                  <a:gd name="T0" fmla="*/ 2411 w 2614"/>
                  <a:gd name="T1" fmla="*/ 3178 h 3465"/>
                  <a:gd name="T2" fmla="*/ 1910 w 2614"/>
                  <a:gd name="T3" fmla="*/ 3429 h 3465"/>
                  <a:gd name="T4" fmla="*/ 1878 w 2614"/>
                  <a:gd name="T5" fmla="*/ 3444 h 3465"/>
                  <a:gd name="T6" fmla="*/ 1811 w 2614"/>
                  <a:gd name="T7" fmla="*/ 3462 h 3465"/>
                  <a:gd name="T8" fmla="*/ 1742 w 2614"/>
                  <a:gd name="T9" fmla="*/ 3465 h 3465"/>
                  <a:gd name="T10" fmla="*/ 1674 w 2614"/>
                  <a:gd name="T11" fmla="*/ 3456 h 3465"/>
                  <a:gd name="T12" fmla="*/ 1610 w 2614"/>
                  <a:gd name="T13" fmla="*/ 3435 h 3465"/>
                  <a:gd name="T14" fmla="*/ 1549 w 2614"/>
                  <a:gd name="T15" fmla="*/ 3403 h 3465"/>
                  <a:gd name="T16" fmla="*/ 1496 w 2614"/>
                  <a:gd name="T17" fmla="*/ 3360 h 3465"/>
                  <a:gd name="T18" fmla="*/ 1453 w 2614"/>
                  <a:gd name="T19" fmla="*/ 3307 h 3465"/>
                  <a:gd name="T20" fmla="*/ 1436 w 2614"/>
                  <a:gd name="T21" fmla="*/ 3277 h 3465"/>
                  <a:gd name="T22" fmla="*/ 0 w 2614"/>
                  <a:gd name="T23" fmla="*/ 572 h 3465"/>
                  <a:gd name="T24" fmla="*/ 1130 w 2614"/>
                  <a:gd name="T25" fmla="*/ 0 h 3465"/>
                  <a:gd name="T26" fmla="*/ 2579 w 2614"/>
                  <a:gd name="T27" fmla="*/ 2718 h 3465"/>
                  <a:gd name="T28" fmla="*/ 2593 w 2614"/>
                  <a:gd name="T29" fmla="*/ 2748 h 3465"/>
                  <a:gd name="T30" fmla="*/ 2611 w 2614"/>
                  <a:gd name="T31" fmla="*/ 2810 h 3465"/>
                  <a:gd name="T32" fmla="*/ 2614 w 2614"/>
                  <a:gd name="T33" fmla="*/ 2876 h 3465"/>
                  <a:gd name="T34" fmla="*/ 2605 w 2614"/>
                  <a:gd name="T35" fmla="*/ 2942 h 3465"/>
                  <a:gd name="T36" fmla="*/ 2583 w 2614"/>
                  <a:gd name="T37" fmla="*/ 3007 h 3465"/>
                  <a:gd name="T38" fmla="*/ 2548 w 2614"/>
                  <a:gd name="T39" fmla="*/ 3065 h 3465"/>
                  <a:gd name="T40" fmla="*/ 2502 w 2614"/>
                  <a:gd name="T41" fmla="*/ 3119 h 3465"/>
                  <a:gd name="T42" fmla="*/ 2445 w 2614"/>
                  <a:gd name="T43" fmla="*/ 3162 h 3465"/>
                  <a:gd name="T44" fmla="*/ 2411 w 2614"/>
                  <a:gd name="T45" fmla="*/ 3178 h 3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614" h="3465">
                    <a:moveTo>
                      <a:pt x="2411" y="3178"/>
                    </a:moveTo>
                    <a:lnTo>
                      <a:pt x="1910" y="3429"/>
                    </a:lnTo>
                    <a:lnTo>
                      <a:pt x="1878" y="3444"/>
                    </a:lnTo>
                    <a:lnTo>
                      <a:pt x="1811" y="3462"/>
                    </a:lnTo>
                    <a:lnTo>
                      <a:pt x="1742" y="3465"/>
                    </a:lnTo>
                    <a:lnTo>
                      <a:pt x="1674" y="3456"/>
                    </a:lnTo>
                    <a:lnTo>
                      <a:pt x="1610" y="3435"/>
                    </a:lnTo>
                    <a:lnTo>
                      <a:pt x="1549" y="3403"/>
                    </a:lnTo>
                    <a:lnTo>
                      <a:pt x="1496" y="3360"/>
                    </a:lnTo>
                    <a:lnTo>
                      <a:pt x="1453" y="3307"/>
                    </a:lnTo>
                    <a:lnTo>
                      <a:pt x="1436" y="3277"/>
                    </a:lnTo>
                    <a:lnTo>
                      <a:pt x="0" y="572"/>
                    </a:lnTo>
                    <a:lnTo>
                      <a:pt x="1130" y="0"/>
                    </a:lnTo>
                    <a:lnTo>
                      <a:pt x="2579" y="2718"/>
                    </a:lnTo>
                    <a:lnTo>
                      <a:pt x="2593" y="2748"/>
                    </a:lnTo>
                    <a:lnTo>
                      <a:pt x="2611" y="2810"/>
                    </a:lnTo>
                    <a:lnTo>
                      <a:pt x="2614" y="2876"/>
                    </a:lnTo>
                    <a:lnTo>
                      <a:pt x="2605" y="2942"/>
                    </a:lnTo>
                    <a:lnTo>
                      <a:pt x="2583" y="3007"/>
                    </a:lnTo>
                    <a:lnTo>
                      <a:pt x="2548" y="3065"/>
                    </a:lnTo>
                    <a:lnTo>
                      <a:pt x="2502" y="3119"/>
                    </a:lnTo>
                    <a:lnTo>
                      <a:pt x="2445" y="3162"/>
                    </a:lnTo>
                    <a:lnTo>
                      <a:pt x="2411" y="31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3"/>
              <p:cNvSpPr>
                <a:spLocks/>
              </p:cNvSpPr>
              <p:nvPr/>
            </p:nvSpPr>
            <p:spPr bwMode="auto">
              <a:xfrm>
                <a:off x="3516" y="3696"/>
                <a:ext cx="253" cy="287"/>
              </a:xfrm>
              <a:custGeom>
                <a:avLst/>
                <a:gdLst>
                  <a:gd name="T0" fmla="*/ 0 w 1265"/>
                  <a:gd name="T1" fmla="*/ 368 h 1435"/>
                  <a:gd name="T2" fmla="*/ 719 w 1265"/>
                  <a:gd name="T3" fmla="*/ 0 h 1435"/>
                  <a:gd name="T4" fmla="*/ 1265 w 1265"/>
                  <a:gd name="T5" fmla="*/ 1067 h 1435"/>
                  <a:gd name="T6" fmla="*/ 545 w 1265"/>
                  <a:gd name="T7" fmla="*/ 1435 h 1435"/>
                  <a:gd name="T8" fmla="*/ 0 w 1265"/>
                  <a:gd name="T9" fmla="*/ 368 h 1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5" h="1435">
                    <a:moveTo>
                      <a:pt x="0" y="368"/>
                    </a:moveTo>
                    <a:lnTo>
                      <a:pt x="719" y="0"/>
                    </a:lnTo>
                    <a:lnTo>
                      <a:pt x="1265" y="1067"/>
                    </a:lnTo>
                    <a:lnTo>
                      <a:pt x="545" y="1435"/>
                    </a:lnTo>
                    <a:lnTo>
                      <a:pt x="0" y="3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4"/>
              <p:cNvSpPr>
                <a:spLocks/>
              </p:cNvSpPr>
              <p:nvPr/>
            </p:nvSpPr>
            <p:spPr bwMode="auto">
              <a:xfrm>
                <a:off x="2891" y="2856"/>
                <a:ext cx="1018" cy="1019"/>
              </a:xfrm>
              <a:custGeom>
                <a:avLst/>
                <a:gdLst>
                  <a:gd name="T0" fmla="*/ 1330 w 5091"/>
                  <a:gd name="T1" fmla="*/ 310 h 5097"/>
                  <a:gd name="T2" fmla="*/ 1005 w 5091"/>
                  <a:gd name="T3" fmla="*/ 520 h 5097"/>
                  <a:gd name="T4" fmla="*/ 722 w 5091"/>
                  <a:gd name="T5" fmla="*/ 771 h 5097"/>
                  <a:gd name="T6" fmla="*/ 483 w 5091"/>
                  <a:gd name="T7" fmla="*/ 1056 h 5097"/>
                  <a:gd name="T8" fmla="*/ 290 w 5091"/>
                  <a:gd name="T9" fmla="*/ 1370 h 5097"/>
                  <a:gd name="T10" fmla="*/ 144 w 5091"/>
                  <a:gd name="T11" fmla="*/ 1706 h 5097"/>
                  <a:gd name="T12" fmla="*/ 48 w 5091"/>
                  <a:gd name="T13" fmla="*/ 2060 h 5097"/>
                  <a:gd name="T14" fmla="*/ 3 w 5091"/>
                  <a:gd name="T15" fmla="*/ 2425 h 5097"/>
                  <a:gd name="T16" fmla="*/ 12 w 5091"/>
                  <a:gd name="T17" fmla="*/ 2796 h 5097"/>
                  <a:gd name="T18" fmla="*/ 73 w 5091"/>
                  <a:gd name="T19" fmla="*/ 3166 h 5097"/>
                  <a:gd name="T20" fmla="*/ 193 w 5091"/>
                  <a:gd name="T21" fmla="*/ 3531 h 5097"/>
                  <a:gd name="T22" fmla="*/ 273 w 5091"/>
                  <a:gd name="T23" fmla="*/ 3708 h 5097"/>
                  <a:gd name="T24" fmla="*/ 439 w 5091"/>
                  <a:gd name="T25" fmla="*/ 3989 h 5097"/>
                  <a:gd name="T26" fmla="*/ 677 w 5091"/>
                  <a:gd name="T27" fmla="*/ 4285 h 5097"/>
                  <a:gd name="T28" fmla="*/ 952 w 5091"/>
                  <a:gd name="T29" fmla="*/ 4540 h 5097"/>
                  <a:gd name="T30" fmla="*/ 1256 w 5091"/>
                  <a:gd name="T31" fmla="*/ 4749 h 5097"/>
                  <a:gd name="T32" fmla="*/ 1585 w 5091"/>
                  <a:gd name="T33" fmla="*/ 4910 h 5097"/>
                  <a:gd name="T34" fmla="*/ 1935 w 5091"/>
                  <a:gd name="T35" fmla="*/ 5023 h 5097"/>
                  <a:gd name="T36" fmla="*/ 2296 w 5091"/>
                  <a:gd name="T37" fmla="*/ 5084 h 5097"/>
                  <a:gd name="T38" fmla="*/ 2666 w 5091"/>
                  <a:gd name="T39" fmla="*/ 5095 h 5097"/>
                  <a:gd name="T40" fmla="*/ 3038 w 5091"/>
                  <a:gd name="T41" fmla="*/ 5051 h 5097"/>
                  <a:gd name="T42" fmla="*/ 3405 w 5091"/>
                  <a:gd name="T43" fmla="*/ 4950 h 5097"/>
                  <a:gd name="T44" fmla="*/ 3703 w 5091"/>
                  <a:gd name="T45" fmla="*/ 4824 h 5097"/>
                  <a:gd name="T46" fmla="*/ 3874 w 5091"/>
                  <a:gd name="T47" fmla="*/ 4728 h 5097"/>
                  <a:gd name="T48" fmla="*/ 4186 w 5091"/>
                  <a:gd name="T49" fmla="*/ 4504 h 5097"/>
                  <a:gd name="T50" fmla="*/ 4454 w 5091"/>
                  <a:gd name="T51" fmla="*/ 4242 h 5097"/>
                  <a:gd name="T52" fmla="*/ 4678 w 5091"/>
                  <a:gd name="T53" fmla="*/ 3946 h 5097"/>
                  <a:gd name="T54" fmla="*/ 4856 w 5091"/>
                  <a:gd name="T55" fmla="*/ 3624 h 5097"/>
                  <a:gd name="T56" fmla="*/ 4985 w 5091"/>
                  <a:gd name="T57" fmla="*/ 3281 h 5097"/>
                  <a:gd name="T58" fmla="*/ 5064 w 5091"/>
                  <a:gd name="T59" fmla="*/ 2922 h 5097"/>
                  <a:gd name="T60" fmla="*/ 5091 w 5091"/>
                  <a:gd name="T61" fmla="*/ 2555 h 5097"/>
                  <a:gd name="T62" fmla="*/ 5066 w 5091"/>
                  <a:gd name="T63" fmla="*/ 2184 h 5097"/>
                  <a:gd name="T64" fmla="*/ 4985 w 5091"/>
                  <a:gd name="T65" fmla="*/ 1815 h 5097"/>
                  <a:gd name="T66" fmla="*/ 4848 w 5091"/>
                  <a:gd name="T67" fmla="*/ 1453 h 5097"/>
                  <a:gd name="T68" fmla="*/ 4787 w 5091"/>
                  <a:gd name="T69" fmla="*/ 1336 h 5097"/>
                  <a:gd name="T70" fmla="*/ 4574 w 5091"/>
                  <a:gd name="T71" fmla="*/ 1010 h 5097"/>
                  <a:gd name="T72" fmla="*/ 4321 w 5091"/>
                  <a:gd name="T73" fmla="*/ 727 h 5097"/>
                  <a:gd name="T74" fmla="*/ 4033 w 5091"/>
                  <a:gd name="T75" fmla="*/ 486 h 5097"/>
                  <a:gd name="T76" fmla="*/ 3718 w 5091"/>
                  <a:gd name="T77" fmla="*/ 292 h 5097"/>
                  <a:gd name="T78" fmla="*/ 3381 w 5091"/>
                  <a:gd name="T79" fmla="*/ 145 h 5097"/>
                  <a:gd name="T80" fmla="*/ 3027 w 5091"/>
                  <a:gd name="T81" fmla="*/ 48 h 5097"/>
                  <a:gd name="T82" fmla="*/ 2663 w 5091"/>
                  <a:gd name="T83" fmla="*/ 3 h 5097"/>
                  <a:gd name="T84" fmla="*/ 2294 w 5091"/>
                  <a:gd name="T85" fmla="*/ 12 h 5097"/>
                  <a:gd name="T86" fmla="*/ 1926 w 5091"/>
                  <a:gd name="T87" fmla="*/ 75 h 5097"/>
                  <a:gd name="T88" fmla="*/ 1565 w 5091"/>
                  <a:gd name="T89" fmla="*/ 197 h 5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091" h="5097">
                    <a:moveTo>
                      <a:pt x="1389" y="279"/>
                    </a:moveTo>
                    <a:lnTo>
                      <a:pt x="1389" y="279"/>
                    </a:lnTo>
                    <a:lnTo>
                      <a:pt x="1330" y="310"/>
                    </a:lnTo>
                    <a:lnTo>
                      <a:pt x="1217" y="375"/>
                    </a:lnTo>
                    <a:lnTo>
                      <a:pt x="1109" y="445"/>
                    </a:lnTo>
                    <a:lnTo>
                      <a:pt x="1005" y="520"/>
                    </a:lnTo>
                    <a:lnTo>
                      <a:pt x="906" y="599"/>
                    </a:lnTo>
                    <a:lnTo>
                      <a:pt x="812" y="683"/>
                    </a:lnTo>
                    <a:lnTo>
                      <a:pt x="722" y="771"/>
                    </a:lnTo>
                    <a:lnTo>
                      <a:pt x="637" y="862"/>
                    </a:lnTo>
                    <a:lnTo>
                      <a:pt x="557" y="957"/>
                    </a:lnTo>
                    <a:lnTo>
                      <a:pt x="483" y="1056"/>
                    </a:lnTo>
                    <a:lnTo>
                      <a:pt x="413" y="1157"/>
                    </a:lnTo>
                    <a:lnTo>
                      <a:pt x="349" y="1262"/>
                    </a:lnTo>
                    <a:lnTo>
                      <a:pt x="290" y="1370"/>
                    </a:lnTo>
                    <a:lnTo>
                      <a:pt x="236" y="1479"/>
                    </a:lnTo>
                    <a:lnTo>
                      <a:pt x="187" y="1591"/>
                    </a:lnTo>
                    <a:lnTo>
                      <a:pt x="144" y="1706"/>
                    </a:lnTo>
                    <a:lnTo>
                      <a:pt x="107" y="1822"/>
                    </a:lnTo>
                    <a:lnTo>
                      <a:pt x="75" y="1940"/>
                    </a:lnTo>
                    <a:lnTo>
                      <a:pt x="48" y="2060"/>
                    </a:lnTo>
                    <a:lnTo>
                      <a:pt x="27" y="2181"/>
                    </a:lnTo>
                    <a:lnTo>
                      <a:pt x="13" y="2302"/>
                    </a:lnTo>
                    <a:lnTo>
                      <a:pt x="3" y="2425"/>
                    </a:lnTo>
                    <a:lnTo>
                      <a:pt x="0" y="2548"/>
                    </a:lnTo>
                    <a:lnTo>
                      <a:pt x="3" y="2671"/>
                    </a:lnTo>
                    <a:lnTo>
                      <a:pt x="12" y="2796"/>
                    </a:lnTo>
                    <a:lnTo>
                      <a:pt x="26" y="2919"/>
                    </a:lnTo>
                    <a:lnTo>
                      <a:pt x="47" y="3042"/>
                    </a:lnTo>
                    <a:lnTo>
                      <a:pt x="73" y="3166"/>
                    </a:lnTo>
                    <a:lnTo>
                      <a:pt x="107" y="3288"/>
                    </a:lnTo>
                    <a:lnTo>
                      <a:pt x="147" y="3410"/>
                    </a:lnTo>
                    <a:lnTo>
                      <a:pt x="193" y="3531"/>
                    </a:lnTo>
                    <a:lnTo>
                      <a:pt x="245" y="3650"/>
                    </a:lnTo>
                    <a:lnTo>
                      <a:pt x="273" y="3708"/>
                    </a:lnTo>
                    <a:lnTo>
                      <a:pt x="273" y="3708"/>
                    </a:lnTo>
                    <a:lnTo>
                      <a:pt x="303" y="3767"/>
                    </a:lnTo>
                    <a:lnTo>
                      <a:pt x="369" y="3880"/>
                    </a:lnTo>
                    <a:lnTo>
                      <a:pt x="439" y="3989"/>
                    </a:lnTo>
                    <a:lnTo>
                      <a:pt x="515" y="4092"/>
                    </a:lnTo>
                    <a:lnTo>
                      <a:pt x="593" y="4191"/>
                    </a:lnTo>
                    <a:lnTo>
                      <a:pt x="677" y="4285"/>
                    </a:lnTo>
                    <a:lnTo>
                      <a:pt x="765" y="4375"/>
                    </a:lnTo>
                    <a:lnTo>
                      <a:pt x="857" y="4460"/>
                    </a:lnTo>
                    <a:lnTo>
                      <a:pt x="952" y="4540"/>
                    </a:lnTo>
                    <a:lnTo>
                      <a:pt x="1050" y="4615"/>
                    </a:lnTo>
                    <a:lnTo>
                      <a:pt x="1151" y="4684"/>
                    </a:lnTo>
                    <a:lnTo>
                      <a:pt x="1256" y="4749"/>
                    </a:lnTo>
                    <a:lnTo>
                      <a:pt x="1364" y="4807"/>
                    </a:lnTo>
                    <a:lnTo>
                      <a:pt x="1473" y="4862"/>
                    </a:lnTo>
                    <a:lnTo>
                      <a:pt x="1585" y="4910"/>
                    </a:lnTo>
                    <a:lnTo>
                      <a:pt x="1700" y="4952"/>
                    </a:lnTo>
                    <a:lnTo>
                      <a:pt x="1816" y="4990"/>
                    </a:lnTo>
                    <a:lnTo>
                      <a:pt x="1935" y="5023"/>
                    </a:lnTo>
                    <a:lnTo>
                      <a:pt x="2054" y="5049"/>
                    </a:lnTo>
                    <a:lnTo>
                      <a:pt x="2175" y="5070"/>
                    </a:lnTo>
                    <a:lnTo>
                      <a:pt x="2296" y="5084"/>
                    </a:lnTo>
                    <a:lnTo>
                      <a:pt x="2419" y="5094"/>
                    </a:lnTo>
                    <a:lnTo>
                      <a:pt x="2542" y="5097"/>
                    </a:lnTo>
                    <a:lnTo>
                      <a:pt x="2666" y="5095"/>
                    </a:lnTo>
                    <a:lnTo>
                      <a:pt x="2790" y="5085"/>
                    </a:lnTo>
                    <a:lnTo>
                      <a:pt x="2913" y="5071"/>
                    </a:lnTo>
                    <a:lnTo>
                      <a:pt x="3038" y="5051"/>
                    </a:lnTo>
                    <a:lnTo>
                      <a:pt x="3160" y="5024"/>
                    </a:lnTo>
                    <a:lnTo>
                      <a:pt x="3283" y="4990"/>
                    </a:lnTo>
                    <a:lnTo>
                      <a:pt x="3405" y="4950"/>
                    </a:lnTo>
                    <a:lnTo>
                      <a:pt x="3525" y="4904"/>
                    </a:lnTo>
                    <a:lnTo>
                      <a:pt x="3644" y="4852"/>
                    </a:lnTo>
                    <a:lnTo>
                      <a:pt x="3703" y="4824"/>
                    </a:lnTo>
                    <a:lnTo>
                      <a:pt x="3703" y="4824"/>
                    </a:lnTo>
                    <a:lnTo>
                      <a:pt x="3761" y="4794"/>
                    </a:lnTo>
                    <a:lnTo>
                      <a:pt x="3874" y="4728"/>
                    </a:lnTo>
                    <a:lnTo>
                      <a:pt x="3983" y="4658"/>
                    </a:lnTo>
                    <a:lnTo>
                      <a:pt x="4087" y="4583"/>
                    </a:lnTo>
                    <a:lnTo>
                      <a:pt x="4186" y="4504"/>
                    </a:lnTo>
                    <a:lnTo>
                      <a:pt x="4281" y="4420"/>
                    </a:lnTo>
                    <a:lnTo>
                      <a:pt x="4370" y="4333"/>
                    </a:lnTo>
                    <a:lnTo>
                      <a:pt x="4454" y="4242"/>
                    </a:lnTo>
                    <a:lnTo>
                      <a:pt x="4534" y="4146"/>
                    </a:lnTo>
                    <a:lnTo>
                      <a:pt x="4609" y="4047"/>
                    </a:lnTo>
                    <a:lnTo>
                      <a:pt x="4678" y="3946"/>
                    </a:lnTo>
                    <a:lnTo>
                      <a:pt x="4743" y="3841"/>
                    </a:lnTo>
                    <a:lnTo>
                      <a:pt x="4802" y="3733"/>
                    </a:lnTo>
                    <a:lnTo>
                      <a:pt x="4856" y="3624"/>
                    </a:lnTo>
                    <a:lnTo>
                      <a:pt x="4904" y="3512"/>
                    </a:lnTo>
                    <a:lnTo>
                      <a:pt x="4947" y="3397"/>
                    </a:lnTo>
                    <a:lnTo>
                      <a:pt x="4985" y="3281"/>
                    </a:lnTo>
                    <a:lnTo>
                      <a:pt x="5017" y="3163"/>
                    </a:lnTo>
                    <a:lnTo>
                      <a:pt x="5043" y="3043"/>
                    </a:lnTo>
                    <a:lnTo>
                      <a:pt x="5064" y="2922"/>
                    </a:lnTo>
                    <a:lnTo>
                      <a:pt x="5079" y="2801"/>
                    </a:lnTo>
                    <a:lnTo>
                      <a:pt x="5088" y="2679"/>
                    </a:lnTo>
                    <a:lnTo>
                      <a:pt x="5091" y="2555"/>
                    </a:lnTo>
                    <a:lnTo>
                      <a:pt x="5089" y="2432"/>
                    </a:lnTo>
                    <a:lnTo>
                      <a:pt x="5081" y="2307"/>
                    </a:lnTo>
                    <a:lnTo>
                      <a:pt x="5066" y="2184"/>
                    </a:lnTo>
                    <a:lnTo>
                      <a:pt x="5045" y="2061"/>
                    </a:lnTo>
                    <a:lnTo>
                      <a:pt x="5018" y="1937"/>
                    </a:lnTo>
                    <a:lnTo>
                      <a:pt x="4985" y="1815"/>
                    </a:lnTo>
                    <a:lnTo>
                      <a:pt x="4946" y="1693"/>
                    </a:lnTo>
                    <a:lnTo>
                      <a:pt x="4900" y="1572"/>
                    </a:lnTo>
                    <a:lnTo>
                      <a:pt x="4848" y="1453"/>
                    </a:lnTo>
                    <a:lnTo>
                      <a:pt x="4818" y="1395"/>
                    </a:lnTo>
                    <a:lnTo>
                      <a:pt x="4818" y="1395"/>
                    </a:lnTo>
                    <a:lnTo>
                      <a:pt x="4787" y="1336"/>
                    </a:lnTo>
                    <a:lnTo>
                      <a:pt x="4721" y="1223"/>
                    </a:lnTo>
                    <a:lnTo>
                      <a:pt x="4649" y="1115"/>
                    </a:lnTo>
                    <a:lnTo>
                      <a:pt x="4574" y="1010"/>
                    </a:lnTo>
                    <a:lnTo>
                      <a:pt x="4493" y="911"/>
                    </a:lnTo>
                    <a:lnTo>
                      <a:pt x="4408" y="817"/>
                    </a:lnTo>
                    <a:lnTo>
                      <a:pt x="4321" y="727"/>
                    </a:lnTo>
                    <a:lnTo>
                      <a:pt x="4229" y="641"/>
                    </a:lnTo>
                    <a:lnTo>
                      <a:pt x="4132" y="561"/>
                    </a:lnTo>
                    <a:lnTo>
                      <a:pt x="4033" y="486"/>
                    </a:lnTo>
                    <a:lnTo>
                      <a:pt x="3931" y="416"/>
                    </a:lnTo>
                    <a:lnTo>
                      <a:pt x="3826" y="351"/>
                    </a:lnTo>
                    <a:lnTo>
                      <a:pt x="3718" y="292"/>
                    </a:lnTo>
                    <a:lnTo>
                      <a:pt x="3609" y="237"/>
                    </a:lnTo>
                    <a:lnTo>
                      <a:pt x="3496" y="189"/>
                    </a:lnTo>
                    <a:lnTo>
                      <a:pt x="3381" y="145"/>
                    </a:lnTo>
                    <a:lnTo>
                      <a:pt x="3265" y="108"/>
                    </a:lnTo>
                    <a:lnTo>
                      <a:pt x="3146" y="75"/>
                    </a:lnTo>
                    <a:lnTo>
                      <a:pt x="3027" y="48"/>
                    </a:lnTo>
                    <a:lnTo>
                      <a:pt x="2907" y="27"/>
                    </a:lnTo>
                    <a:lnTo>
                      <a:pt x="2786" y="13"/>
                    </a:lnTo>
                    <a:lnTo>
                      <a:pt x="2663" y="3"/>
                    </a:lnTo>
                    <a:lnTo>
                      <a:pt x="2541" y="0"/>
                    </a:lnTo>
                    <a:lnTo>
                      <a:pt x="2418" y="3"/>
                    </a:lnTo>
                    <a:lnTo>
                      <a:pt x="2294" y="12"/>
                    </a:lnTo>
                    <a:lnTo>
                      <a:pt x="2171" y="26"/>
                    </a:lnTo>
                    <a:lnTo>
                      <a:pt x="2049" y="48"/>
                    </a:lnTo>
                    <a:lnTo>
                      <a:pt x="1926" y="75"/>
                    </a:lnTo>
                    <a:lnTo>
                      <a:pt x="1805" y="109"/>
                    </a:lnTo>
                    <a:lnTo>
                      <a:pt x="1685" y="150"/>
                    </a:lnTo>
                    <a:lnTo>
                      <a:pt x="1565" y="197"/>
                    </a:lnTo>
                    <a:lnTo>
                      <a:pt x="1447" y="250"/>
                    </a:lnTo>
                    <a:lnTo>
                      <a:pt x="1389" y="27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5"/>
              <p:cNvSpPr>
                <a:spLocks/>
              </p:cNvSpPr>
              <p:nvPr/>
            </p:nvSpPr>
            <p:spPr bwMode="auto">
              <a:xfrm>
                <a:off x="3002" y="2965"/>
                <a:ext cx="795" cy="797"/>
              </a:xfrm>
              <a:custGeom>
                <a:avLst/>
                <a:gdLst>
                  <a:gd name="T0" fmla="*/ 1919 w 3976"/>
                  <a:gd name="T1" fmla="*/ 3985 h 3986"/>
                  <a:gd name="T2" fmla="*/ 1643 w 3976"/>
                  <a:gd name="T3" fmla="*/ 3957 h 3986"/>
                  <a:gd name="T4" fmla="*/ 1378 w 3976"/>
                  <a:gd name="T5" fmla="*/ 3891 h 3986"/>
                  <a:gd name="T6" fmla="*/ 1126 w 3976"/>
                  <a:gd name="T7" fmla="*/ 3791 h 3986"/>
                  <a:gd name="T8" fmla="*/ 890 w 3976"/>
                  <a:gd name="T9" fmla="*/ 3657 h 3986"/>
                  <a:gd name="T10" fmla="*/ 676 w 3976"/>
                  <a:gd name="T11" fmla="*/ 3494 h 3986"/>
                  <a:gd name="T12" fmla="*/ 486 w 3976"/>
                  <a:gd name="T13" fmla="*/ 3300 h 3986"/>
                  <a:gd name="T14" fmla="*/ 322 w 3976"/>
                  <a:gd name="T15" fmla="*/ 3081 h 3986"/>
                  <a:gd name="T16" fmla="*/ 219 w 3976"/>
                  <a:gd name="T17" fmla="*/ 2899 h 3986"/>
                  <a:gd name="T18" fmla="*/ 154 w 3976"/>
                  <a:gd name="T19" fmla="*/ 2760 h 3986"/>
                  <a:gd name="T20" fmla="*/ 86 w 3976"/>
                  <a:gd name="T21" fmla="*/ 2572 h 3986"/>
                  <a:gd name="T22" fmla="*/ 38 w 3976"/>
                  <a:gd name="T23" fmla="*/ 2380 h 3986"/>
                  <a:gd name="T24" fmla="*/ 0 w 3976"/>
                  <a:gd name="T25" fmla="*/ 2043 h 3986"/>
                  <a:gd name="T26" fmla="*/ 28 w 3976"/>
                  <a:gd name="T27" fmla="*/ 1661 h 3986"/>
                  <a:gd name="T28" fmla="*/ 128 w 3976"/>
                  <a:gd name="T29" fmla="*/ 1292 h 3986"/>
                  <a:gd name="T30" fmla="*/ 296 w 3976"/>
                  <a:gd name="T31" fmla="*/ 949 h 3986"/>
                  <a:gd name="T32" fmla="*/ 530 w 3976"/>
                  <a:gd name="T33" fmla="*/ 642 h 3986"/>
                  <a:gd name="T34" fmla="*/ 785 w 3976"/>
                  <a:gd name="T35" fmla="*/ 411 h 3986"/>
                  <a:gd name="T36" fmla="*/ 950 w 3976"/>
                  <a:gd name="T37" fmla="*/ 297 h 3986"/>
                  <a:gd name="T38" fmla="*/ 1084 w 3976"/>
                  <a:gd name="T39" fmla="*/ 222 h 3986"/>
                  <a:gd name="T40" fmla="*/ 1244 w 3976"/>
                  <a:gd name="T41" fmla="*/ 149 h 3986"/>
                  <a:gd name="T42" fmla="*/ 1464 w 3976"/>
                  <a:gd name="T43" fmla="*/ 73 h 3986"/>
                  <a:gd name="T44" fmla="*/ 1693 w 3976"/>
                  <a:gd name="T45" fmla="*/ 23 h 3986"/>
                  <a:gd name="T46" fmla="*/ 1930 w 3976"/>
                  <a:gd name="T47" fmla="*/ 0 h 3986"/>
                  <a:gd name="T48" fmla="*/ 2060 w 3976"/>
                  <a:gd name="T49" fmla="*/ 0 h 3986"/>
                  <a:gd name="T50" fmla="*/ 2336 w 3976"/>
                  <a:gd name="T51" fmla="*/ 29 h 3986"/>
                  <a:gd name="T52" fmla="*/ 2603 w 3976"/>
                  <a:gd name="T53" fmla="*/ 95 h 3986"/>
                  <a:gd name="T54" fmla="*/ 2854 w 3976"/>
                  <a:gd name="T55" fmla="*/ 194 h 3986"/>
                  <a:gd name="T56" fmla="*/ 3089 w 3976"/>
                  <a:gd name="T57" fmla="*/ 328 h 3986"/>
                  <a:gd name="T58" fmla="*/ 3303 w 3976"/>
                  <a:gd name="T59" fmla="*/ 492 h 3986"/>
                  <a:gd name="T60" fmla="*/ 3494 w 3976"/>
                  <a:gd name="T61" fmla="*/ 685 h 3986"/>
                  <a:gd name="T62" fmla="*/ 3658 w 3976"/>
                  <a:gd name="T63" fmla="*/ 905 h 3986"/>
                  <a:gd name="T64" fmla="*/ 3760 w 3976"/>
                  <a:gd name="T65" fmla="*/ 1087 h 3986"/>
                  <a:gd name="T66" fmla="*/ 3874 w 3976"/>
                  <a:gd name="T67" fmla="*/ 1360 h 3986"/>
                  <a:gd name="T68" fmla="*/ 3960 w 3976"/>
                  <a:gd name="T69" fmla="*/ 1739 h 3986"/>
                  <a:gd name="T70" fmla="*/ 3974 w 3976"/>
                  <a:gd name="T71" fmla="*/ 2126 h 3986"/>
                  <a:gd name="T72" fmla="*/ 3913 w 3976"/>
                  <a:gd name="T73" fmla="*/ 2512 h 3986"/>
                  <a:gd name="T74" fmla="*/ 3853 w 3976"/>
                  <a:gd name="T75" fmla="*/ 2699 h 3986"/>
                  <a:gd name="T76" fmla="*/ 3678 w 3976"/>
                  <a:gd name="T77" fmla="*/ 3049 h 3986"/>
                  <a:gd name="T78" fmla="*/ 3443 w 3976"/>
                  <a:gd name="T79" fmla="*/ 3357 h 3986"/>
                  <a:gd name="T80" fmla="*/ 3188 w 3976"/>
                  <a:gd name="T81" fmla="*/ 3583 h 3986"/>
                  <a:gd name="T82" fmla="*/ 3026 w 3976"/>
                  <a:gd name="T83" fmla="*/ 3691 h 3986"/>
                  <a:gd name="T84" fmla="*/ 2896 w 3976"/>
                  <a:gd name="T85" fmla="*/ 3763 h 3986"/>
                  <a:gd name="T86" fmla="*/ 2731 w 3976"/>
                  <a:gd name="T87" fmla="*/ 3841 h 3986"/>
                  <a:gd name="T88" fmla="*/ 2505 w 3976"/>
                  <a:gd name="T89" fmla="*/ 3917 h 3986"/>
                  <a:gd name="T90" fmla="*/ 2277 w 3976"/>
                  <a:gd name="T91" fmla="*/ 3965 h 3986"/>
                  <a:gd name="T92" fmla="*/ 2048 w 3976"/>
                  <a:gd name="T93" fmla="*/ 3985 h 3986"/>
                  <a:gd name="T94" fmla="*/ 1990 w 3976"/>
                  <a:gd name="T95" fmla="*/ 3986 h 39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976" h="3986">
                    <a:moveTo>
                      <a:pt x="1990" y="3986"/>
                    </a:moveTo>
                    <a:lnTo>
                      <a:pt x="1919" y="3985"/>
                    </a:lnTo>
                    <a:lnTo>
                      <a:pt x="1780" y="3976"/>
                    </a:lnTo>
                    <a:lnTo>
                      <a:pt x="1643" y="3957"/>
                    </a:lnTo>
                    <a:lnTo>
                      <a:pt x="1508" y="3928"/>
                    </a:lnTo>
                    <a:lnTo>
                      <a:pt x="1378" y="3891"/>
                    </a:lnTo>
                    <a:lnTo>
                      <a:pt x="1249" y="3845"/>
                    </a:lnTo>
                    <a:lnTo>
                      <a:pt x="1126" y="3791"/>
                    </a:lnTo>
                    <a:lnTo>
                      <a:pt x="1005" y="3728"/>
                    </a:lnTo>
                    <a:lnTo>
                      <a:pt x="890" y="3657"/>
                    </a:lnTo>
                    <a:lnTo>
                      <a:pt x="780" y="3579"/>
                    </a:lnTo>
                    <a:lnTo>
                      <a:pt x="676" y="3494"/>
                    </a:lnTo>
                    <a:lnTo>
                      <a:pt x="578" y="3401"/>
                    </a:lnTo>
                    <a:lnTo>
                      <a:pt x="486" y="3300"/>
                    </a:lnTo>
                    <a:lnTo>
                      <a:pt x="400" y="3194"/>
                    </a:lnTo>
                    <a:lnTo>
                      <a:pt x="322" y="3081"/>
                    </a:lnTo>
                    <a:lnTo>
                      <a:pt x="251" y="2961"/>
                    </a:lnTo>
                    <a:lnTo>
                      <a:pt x="219" y="2899"/>
                    </a:lnTo>
                    <a:lnTo>
                      <a:pt x="196" y="2853"/>
                    </a:lnTo>
                    <a:lnTo>
                      <a:pt x="154" y="2760"/>
                    </a:lnTo>
                    <a:lnTo>
                      <a:pt x="118" y="2667"/>
                    </a:lnTo>
                    <a:lnTo>
                      <a:pt x="86" y="2572"/>
                    </a:lnTo>
                    <a:lnTo>
                      <a:pt x="59" y="2476"/>
                    </a:lnTo>
                    <a:lnTo>
                      <a:pt x="38" y="2380"/>
                    </a:lnTo>
                    <a:lnTo>
                      <a:pt x="14" y="2236"/>
                    </a:lnTo>
                    <a:lnTo>
                      <a:pt x="0" y="2043"/>
                    </a:lnTo>
                    <a:lnTo>
                      <a:pt x="5" y="1850"/>
                    </a:lnTo>
                    <a:lnTo>
                      <a:pt x="28" y="1661"/>
                    </a:lnTo>
                    <a:lnTo>
                      <a:pt x="69" y="1474"/>
                    </a:lnTo>
                    <a:lnTo>
                      <a:pt x="128" y="1292"/>
                    </a:lnTo>
                    <a:lnTo>
                      <a:pt x="204" y="1117"/>
                    </a:lnTo>
                    <a:lnTo>
                      <a:pt x="296" y="949"/>
                    </a:lnTo>
                    <a:lnTo>
                      <a:pt x="405" y="790"/>
                    </a:lnTo>
                    <a:lnTo>
                      <a:pt x="530" y="642"/>
                    </a:lnTo>
                    <a:lnTo>
                      <a:pt x="670" y="505"/>
                    </a:lnTo>
                    <a:lnTo>
                      <a:pt x="785" y="411"/>
                    </a:lnTo>
                    <a:lnTo>
                      <a:pt x="866" y="352"/>
                    </a:lnTo>
                    <a:lnTo>
                      <a:pt x="950" y="297"/>
                    </a:lnTo>
                    <a:lnTo>
                      <a:pt x="1039" y="246"/>
                    </a:lnTo>
                    <a:lnTo>
                      <a:pt x="1084" y="222"/>
                    </a:lnTo>
                    <a:lnTo>
                      <a:pt x="1136" y="196"/>
                    </a:lnTo>
                    <a:lnTo>
                      <a:pt x="1244" y="149"/>
                    </a:lnTo>
                    <a:lnTo>
                      <a:pt x="1352" y="108"/>
                    </a:lnTo>
                    <a:lnTo>
                      <a:pt x="1464" y="73"/>
                    </a:lnTo>
                    <a:lnTo>
                      <a:pt x="1578" y="45"/>
                    </a:lnTo>
                    <a:lnTo>
                      <a:pt x="1693" y="23"/>
                    </a:lnTo>
                    <a:lnTo>
                      <a:pt x="1811" y="7"/>
                    </a:lnTo>
                    <a:lnTo>
                      <a:pt x="1930" y="0"/>
                    </a:lnTo>
                    <a:lnTo>
                      <a:pt x="1990" y="0"/>
                    </a:lnTo>
                    <a:lnTo>
                      <a:pt x="2060" y="0"/>
                    </a:lnTo>
                    <a:lnTo>
                      <a:pt x="2199" y="10"/>
                    </a:lnTo>
                    <a:lnTo>
                      <a:pt x="2336" y="29"/>
                    </a:lnTo>
                    <a:lnTo>
                      <a:pt x="2471" y="57"/>
                    </a:lnTo>
                    <a:lnTo>
                      <a:pt x="2603" y="95"/>
                    </a:lnTo>
                    <a:lnTo>
                      <a:pt x="2731" y="140"/>
                    </a:lnTo>
                    <a:lnTo>
                      <a:pt x="2854" y="194"/>
                    </a:lnTo>
                    <a:lnTo>
                      <a:pt x="2974" y="257"/>
                    </a:lnTo>
                    <a:lnTo>
                      <a:pt x="3089" y="328"/>
                    </a:lnTo>
                    <a:lnTo>
                      <a:pt x="3199" y="406"/>
                    </a:lnTo>
                    <a:lnTo>
                      <a:pt x="3303" y="492"/>
                    </a:lnTo>
                    <a:lnTo>
                      <a:pt x="3402" y="585"/>
                    </a:lnTo>
                    <a:lnTo>
                      <a:pt x="3494" y="685"/>
                    </a:lnTo>
                    <a:lnTo>
                      <a:pt x="3580" y="791"/>
                    </a:lnTo>
                    <a:lnTo>
                      <a:pt x="3658" y="905"/>
                    </a:lnTo>
                    <a:lnTo>
                      <a:pt x="3728" y="1024"/>
                    </a:lnTo>
                    <a:lnTo>
                      <a:pt x="3760" y="1087"/>
                    </a:lnTo>
                    <a:lnTo>
                      <a:pt x="3803" y="1176"/>
                    </a:lnTo>
                    <a:lnTo>
                      <a:pt x="3874" y="1360"/>
                    </a:lnTo>
                    <a:lnTo>
                      <a:pt x="3927" y="1548"/>
                    </a:lnTo>
                    <a:lnTo>
                      <a:pt x="3960" y="1739"/>
                    </a:lnTo>
                    <a:lnTo>
                      <a:pt x="3976" y="1933"/>
                    </a:lnTo>
                    <a:lnTo>
                      <a:pt x="3974" y="2126"/>
                    </a:lnTo>
                    <a:lnTo>
                      <a:pt x="3953" y="2320"/>
                    </a:lnTo>
                    <a:lnTo>
                      <a:pt x="3913" y="2512"/>
                    </a:lnTo>
                    <a:lnTo>
                      <a:pt x="3886" y="2606"/>
                    </a:lnTo>
                    <a:lnTo>
                      <a:pt x="3853" y="2699"/>
                    </a:lnTo>
                    <a:lnTo>
                      <a:pt x="3774" y="2879"/>
                    </a:lnTo>
                    <a:lnTo>
                      <a:pt x="3678" y="3049"/>
                    </a:lnTo>
                    <a:lnTo>
                      <a:pt x="3568" y="3209"/>
                    </a:lnTo>
                    <a:lnTo>
                      <a:pt x="3443" y="3357"/>
                    </a:lnTo>
                    <a:lnTo>
                      <a:pt x="3302" y="3492"/>
                    </a:lnTo>
                    <a:lnTo>
                      <a:pt x="3188" y="3583"/>
                    </a:lnTo>
                    <a:lnTo>
                      <a:pt x="3109" y="3639"/>
                    </a:lnTo>
                    <a:lnTo>
                      <a:pt x="3026" y="3691"/>
                    </a:lnTo>
                    <a:lnTo>
                      <a:pt x="2941" y="3740"/>
                    </a:lnTo>
                    <a:lnTo>
                      <a:pt x="2896" y="3763"/>
                    </a:lnTo>
                    <a:lnTo>
                      <a:pt x="2841" y="3791"/>
                    </a:lnTo>
                    <a:lnTo>
                      <a:pt x="2731" y="3841"/>
                    </a:lnTo>
                    <a:lnTo>
                      <a:pt x="2618" y="3883"/>
                    </a:lnTo>
                    <a:lnTo>
                      <a:pt x="2505" y="3917"/>
                    </a:lnTo>
                    <a:lnTo>
                      <a:pt x="2392" y="3945"/>
                    </a:lnTo>
                    <a:lnTo>
                      <a:pt x="2277" y="3965"/>
                    </a:lnTo>
                    <a:lnTo>
                      <a:pt x="2163" y="3979"/>
                    </a:lnTo>
                    <a:lnTo>
                      <a:pt x="2048" y="3985"/>
                    </a:lnTo>
                    <a:lnTo>
                      <a:pt x="1990" y="3986"/>
                    </a:lnTo>
                    <a:lnTo>
                      <a:pt x="1990" y="3986"/>
                    </a:lnTo>
                    <a:close/>
                  </a:path>
                </a:pathLst>
              </a:custGeom>
              <a:solidFill>
                <a:srgbClr val="EF2F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6"/>
              <p:cNvSpPr>
                <a:spLocks/>
              </p:cNvSpPr>
              <p:nvPr/>
            </p:nvSpPr>
            <p:spPr bwMode="auto">
              <a:xfrm>
                <a:off x="3001" y="3241"/>
                <a:ext cx="550" cy="521"/>
              </a:xfrm>
              <a:custGeom>
                <a:avLst/>
                <a:gdLst>
                  <a:gd name="T0" fmla="*/ 100 w 2749"/>
                  <a:gd name="T1" fmla="*/ 0 h 2606"/>
                  <a:gd name="T2" fmla="*/ 72 w 2749"/>
                  <a:gd name="T3" fmla="*/ 91 h 2606"/>
                  <a:gd name="T4" fmla="*/ 30 w 2749"/>
                  <a:gd name="T5" fmla="*/ 279 h 2606"/>
                  <a:gd name="T6" fmla="*/ 6 w 2749"/>
                  <a:gd name="T7" fmla="*/ 469 h 2606"/>
                  <a:gd name="T8" fmla="*/ 0 w 2749"/>
                  <a:gd name="T9" fmla="*/ 663 h 2606"/>
                  <a:gd name="T10" fmla="*/ 12 w 2749"/>
                  <a:gd name="T11" fmla="*/ 856 h 2606"/>
                  <a:gd name="T12" fmla="*/ 34 w 2749"/>
                  <a:gd name="T13" fmla="*/ 1000 h 2606"/>
                  <a:gd name="T14" fmla="*/ 55 w 2749"/>
                  <a:gd name="T15" fmla="*/ 1096 h 2606"/>
                  <a:gd name="T16" fmla="*/ 80 w 2749"/>
                  <a:gd name="T17" fmla="*/ 1192 h 2606"/>
                  <a:gd name="T18" fmla="*/ 111 w 2749"/>
                  <a:gd name="T19" fmla="*/ 1287 h 2606"/>
                  <a:gd name="T20" fmla="*/ 147 w 2749"/>
                  <a:gd name="T21" fmla="*/ 1380 h 2606"/>
                  <a:gd name="T22" fmla="*/ 188 w 2749"/>
                  <a:gd name="T23" fmla="*/ 1473 h 2606"/>
                  <a:gd name="T24" fmla="*/ 211 w 2749"/>
                  <a:gd name="T25" fmla="*/ 1519 h 2606"/>
                  <a:gd name="T26" fmla="*/ 245 w 2749"/>
                  <a:gd name="T27" fmla="*/ 1581 h 2606"/>
                  <a:gd name="T28" fmla="*/ 317 w 2749"/>
                  <a:gd name="T29" fmla="*/ 1701 h 2606"/>
                  <a:gd name="T30" fmla="*/ 398 w 2749"/>
                  <a:gd name="T31" fmla="*/ 1814 h 2606"/>
                  <a:gd name="T32" fmla="*/ 483 w 2749"/>
                  <a:gd name="T33" fmla="*/ 1920 h 2606"/>
                  <a:gd name="T34" fmla="*/ 576 w 2749"/>
                  <a:gd name="T35" fmla="*/ 2021 h 2606"/>
                  <a:gd name="T36" fmla="*/ 675 w 2749"/>
                  <a:gd name="T37" fmla="*/ 2114 h 2606"/>
                  <a:gd name="T38" fmla="*/ 779 w 2749"/>
                  <a:gd name="T39" fmla="*/ 2199 h 2606"/>
                  <a:gd name="T40" fmla="*/ 888 w 2749"/>
                  <a:gd name="T41" fmla="*/ 2277 h 2606"/>
                  <a:gd name="T42" fmla="*/ 1003 w 2749"/>
                  <a:gd name="T43" fmla="*/ 2348 h 2606"/>
                  <a:gd name="T44" fmla="*/ 1121 w 2749"/>
                  <a:gd name="T45" fmla="*/ 2411 h 2606"/>
                  <a:gd name="T46" fmla="*/ 1244 w 2749"/>
                  <a:gd name="T47" fmla="*/ 2465 h 2606"/>
                  <a:gd name="T48" fmla="*/ 1372 w 2749"/>
                  <a:gd name="T49" fmla="*/ 2511 h 2606"/>
                  <a:gd name="T50" fmla="*/ 1503 w 2749"/>
                  <a:gd name="T51" fmla="*/ 2548 h 2606"/>
                  <a:gd name="T52" fmla="*/ 1635 w 2749"/>
                  <a:gd name="T53" fmla="*/ 2577 h 2606"/>
                  <a:gd name="T54" fmla="*/ 1772 w 2749"/>
                  <a:gd name="T55" fmla="*/ 2596 h 2606"/>
                  <a:gd name="T56" fmla="*/ 1912 w 2749"/>
                  <a:gd name="T57" fmla="*/ 2605 h 2606"/>
                  <a:gd name="T58" fmla="*/ 1982 w 2749"/>
                  <a:gd name="T59" fmla="*/ 2606 h 2606"/>
                  <a:gd name="T60" fmla="*/ 2032 w 2749"/>
                  <a:gd name="T61" fmla="*/ 2605 h 2606"/>
                  <a:gd name="T62" fmla="*/ 2130 w 2749"/>
                  <a:gd name="T63" fmla="*/ 2600 h 2606"/>
                  <a:gd name="T64" fmla="*/ 2275 w 2749"/>
                  <a:gd name="T65" fmla="*/ 2584 h 2606"/>
                  <a:gd name="T66" fmla="*/ 2466 w 2749"/>
                  <a:gd name="T67" fmla="*/ 2544 h 2606"/>
                  <a:gd name="T68" fmla="*/ 2655 w 2749"/>
                  <a:gd name="T69" fmla="*/ 2488 h 2606"/>
                  <a:gd name="T70" fmla="*/ 2749 w 2749"/>
                  <a:gd name="T71" fmla="*/ 2452 h 2606"/>
                  <a:gd name="T72" fmla="*/ 2749 w 2749"/>
                  <a:gd name="T73" fmla="*/ 0 h 2606"/>
                  <a:gd name="T74" fmla="*/ 100 w 2749"/>
                  <a:gd name="T75" fmla="*/ 0 h 26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749" h="2606">
                    <a:moveTo>
                      <a:pt x="100" y="0"/>
                    </a:moveTo>
                    <a:lnTo>
                      <a:pt x="72" y="91"/>
                    </a:lnTo>
                    <a:lnTo>
                      <a:pt x="30" y="279"/>
                    </a:lnTo>
                    <a:lnTo>
                      <a:pt x="6" y="469"/>
                    </a:lnTo>
                    <a:lnTo>
                      <a:pt x="0" y="663"/>
                    </a:lnTo>
                    <a:lnTo>
                      <a:pt x="12" y="856"/>
                    </a:lnTo>
                    <a:lnTo>
                      <a:pt x="34" y="1000"/>
                    </a:lnTo>
                    <a:lnTo>
                      <a:pt x="55" y="1096"/>
                    </a:lnTo>
                    <a:lnTo>
                      <a:pt x="80" y="1192"/>
                    </a:lnTo>
                    <a:lnTo>
                      <a:pt x="111" y="1287"/>
                    </a:lnTo>
                    <a:lnTo>
                      <a:pt x="147" y="1380"/>
                    </a:lnTo>
                    <a:lnTo>
                      <a:pt x="188" y="1473"/>
                    </a:lnTo>
                    <a:lnTo>
                      <a:pt x="211" y="1519"/>
                    </a:lnTo>
                    <a:lnTo>
                      <a:pt x="245" y="1581"/>
                    </a:lnTo>
                    <a:lnTo>
                      <a:pt x="317" y="1701"/>
                    </a:lnTo>
                    <a:lnTo>
                      <a:pt x="398" y="1814"/>
                    </a:lnTo>
                    <a:lnTo>
                      <a:pt x="483" y="1920"/>
                    </a:lnTo>
                    <a:lnTo>
                      <a:pt x="576" y="2021"/>
                    </a:lnTo>
                    <a:lnTo>
                      <a:pt x="675" y="2114"/>
                    </a:lnTo>
                    <a:lnTo>
                      <a:pt x="779" y="2199"/>
                    </a:lnTo>
                    <a:lnTo>
                      <a:pt x="888" y="2277"/>
                    </a:lnTo>
                    <a:lnTo>
                      <a:pt x="1003" y="2348"/>
                    </a:lnTo>
                    <a:lnTo>
                      <a:pt x="1121" y="2411"/>
                    </a:lnTo>
                    <a:lnTo>
                      <a:pt x="1244" y="2465"/>
                    </a:lnTo>
                    <a:lnTo>
                      <a:pt x="1372" y="2511"/>
                    </a:lnTo>
                    <a:lnTo>
                      <a:pt x="1503" y="2548"/>
                    </a:lnTo>
                    <a:lnTo>
                      <a:pt x="1635" y="2577"/>
                    </a:lnTo>
                    <a:lnTo>
                      <a:pt x="1772" y="2596"/>
                    </a:lnTo>
                    <a:lnTo>
                      <a:pt x="1912" y="2605"/>
                    </a:lnTo>
                    <a:lnTo>
                      <a:pt x="1982" y="2606"/>
                    </a:lnTo>
                    <a:lnTo>
                      <a:pt x="2032" y="2605"/>
                    </a:lnTo>
                    <a:lnTo>
                      <a:pt x="2130" y="2600"/>
                    </a:lnTo>
                    <a:lnTo>
                      <a:pt x="2275" y="2584"/>
                    </a:lnTo>
                    <a:lnTo>
                      <a:pt x="2466" y="2544"/>
                    </a:lnTo>
                    <a:lnTo>
                      <a:pt x="2655" y="2488"/>
                    </a:lnTo>
                    <a:lnTo>
                      <a:pt x="2749" y="2452"/>
                    </a:lnTo>
                    <a:lnTo>
                      <a:pt x="2749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7"/>
              <p:cNvSpPr>
                <a:spLocks/>
              </p:cNvSpPr>
              <p:nvPr/>
            </p:nvSpPr>
            <p:spPr bwMode="auto">
              <a:xfrm>
                <a:off x="3001" y="3391"/>
                <a:ext cx="399" cy="374"/>
              </a:xfrm>
              <a:custGeom>
                <a:avLst/>
                <a:gdLst>
                  <a:gd name="T0" fmla="*/ 0 w 1994"/>
                  <a:gd name="T1" fmla="*/ 0 h 1867"/>
                  <a:gd name="T2" fmla="*/ 3 w 1994"/>
                  <a:gd name="T3" fmla="*/ 49 h 1867"/>
                  <a:gd name="T4" fmla="*/ 14 w 1994"/>
                  <a:gd name="T5" fmla="*/ 148 h 1867"/>
                  <a:gd name="T6" fmla="*/ 30 w 1994"/>
                  <a:gd name="T7" fmla="*/ 247 h 1867"/>
                  <a:gd name="T8" fmla="*/ 50 w 1994"/>
                  <a:gd name="T9" fmla="*/ 346 h 1867"/>
                  <a:gd name="T10" fmla="*/ 77 w 1994"/>
                  <a:gd name="T11" fmla="*/ 444 h 1867"/>
                  <a:gd name="T12" fmla="*/ 108 w 1994"/>
                  <a:gd name="T13" fmla="*/ 541 h 1867"/>
                  <a:gd name="T14" fmla="*/ 145 w 1994"/>
                  <a:gd name="T15" fmla="*/ 637 h 1867"/>
                  <a:gd name="T16" fmla="*/ 186 w 1994"/>
                  <a:gd name="T17" fmla="*/ 732 h 1867"/>
                  <a:gd name="T18" fmla="*/ 209 w 1994"/>
                  <a:gd name="T19" fmla="*/ 779 h 1867"/>
                  <a:gd name="T20" fmla="*/ 243 w 1994"/>
                  <a:gd name="T21" fmla="*/ 842 h 1867"/>
                  <a:gd name="T22" fmla="*/ 315 w 1994"/>
                  <a:gd name="T23" fmla="*/ 961 h 1867"/>
                  <a:gd name="T24" fmla="*/ 396 w 1994"/>
                  <a:gd name="T25" fmla="*/ 1074 h 1867"/>
                  <a:gd name="T26" fmla="*/ 481 w 1994"/>
                  <a:gd name="T27" fmla="*/ 1181 h 1867"/>
                  <a:gd name="T28" fmla="*/ 574 w 1994"/>
                  <a:gd name="T29" fmla="*/ 1281 h 1867"/>
                  <a:gd name="T30" fmla="*/ 673 w 1994"/>
                  <a:gd name="T31" fmla="*/ 1374 h 1867"/>
                  <a:gd name="T32" fmla="*/ 777 w 1994"/>
                  <a:gd name="T33" fmla="*/ 1460 h 1867"/>
                  <a:gd name="T34" fmla="*/ 886 w 1994"/>
                  <a:gd name="T35" fmla="*/ 1538 h 1867"/>
                  <a:gd name="T36" fmla="*/ 1001 w 1994"/>
                  <a:gd name="T37" fmla="*/ 1608 h 1867"/>
                  <a:gd name="T38" fmla="*/ 1119 w 1994"/>
                  <a:gd name="T39" fmla="*/ 1671 h 1867"/>
                  <a:gd name="T40" fmla="*/ 1242 w 1994"/>
                  <a:gd name="T41" fmla="*/ 1726 h 1867"/>
                  <a:gd name="T42" fmla="*/ 1370 w 1994"/>
                  <a:gd name="T43" fmla="*/ 1772 h 1867"/>
                  <a:gd name="T44" fmla="*/ 1501 w 1994"/>
                  <a:gd name="T45" fmla="*/ 1809 h 1867"/>
                  <a:gd name="T46" fmla="*/ 1633 w 1994"/>
                  <a:gd name="T47" fmla="*/ 1837 h 1867"/>
                  <a:gd name="T48" fmla="*/ 1770 w 1994"/>
                  <a:gd name="T49" fmla="*/ 1856 h 1867"/>
                  <a:gd name="T50" fmla="*/ 1910 w 1994"/>
                  <a:gd name="T51" fmla="*/ 1866 h 1867"/>
                  <a:gd name="T52" fmla="*/ 1980 w 1994"/>
                  <a:gd name="T53" fmla="*/ 1867 h 1867"/>
                  <a:gd name="T54" fmla="*/ 1994 w 1994"/>
                  <a:gd name="T55" fmla="*/ 1867 h 1867"/>
                  <a:gd name="T56" fmla="*/ 1994 w 1994"/>
                  <a:gd name="T57" fmla="*/ 0 h 1867"/>
                  <a:gd name="T58" fmla="*/ 0 w 1994"/>
                  <a:gd name="T59" fmla="*/ 0 h 18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994" h="1867">
                    <a:moveTo>
                      <a:pt x="0" y="0"/>
                    </a:moveTo>
                    <a:lnTo>
                      <a:pt x="3" y="49"/>
                    </a:lnTo>
                    <a:lnTo>
                      <a:pt x="14" y="148"/>
                    </a:lnTo>
                    <a:lnTo>
                      <a:pt x="30" y="247"/>
                    </a:lnTo>
                    <a:lnTo>
                      <a:pt x="50" y="346"/>
                    </a:lnTo>
                    <a:lnTo>
                      <a:pt x="77" y="444"/>
                    </a:lnTo>
                    <a:lnTo>
                      <a:pt x="108" y="541"/>
                    </a:lnTo>
                    <a:lnTo>
                      <a:pt x="145" y="637"/>
                    </a:lnTo>
                    <a:lnTo>
                      <a:pt x="186" y="732"/>
                    </a:lnTo>
                    <a:lnTo>
                      <a:pt x="209" y="779"/>
                    </a:lnTo>
                    <a:lnTo>
                      <a:pt x="243" y="842"/>
                    </a:lnTo>
                    <a:lnTo>
                      <a:pt x="315" y="961"/>
                    </a:lnTo>
                    <a:lnTo>
                      <a:pt x="396" y="1074"/>
                    </a:lnTo>
                    <a:lnTo>
                      <a:pt x="481" y="1181"/>
                    </a:lnTo>
                    <a:lnTo>
                      <a:pt x="574" y="1281"/>
                    </a:lnTo>
                    <a:lnTo>
                      <a:pt x="673" y="1374"/>
                    </a:lnTo>
                    <a:lnTo>
                      <a:pt x="777" y="1460"/>
                    </a:lnTo>
                    <a:lnTo>
                      <a:pt x="886" y="1538"/>
                    </a:lnTo>
                    <a:lnTo>
                      <a:pt x="1001" y="1608"/>
                    </a:lnTo>
                    <a:lnTo>
                      <a:pt x="1119" y="1671"/>
                    </a:lnTo>
                    <a:lnTo>
                      <a:pt x="1242" y="1726"/>
                    </a:lnTo>
                    <a:lnTo>
                      <a:pt x="1370" y="1772"/>
                    </a:lnTo>
                    <a:lnTo>
                      <a:pt x="1501" y="1809"/>
                    </a:lnTo>
                    <a:lnTo>
                      <a:pt x="1633" y="1837"/>
                    </a:lnTo>
                    <a:lnTo>
                      <a:pt x="1770" y="1856"/>
                    </a:lnTo>
                    <a:lnTo>
                      <a:pt x="1910" y="1866"/>
                    </a:lnTo>
                    <a:lnTo>
                      <a:pt x="1980" y="1867"/>
                    </a:lnTo>
                    <a:lnTo>
                      <a:pt x="1994" y="1867"/>
                    </a:lnTo>
                    <a:lnTo>
                      <a:pt x="199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570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8"/>
              <p:cNvSpPr>
                <a:spLocks/>
              </p:cNvSpPr>
              <p:nvPr/>
            </p:nvSpPr>
            <p:spPr bwMode="auto">
              <a:xfrm>
                <a:off x="2377" y="4239"/>
                <a:ext cx="223" cy="345"/>
              </a:xfrm>
              <a:custGeom>
                <a:avLst/>
                <a:gdLst>
                  <a:gd name="T0" fmla="*/ 558 w 1116"/>
                  <a:gd name="T1" fmla="*/ 1728 h 1728"/>
                  <a:gd name="T2" fmla="*/ 529 w 1116"/>
                  <a:gd name="T3" fmla="*/ 1728 h 1728"/>
                  <a:gd name="T4" fmla="*/ 474 w 1116"/>
                  <a:gd name="T5" fmla="*/ 1722 h 1728"/>
                  <a:gd name="T6" fmla="*/ 419 w 1116"/>
                  <a:gd name="T7" fmla="*/ 1711 h 1728"/>
                  <a:gd name="T8" fmla="*/ 367 w 1116"/>
                  <a:gd name="T9" fmla="*/ 1695 h 1728"/>
                  <a:gd name="T10" fmla="*/ 317 w 1116"/>
                  <a:gd name="T11" fmla="*/ 1674 h 1728"/>
                  <a:gd name="T12" fmla="*/ 270 w 1116"/>
                  <a:gd name="T13" fmla="*/ 1647 h 1728"/>
                  <a:gd name="T14" fmla="*/ 225 w 1116"/>
                  <a:gd name="T15" fmla="*/ 1617 h 1728"/>
                  <a:gd name="T16" fmla="*/ 183 w 1116"/>
                  <a:gd name="T17" fmla="*/ 1583 h 1728"/>
                  <a:gd name="T18" fmla="*/ 145 w 1116"/>
                  <a:gd name="T19" fmla="*/ 1545 h 1728"/>
                  <a:gd name="T20" fmla="*/ 111 w 1116"/>
                  <a:gd name="T21" fmla="*/ 1504 h 1728"/>
                  <a:gd name="T22" fmla="*/ 82 w 1116"/>
                  <a:gd name="T23" fmla="*/ 1459 h 1728"/>
                  <a:gd name="T24" fmla="*/ 55 w 1116"/>
                  <a:gd name="T25" fmla="*/ 1412 h 1728"/>
                  <a:gd name="T26" fmla="*/ 35 w 1116"/>
                  <a:gd name="T27" fmla="*/ 1362 h 1728"/>
                  <a:gd name="T28" fmla="*/ 18 w 1116"/>
                  <a:gd name="T29" fmla="*/ 1310 h 1728"/>
                  <a:gd name="T30" fmla="*/ 6 w 1116"/>
                  <a:gd name="T31" fmla="*/ 1255 h 1728"/>
                  <a:gd name="T32" fmla="*/ 1 w 1116"/>
                  <a:gd name="T33" fmla="*/ 1199 h 1728"/>
                  <a:gd name="T34" fmla="*/ 0 w 1116"/>
                  <a:gd name="T35" fmla="*/ 1171 h 1728"/>
                  <a:gd name="T36" fmla="*/ 0 w 1116"/>
                  <a:gd name="T37" fmla="*/ 0 h 1728"/>
                  <a:gd name="T38" fmla="*/ 1116 w 1116"/>
                  <a:gd name="T39" fmla="*/ 0 h 1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16" h="1728">
                    <a:moveTo>
                      <a:pt x="558" y="1728"/>
                    </a:moveTo>
                    <a:lnTo>
                      <a:pt x="529" y="1728"/>
                    </a:lnTo>
                    <a:lnTo>
                      <a:pt x="474" y="1722"/>
                    </a:lnTo>
                    <a:lnTo>
                      <a:pt x="419" y="1711"/>
                    </a:lnTo>
                    <a:lnTo>
                      <a:pt x="367" y="1695"/>
                    </a:lnTo>
                    <a:lnTo>
                      <a:pt x="317" y="1674"/>
                    </a:lnTo>
                    <a:lnTo>
                      <a:pt x="270" y="1647"/>
                    </a:lnTo>
                    <a:lnTo>
                      <a:pt x="225" y="1617"/>
                    </a:lnTo>
                    <a:lnTo>
                      <a:pt x="183" y="1583"/>
                    </a:lnTo>
                    <a:lnTo>
                      <a:pt x="145" y="1545"/>
                    </a:lnTo>
                    <a:lnTo>
                      <a:pt x="111" y="1504"/>
                    </a:lnTo>
                    <a:lnTo>
                      <a:pt x="82" y="1459"/>
                    </a:lnTo>
                    <a:lnTo>
                      <a:pt x="55" y="1412"/>
                    </a:lnTo>
                    <a:lnTo>
                      <a:pt x="35" y="1362"/>
                    </a:lnTo>
                    <a:lnTo>
                      <a:pt x="18" y="1310"/>
                    </a:lnTo>
                    <a:lnTo>
                      <a:pt x="6" y="1255"/>
                    </a:lnTo>
                    <a:lnTo>
                      <a:pt x="1" y="1199"/>
                    </a:lnTo>
                    <a:lnTo>
                      <a:pt x="0" y="1171"/>
                    </a:lnTo>
                    <a:lnTo>
                      <a:pt x="0" y="0"/>
                    </a:lnTo>
                    <a:lnTo>
                      <a:pt x="11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Rectangle 29"/>
              <p:cNvSpPr>
                <a:spLocks noChangeArrowheads="1"/>
              </p:cNvSpPr>
              <p:nvPr/>
            </p:nvSpPr>
            <p:spPr bwMode="auto">
              <a:xfrm>
                <a:off x="3211" y="4270"/>
                <a:ext cx="55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30"/>
              <p:cNvSpPr>
                <a:spLocks noChangeArrowheads="1"/>
              </p:cNvSpPr>
              <p:nvPr/>
            </p:nvSpPr>
            <p:spPr bwMode="auto">
              <a:xfrm>
                <a:off x="3015" y="4270"/>
                <a:ext cx="56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Rectangle 31"/>
              <p:cNvSpPr>
                <a:spLocks noChangeArrowheads="1"/>
              </p:cNvSpPr>
              <p:nvPr/>
            </p:nvSpPr>
            <p:spPr bwMode="auto">
              <a:xfrm>
                <a:off x="2823" y="4270"/>
                <a:ext cx="56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Rectangle 32"/>
              <p:cNvSpPr>
                <a:spLocks noChangeArrowheads="1"/>
              </p:cNvSpPr>
              <p:nvPr/>
            </p:nvSpPr>
            <p:spPr bwMode="auto">
              <a:xfrm>
                <a:off x="2784" y="4030"/>
                <a:ext cx="505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34"/>
              <p:cNvSpPr>
                <a:spLocks/>
              </p:cNvSpPr>
              <p:nvPr/>
            </p:nvSpPr>
            <p:spPr bwMode="auto">
              <a:xfrm>
                <a:off x="3728" y="4053"/>
                <a:ext cx="75" cy="76"/>
              </a:xfrm>
              <a:custGeom>
                <a:avLst/>
                <a:gdLst>
                  <a:gd name="T0" fmla="*/ 0 w 378"/>
                  <a:gd name="T1" fmla="*/ 135 h 379"/>
                  <a:gd name="T2" fmla="*/ 243 w 378"/>
                  <a:gd name="T3" fmla="*/ 0 h 379"/>
                  <a:gd name="T4" fmla="*/ 378 w 378"/>
                  <a:gd name="T5" fmla="*/ 244 h 379"/>
                  <a:gd name="T6" fmla="*/ 135 w 378"/>
                  <a:gd name="T7" fmla="*/ 379 h 379"/>
                  <a:gd name="T8" fmla="*/ 0 w 378"/>
                  <a:gd name="T9" fmla="*/ 135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8" h="379">
                    <a:moveTo>
                      <a:pt x="0" y="135"/>
                    </a:moveTo>
                    <a:lnTo>
                      <a:pt x="243" y="0"/>
                    </a:lnTo>
                    <a:lnTo>
                      <a:pt x="378" y="244"/>
                    </a:lnTo>
                    <a:lnTo>
                      <a:pt x="135" y="379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35"/>
              <p:cNvSpPr>
                <a:spLocks/>
              </p:cNvSpPr>
              <p:nvPr/>
            </p:nvSpPr>
            <p:spPr bwMode="auto">
              <a:xfrm>
                <a:off x="3808" y="4197"/>
                <a:ext cx="76" cy="76"/>
              </a:xfrm>
              <a:custGeom>
                <a:avLst/>
                <a:gdLst>
                  <a:gd name="T0" fmla="*/ 0 w 380"/>
                  <a:gd name="T1" fmla="*/ 135 h 378"/>
                  <a:gd name="T2" fmla="*/ 245 w 380"/>
                  <a:gd name="T3" fmla="*/ 0 h 378"/>
                  <a:gd name="T4" fmla="*/ 380 w 380"/>
                  <a:gd name="T5" fmla="*/ 243 h 378"/>
                  <a:gd name="T6" fmla="*/ 135 w 380"/>
                  <a:gd name="T7" fmla="*/ 378 h 378"/>
                  <a:gd name="T8" fmla="*/ 0 w 380"/>
                  <a:gd name="T9" fmla="*/ 135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0" h="378">
                    <a:moveTo>
                      <a:pt x="0" y="135"/>
                    </a:moveTo>
                    <a:lnTo>
                      <a:pt x="245" y="0"/>
                    </a:lnTo>
                    <a:lnTo>
                      <a:pt x="380" y="243"/>
                    </a:lnTo>
                    <a:lnTo>
                      <a:pt x="135" y="378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36"/>
              <p:cNvSpPr>
                <a:spLocks/>
              </p:cNvSpPr>
              <p:nvPr/>
            </p:nvSpPr>
            <p:spPr bwMode="auto">
              <a:xfrm>
                <a:off x="3887" y="4346"/>
                <a:ext cx="76" cy="76"/>
              </a:xfrm>
              <a:custGeom>
                <a:avLst/>
                <a:gdLst>
                  <a:gd name="T0" fmla="*/ 0 w 379"/>
                  <a:gd name="T1" fmla="*/ 135 h 380"/>
                  <a:gd name="T2" fmla="*/ 244 w 379"/>
                  <a:gd name="T3" fmla="*/ 0 h 380"/>
                  <a:gd name="T4" fmla="*/ 379 w 379"/>
                  <a:gd name="T5" fmla="*/ 245 h 380"/>
                  <a:gd name="T6" fmla="*/ 135 w 379"/>
                  <a:gd name="T7" fmla="*/ 380 h 380"/>
                  <a:gd name="T8" fmla="*/ 0 w 379"/>
                  <a:gd name="T9" fmla="*/ 135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9" h="380">
                    <a:moveTo>
                      <a:pt x="0" y="135"/>
                    </a:moveTo>
                    <a:lnTo>
                      <a:pt x="244" y="0"/>
                    </a:lnTo>
                    <a:lnTo>
                      <a:pt x="379" y="245"/>
                    </a:lnTo>
                    <a:lnTo>
                      <a:pt x="135" y="380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37"/>
              <p:cNvSpPr>
                <a:spLocks/>
              </p:cNvSpPr>
              <p:nvPr/>
            </p:nvSpPr>
            <p:spPr bwMode="auto">
              <a:xfrm>
                <a:off x="3046" y="3547"/>
                <a:ext cx="243" cy="56"/>
              </a:xfrm>
              <a:custGeom>
                <a:avLst/>
                <a:gdLst>
                  <a:gd name="T0" fmla="*/ 182 w 1213"/>
                  <a:gd name="T1" fmla="*/ 280 h 280"/>
                  <a:gd name="T2" fmla="*/ 1213 w 1213"/>
                  <a:gd name="T3" fmla="*/ 280 h 280"/>
                  <a:gd name="T4" fmla="*/ 1213 w 1213"/>
                  <a:gd name="T5" fmla="*/ 0 h 280"/>
                  <a:gd name="T6" fmla="*/ 0 w 1213"/>
                  <a:gd name="T7" fmla="*/ 0 h 280"/>
                  <a:gd name="T8" fmla="*/ 21 w 1213"/>
                  <a:gd name="T9" fmla="*/ 41 h 280"/>
                  <a:gd name="T10" fmla="*/ 64 w 1213"/>
                  <a:gd name="T11" fmla="*/ 116 h 280"/>
                  <a:gd name="T12" fmla="*/ 131 w 1213"/>
                  <a:gd name="T13" fmla="*/ 217 h 280"/>
                  <a:gd name="T14" fmla="*/ 182 w 1213"/>
                  <a:gd name="T15" fmla="*/ 280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13" h="280">
                    <a:moveTo>
                      <a:pt x="182" y="280"/>
                    </a:moveTo>
                    <a:lnTo>
                      <a:pt x="1213" y="280"/>
                    </a:lnTo>
                    <a:lnTo>
                      <a:pt x="1213" y="0"/>
                    </a:lnTo>
                    <a:lnTo>
                      <a:pt x="0" y="0"/>
                    </a:lnTo>
                    <a:lnTo>
                      <a:pt x="21" y="41"/>
                    </a:lnTo>
                    <a:lnTo>
                      <a:pt x="64" y="116"/>
                    </a:lnTo>
                    <a:lnTo>
                      <a:pt x="131" y="217"/>
                    </a:lnTo>
                    <a:lnTo>
                      <a:pt x="182" y="280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38"/>
              <p:cNvSpPr>
                <a:spLocks/>
              </p:cNvSpPr>
              <p:nvPr/>
            </p:nvSpPr>
            <p:spPr bwMode="auto">
              <a:xfrm>
                <a:off x="3013" y="3213"/>
                <a:ext cx="568" cy="530"/>
              </a:xfrm>
              <a:custGeom>
                <a:avLst/>
                <a:gdLst>
                  <a:gd name="T0" fmla="*/ 2844 w 2844"/>
                  <a:gd name="T1" fmla="*/ 2537 h 2649"/>
                  <a:gd name="T2" fmla="*/ 2844 w 2844"/>
                  <a:gd name="T3" fmla="*/ 0 h 2649"/>
                  <a:gd name="T4" fmla="*/ 98 w 2844"/>
                  <a:gd name="T5" fmla="*/ 0 h 2649"/>
                  <a:gd name="T6" fmla="*/ 82 w 2844"/>
                  <a:gd name="T7" fmla="*/ 32 h 2649"/>
                  <a:gd name="T8" fmla="*/ 55 w 2844"/>
                  <a:gd name="T9" fmla="*/ 99 h 2649"/>
                  <a:gd name="T10" fmla="*/ 21 w 2844"/>
                  <a:gd name="T11" fmla="*/ 206 h 2649"/>
                  <a:gd name="T12" fmla="*/ 0 w 2844"/>
                  <a:gd name="T13" fmla="*/ 279 h 2649"/>
                  <a:gd name="T14" fmla="*/ 2551 w 2844"/>
                  <a:gd name="T15" fmla="*/ 279 h 2649"/>
                  <a:gd name="T16" fmla="*/ 2551 w 2844"/>
                  <a:gd name="T17" fmla="*/ 2649 h 2649"/>
                  <a:gd name="T18" fmla="*/ 2624 w 2844"/>
                  <a:gd name="T19" fmla="*/ 2626 h 2649"/>
                  <a:gd name="T20" fmla="*/ 2771 w 2844"/>
                  <a:gd name="T21" fmla="*/ 2568 h 2649"/>
                  <a:gd name="T22" fmla="*/ 2844 w 2844"/>
                  <a:gd name="T23" fmla="*/ 2537 h 2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44" h="2649">
                    <a:moveTo>
                      <a:pt x="2844" y="2537"/>
                    </a:moveTo>
                    <a:lnTo>
                      <a:pt x="2844" y="0"/>
                    </a:lnTo>
                    <a:lnTo>
                      <a:pt x="98" y="0"/>
                    </a:lnTo>
                    <a:lnTo>
                      <a:pt x="82" y="32"/>
                    </a:lnTo>
                    <a:lnTo>
                      <a:pt x="55" y="99"/>
                    </a:lnTo>
                    <a:lnTo>
                      <a:pt x="21" y="206"/>
                    </a:lnTo>
                    <a:lnTo>
                      <a:pt x="0" y="279"/>
                    </a:lnTo>
                    <a:lnTo>
                      <a:pt x="2551" y="279"/>
                    </a:lnTo>
                    <a:lnTo>
                      <a:pt x="2551" y="2649"/>
                    </a:lnTo>
                    <a:lnTo>
                      <a:pt x="2624" y="2626"/>
                    </a:lnTo>
                    <a:lnTo>
                      <a:pt x="2771" y="2568"/>
                    </a:lnTo>
                    <a:lnTo>
                      <a:pt x="2844" y="2537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33"/>
              <p:cNvSpPr>
                <a:spLocks noEditPoints="1"/>
              </p:cNvSpPr>
              <p:nvPr/>
            </p:nvSpPr>
            <p:spPr bwMode="auto">
              <a:xfrm>
                <a:off x="2349" y="2828"/>
                <a:ext cx="1784" cy="1784"/>
              </a:xfrm>
              <a:custGeom>
                <a:avLst/>
                <a:gdLst>
                  <a:gd name="T0" fmla="*/ 7890 w 8922"/>
                  <a:gd name="T1" fmla="*/ 8635 h 8922"/>
                  <a:gd name="T2" fmla="*/ 6371 w 8922"/>
                  <a:gd name="T3" fmla="*/ 5925 h 8922"/>
                  <a:gd name="T4" fmla="*/ 8637 w 8922"/>
                  <a:gd name="T5" fmla="*/ 8222 h 8922"/>
                  <a:gd name="T6" fmla="*/ 6469 w 8922"/>
                  <a:gd name="T7" fmla="*/ 5075 h 8922"/>
                  <a:gd name="T8" fmla="*/ 6218 w 8922"/>
                  <a:gd name="T9" fmla="*/ 5186 h 8922"/>
                  <a:gd name="T10" fmla="*/ 2975 w 8922"/>
                  <a:gd name="T11" fmla="*/ 1894 h 8922"/>
                  <a:gd name="T12" fmla="*/ 3304 w 8922"/>
                  <a:gd name="T13" fmla="*/ 1266 h 8922"/>
                  <a:gd name="T14" fmla="*/ 3801 w 8922"/>
                  <a:gd name="T15" fmla="*/ 764 h 8922"/>
                  <a:gd name="T16" fmla="*/ 4323 w 8922"/>
                  <a:gd name="T17" fmla="*/ 466 h 8922"/>
                  <a:gd name="T18" fmla="*/ 5017 w 8922"/>
                  <a:gd name="T19" fmla="*/ 293 h 8922"/>
                  <a:gd name="T20" fmla="*/ 5712 w 8922"/>
                  <a:gd name="T21" fmla="*/ 325 h 8922"/>
                  <a:gd name="T22" fmla="*/ 6364 w 8922"/>
                  <a:gd name="T23" fmla="*/ 552 h 8922"/>
                  <a:gd name="T24" fmla="*/ 6928 w 8922"/>
                  <a:gd name="T25" fmla="*/ 960 h 8922"/>
                  <a:gd name="T26" fmla="*/ 7360 w 8922"/>
                  <a:gd name="T27" fmla="*/ 1534 h 8922"/>
                  <a:gd name="T28" fmla="*/ 7581 w 8922"/>
                  <a:gd name="T29" fmla="*/ 2101 h 8922"/>
                  <a:gd name="T30" fmla="*/ 7649 w 8922"/>
                  <a:gd name="T31" fmla="*/ 2802 h 8922"/>
                  <a:gd name="T32" fmla="*/ 7517 w 8922"/>
                  <a:gd name="T33" fmla="*/ 3480 h 8922"/>
                  <a:gd name="T34" fmla="*/ 7199 w 8922"/>
                  <a:gd name="T35" fmla="*/ 4094 h 8922"/>
                  <a:gd name="T36" fmla="*/ 6705 w 8922"/>
                  <a:gd name="T37" fmla="*/ 4598 h 8922"/>
                  <a:gd name="T38" fmla="*/ 6075 w 8922"/>
                  <a:gd name="T39" fmla="*/ 4943 h 8922"/>
                  <a:gd name="T40" fmla="*/ 5008 w 8922"/>
                  <a:gd name="T41" fmla="*/ 5083 h 8922"/>
                  <a:gd name="T42" fmla="*/ 4039 w 8922"/>
                  <a:gd name="T43" fmla="*/ 4763 h 8922"/>
                  <a:gd name="T44" fmla="*/ 3288 w 8922"/>
                  <a:gd name="T45" fmla="*/ 4082 h 8922"/>
                  <a:gd name="T46" fmla="*/ 2877 w 8922"/>
                  <a:gd name="T47" fmla="*/ 3143 h 8922"/>
                  <a:gd name="T48" fmla="*/ 2927 w 8922"/>
                  <a:gd name="T49" fmla="*/ 2047 h 8922"/>
                  <a:gd name="T50" fmla="*/ 5382 w 8922"/>
                  <a:gd name="T51" fmla="*/ 8493 h 8922"/>
                  <a:gd name="T52" fmla="*/ 1255 w 8922"/>
                  <a:gd name="T53" fmla="*/ 8643 h 8922"/>
                  <a:gd name="T54" fmla="*/ 1394 w 8922"/>
                  <a:gd name="T55" fmla="*/ 8225 h 8922"/>
                  <a:gd name="T56" fmla="*/ 2586 w 8922"/>
                  <a:gd name="T57" fmla="*/ 3030 h 8922"/>
                  <a:gd name="T58" fmla="*/ 2161 w 8922"/>
                  <a:gd name="T59" fmla="*/ 3596 h 8922"/>
                  <a:gd name="T60" fmla="*/ 3108 w 8922"/>
                  <a:gd name="T61" fmla="*/ 4319 h 8922"/>
                  <a:gd name="T62" fmla="*/ 2175 w 8922"/>
                  <a:gd name="T63" fmla="*/ 4796 h 8922"/>
                  <a:gd name="T64" fmla="*/ 4667 w 8922"/>
                  <a:gd name="T65" fmla="*/ 5301 h 8922"/>
                  <a:gd name="T66" fmla="*/ 5479 w 8922"/>
                  <a:gd name="T67" fmla="*/ 8225 h 8922"/>
                  <a:gd name="T68" fmla="*/ 960 w 8922"/>
                  <a:gd name="T69" fmla="*/ 8550 h 8922"/>
                  <a:gd name="T70" fmla="*/ 570 w 8922"/>
                  <a:gd name="T71" fmla="*/ 8624 h 8922"/>
                  <a:gd name="T72" fmla="*/ 280 w 8922"/>
                  <a:gd name="T73" fmla="*/ 8267 h 8922"/>
                  <a:gd name="T74" fmla="*/ 7361 w 8922"/>
                  <a:gd name="T75" fmla="*/ 5117 h 8922"/>
                  <a:gd name="T76" fmla="*/ 7348 w 8922"/>
                  <a:gd name="T77" fmla="*/ 4367 h 8922"/>
                  <a:gd name="T78" fmla="*/ 7907 w 8922"/>
                  <a:gd name="T79" fmla="*/ 3150 h 8922"/>
                  <a:gd name="T80" fmla="*/ 7905 w 8922"/>
                  <a:gd name="T81" fmla="*/ 2182 h 8922"/>
                  <a:gd name="T82" fmla="*/ 7681 w 8922"/>
                  <a:gd name="T83" fmla="*/ 1504 h 8922"/>
                  <a:gd name="T84" fmla="*/ 7314 w 8922"/>
                  <a:gd name="T85" fmla="*/ 945 h 8922"/>
                  <a:gd name="T86" fmla="*/ 6723 w 8922"/>
                  <a:gd name="T87" fmla="*/ 431 h 8922"/>
                  <a:gd name="T88" fmla="*/ 6021 w 8922"/>
                  <a:gd name="T89" fmla="*/ 110 h 8922"/>
                  <a:gd name="T90" fmla="*/ 5254 w 8922"/>
                  <a:gd name="T91" fmla="*/ 0 h 8922"/>
                  <a:gd name="T92" fmla="*/ 4472 w 8922"/>
                  <a:gd name="T93" fmla="*/ 115 h 8922"/>
                  <a:gd name="T94" fmla="*/ 3820 w 8922"/>
                  <a:gd name="T95" fmla="*/ 411 h 8922"/>
                  <a:gd name="T96" fmla="*/ 3118 w 8922"/>
                  <a:gd name="T97" fmla="*/ 1044 h 8922"/>
                  <a:gd name="T98" fmla="*/ 2681 w 8922"/>
                  <a:gd name="T99" fmla="*/ 1894 h 8922"/>
                  <a:gd name="T100" fmla="*/ 0 w 8922"/>
                  <a:gd name="T101" fmla="*/ 6915 h 8922"/>
                  <a:gd name="T102" fmla="*/ 68 w 8922"/>
                  <a:gd name="T103" fmla="*/ 8529 h 8922"/>
                  <a:gd name="T104" fmla="*/ 334 w 8922"/>
                  <a:gd name="T105" fmla="*/ 8822 h 8922"/>
                  <a:gd name="T106" fmla="*/ 697 w 8922"/>
                  <a:gd name="T107" fmla="*/ 8922 h 8922"/>
                  <a:gd name="T108" fmla="*/ 5365 w 8922"/>
                  <a:gd name="T109" fmla="*/ 8854 h 8922"/>
                  <a:gd name="T110" fmla="*/ 5659 w 8922"/>
                  <a:gd name="T111" fmla="*/ 8589 h 8922"/>
                  <a:gd name="T112" fmla="*/ 5758 w 8922"/>
                  <a:gd name="T113" fmla="*/ 8225 h 8922"/>
                  <a:gd name="T114" fmla="*/ 5981 w 8922"/>
                  <a:gd name="T115" fmla="*/ 5827 h 8922"/>
                  <a:gd name="T116" fmla="*/ 7700 w 8922"/>
                  <a:gd name="T117" fmla="*/ 8868 h 8922"/>
                  <a:gd name="T118" fmla="*/ 8001 w 8922"/>
                  <a:gd name="T119" fmla="*/ 8915 h 8922"/>
                  <a:gd name="T120" fmla="*/ 8710 w 8922"/>
                  <a:gd name="T121" fmla="*/ 8576 h 8922"/>
                  <a:gd name="T122" fmla="*/ 8915 w 8922"/>
                  <a:gd name="T123" fmla="*/ 8090 h 8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922" h="8922">
                    <a:moveTo>
                      <a:pt x="8532" y="8364"/>
                    </a:moveTo>
                    <a:lnTo>
                      <a:pt x="8030" y="8615"/>
                    </a:lnTo>
                    <a:lnTo>
                      <a:pt x="8011" y="8624"/>
                    </a:lnTo>
                    <a:lnTo>
                      <a:pt x="7972" y="8637"/>
                    </a:lnTo>
                    <a:lnTo>
                      <a:pt x="7931" y="8640"/>
                    </a:lnTo>
                    <a:lnTo>
                      <a:pt x="7890" y="8635"/>
                    </a:lnTo>
                    <a:lnTo>
                      <a:pt x="7850" y="8622"/>
                    </a:lnTo>
                    <a:lnTo>
                      <a:pt x="7815" y="8601"/>
                    </a:lnTo>
                    <a:lnTo>
                      <a:pt x="7784" y="8573"/>
                    </a:lnTo>
                    <a:lnTo>
                      <a:pt x="7760" y="8537"/>
                    </a:lnTo>
                    <a:lnTo>
                      <a:pt x="7751" y="8517"/>
                    </a:lnTo>
                    <a:lnTo>
                      <a:pt x="6371" y="5925"/>
                    </a:lnTo>
                    <a:lnTo>
                      <a:pt x="7249" y="5478"/>
                    </a:lnTo>
                    <a:lnTo>
                      <a:pt x="8616" y="8086"/>
                    </a:lnTo>
                    <a:lnTo>
                      <a:pt x="8625" y="8103"/>
                    </a:lnTo>
                    <a:lnTo>
                      <a:pt x="8638" y="8142"/>
                    </a:lnTo>
                    <a:lnTo>
                      <a:pt x="8641" y="8182"/>
                    </a:lnTo>
                    <a:lnTo>
                      <a:pt x="8637" y="8222"/>
                    </a:lnTo>
                    <a:lnTo>
                      <a:pt x="8625" y="8259"/>
                    </a:lnTo>
                    <a:lnTo>
                      <a:pt x="8606" y="8295"/>
                    </a:lnTo>
                    <a:lnTo>
                      <a:pt x="8581" y="8326"/>
                    </a:lnTo>
                    <a:lnTo>
                      <a:pt x="8550" y="8353"/>
                    </a:lnTo>
                    <a:lnTo>
                      <a:pt x="8532" y="8364"/>
                    </a:lnTo>
                    <a:close/>
                    <a:moveTo>
                      <a:pt x="6469" y="5075"/>
                    </a:moveTo>
                    <a:lnTo>
                      <a:pt x="6530" y="5043"/>
                    </a:lnTo>
                    <a:lnTo>
                      <a:pt x="6640" y="4981"/>
                    </a:lnTo>
                    <a:lnTo>
                      <a:pt x="6692" y="4949"/>
                    </a:lnTo>
                    <a:lnTo>
                      <a:pt x="6901" y="5353"/>
                    </a:lnTo>
                    <a:lnTo>
                      <a:pt x="6427" y="5590"/>
                    </a:lnTo>
                    <a:lnTo>
                      <a:pt x="6218" y="5186"/>
                    </a:lnTo>
                    <a:lnTo>
                      <a:pt x="6254" y="5175"/>
                    </a:lnTo>
                    <a:lnTo>
                      <a:pt x="6322" y="5149"/>
                    </a:lnTo>
                    <a:lnTo>
                      <a:pt x="6415" y="5106"/>
                    </a:lnTo>
                    <a:lnTo>
                      <a:pt x="6469" y="5075"/>
                    </a:lnTo>
                    <a:close/>
                    <a:moveTo>
                      <a:pt x="2956" y="1952"/>
                    </a:moveTo>
                    <a:lnTo>
                      <a:pt x="2975" y="1894"/>
                    </a:lnTo>
                    <a:lnTo>
                      <a:pt x="3017" y="1783"/>
                    </a:lnTo>
                    <a:lnTo>
                      <a:pt x="3064" y="1673"/>
                    </a:lnTo>
                    <a:lnTo>
                      <a:pt x="3117" y="1566"/>
                    </a:lnTo>
                    <a:lnTo>
                      <a:pt x="3174" y="1463"/>
                    </a:lnTo>
                    <a:lnTo>
                      <a:pt x="3237" y="1362"/>
                    </a:lnTo>
                    <a:lnTo>
                      <a:pt x="3304" y="1266"/>
                    </a:lnTo>
                    <a:lnTo>
                      <a:pt x="3376" y="1173"/>
                    </a:lnTo>
                    <a:lnTo>
                      <a:pt x="3453" y="1083"/>
                    </a:lnTo>
                    <a:lnTo>
                      <a:pt x="3533" y="997"/>
                    </a:lnTo>
                    <a:lnTo>
                      <a:pt x="3618" y="916"/>
                    </a:lnTo>
                    <a:lnTo>
                      <a:pt x="3708" y="838"/>
                    </a:lnTo>
                    <a:lnTo>
                      <a:pt x="3801" y="764"/>
                    </a:lnTo>
                    <a:lnTo>
                      <a:pt x="3897" y="696"/>
                    </a:lnTo>
                    <a:lnTo>
                      <a:pt x="3997" y="631"/>
                    </a:lnTo>
                    <a:lnTo>
                      <a:pt x="4101" y="572"/>
                    </a:lnTo>
                    <a:lnTo>
                      <a:pt x="4154" y="544"/>
                    </a:lnTo>
                    <a:lnTo>
                      <a:pt x="4211" y="516"/>
                    </a:lnTo>
                    <a:lnTo>
                      <a:pt x="4323" y="466"/>
                    </a:lnTo>
                    <a:lnTo>
                      <a:pt x="4436" y="422"/>
                    </a:lnTo>
                    <a:lnTo>
                      <a:pt x="4551" y="385"/>
                    </a:lnTo>
                    <a:lnTo>
                      <a:pt x="4667" y="352"/>
                    </a:lnTo>
                    <a:lnTo>
                      <a:pt x="4784" y="326"/>
                    </a:lnTo>
                    <a:lnTo>
                      <a:pt x="4900" y="306"/>
                    </a:lnTo>
                    <a:lnTo>
                      <a:pt x="5017" y="293"/>
                    </a:lnTo>
                    <a:lnTo>
                      <a:pt x="5134" y="284"/>
                    </a:lnTo>
                    <a:lnTo>
                      <a:pt x="5251" y="281"/>
                    </a:lnTo>
                    <a:lnTo>
                      <a:pt x="5367" y="284"/>
                    </a:lnTo>
                    <a:lnTo>
                      <a:pt x="5483" y="293"/>
                    </a:lnTo>
                    <a:lnTo>
                      <a:pt x="5598" y="306"/>
                    </a:lnTo>
                    <a:lnTo>
                      <a:pt x="5712" y="325"/>
                    </a:lnTo>
                    <a:lnTo>
                      <a:pt x="5825" y="350"/>
                    </a:lnTo>
                    <a:lnTo>
                      <a:pt x="5936" y="381"/>
                    </a:lnTo>
                    <a:lnTo>
                      <a:pt x="6046" y="415"/>
                    </a:lnTo>
                    <a:lnTo>
                      <a:pt x="6154" y="456"/>
                    </a:lnTo>
                    <a:lnTo>
                      <a:pt x="6260" y="502"/>
                    </a:lnTo>
                    <a:lnTo>
                      <a:pt x="6364" y="552"/>
                    </a:lnTo>
                    <a:lnTo>
                      <a:pt x="6465" y="608"/>
                    </a:lnTo>
                    <a:lnTo>
                      <a:pt x="6563" y="669"/>
                    </a:lnTo>
                    <a:lnTo>
                      <a:pt x="6659" y="734"/>
                    </a:lnTo>
                    <a:lnTo>
                      <a:pt x="6752" y="805"/>
                    </a:lnTo>
                    <a:lnTo>
                      <a:pt x="6841" y="879"/>
                    </a:lnTo>
                    <a:lnTo>
                      <a:pt x="6928" y="960"/>
                    </a:lnTo>
                    <a:lnTo>
                      <a:pt x="7011" y="1044"/>
                    </a:lnTo>
                    <a:lnTo>
                      <a:pt x="7089" y="1133"/>
                    </a:lnTo>
                    <a:lnTo>
                      <a:pt x="7163" y="1226"/>
                    </a:lnTo>
                    <a:lnTo>
                      <a:pt x="7233" y="1325"/>
                    </a:lnTo>
                    <a:lnTo>
                      <a:pt x="7299" y="1427"/>
                    </a:lnTo>
                    <a:lnTo>
                      <a:pt x="7360" y="1534"/>
                    </a:lnTo>
                    <a:lnTo>
                      <a:pt x="7389" y="1589"/>
                    </a:lnTo>
                    <a:lnTo>
                      <a:pt x="7416" y="1645"/>
                    </a:lnTo>
                    <a:lnTo>
                      <a:pt x="7467" y="1757"/>
                    </a:lnTo>
                    <a:lnTo>
                      <a:pt x="7511" y="1871"/>
                    </a:lnTo>
                    <a:lnTo>
                      <a:pt x="7548" y="1986"/>
                    </a:lnTo>
                    <a:lnTo>
                      <a:pt x="7581" y="2101"/>
                    </a:lnTo>
                    <a:lnTo>
                      <a:pt x="7606" y="2218"/>
                    </a:lnTo>
                    <a:lnTo>
                      <a:pt x="7627" y="2335"/>
                    </a:lnTo>
                    <a:lnTo>
                      <a:pt x="7640" y="2452"/>
                    </a:lnTo>
                    <a:lnTo>
                      <a:pt x="7649" y="2569"/>
                    </a:lnTo>
                    <a:lnTo>
                      <a:pt x="7652" y="2686"/>
                    </a:lnTo>
                    <a:lnTo>
                      <a:pt x="7649" y="2802"/>
                    </a:lnTo>
                    <a:lnTo>
                      <a:pt x="7640" y="2918"/>
                    </a:lnTo>
                    <a:lnTo>
                      <a:pt x="7627" y="3033"/>
                    </a:lnTo>
                    <a:lnTo>
                      <a:pt x="7607" y="3147"/>
                    </a:lnTo>
                    <a:lnTo>
                      <a:pt x="7583" y="3260"/>
                    </a:lnTo>
                    <a:lnTo>
                      <a:pt x="7552" y="3371"/>
                    </a:lnTo>
                    <a:lnTo>
                      <a:pt x="7517" y="3480"/>
                    </a:lnTo>
                    <a:lnTo>
                      <a:pt x="7477" y="3588"/>
                    </a:lnTo>
                    <a:lnTo>
                      <a:pt x="7431" y="3695"/>
                    </a:lnTo>
                    <a:lnTo>
                      <a:pt x="7381" y="3798"/>
                    </a:lnTo>
                    <a:lnTo>
                      <a:pt x="7324" y="3900"/>
                    </a:lnTo>
                    <a:lnTo>
                      <a:pt x="7264" y="3998"/>
                    </a:lnTo>
                    <a:lnTo>
                      <a:pt x="7199" y="4094"/>
                    </a:lnTo>
                    <a:lnTo>
                      <a:pt x="7128" y="4187"/>
                    </a:lnTo>
                    <a:lnTo>
                      <a:pt x="7053" y="4276"/>
                    </a:lnTo>
                    <a:lnTo>
                      <a:pt x="6973" y="4363"/>
                    </a:lnTo>
                    <a:lnTo>
                      <a:pt x="6888" y="4444"/>
                    </a:lnTo>
                    <a:lnTo>
                      <a:pt x="6800" y="4524"/>
                    </a:lnTo>
                    <a:lnTo>
                      <a:pt x="6705" y="4598"/>
                    </a:lnTo>
                    <a:lnTo>
                      <a:pt x="6608" y="4668"/>
                    </a:lnTo>
                    <a:lnTo>
                      <a:pt x="6506" y="4734"/>
                    </a:lnTo>
                    <a:lnTo>
                      <a:pt x="6398" y="4795"/>
                    </a:lnTo>
                    <a:lnTo>
                      <a:pt x="6344" y="4824"/>
                    </a:lnTo>
                    <a:lnTo>
                      <a:pt x="6255" y="4868"/>
                    </a:lnTo>
                    <a:lnTo>
                      <a:pt x="6075" y="4943"/>
                    </a:lnTo>
                    <a:lnTo>
                      <a:pt x="5896" y="5003"/>
                    </a:lnTo>
                    <a:lnTo>
                      <a:pt x="5716" y="5048"/>
                    </a:lnTo>
                    <a:lnTo>
                      <a:pt x="5537" y="5077"/>
                    </a:lnTo>
                    <a:lnTo>
                      <a:pt x="5359" y="5093"/>
                    </a:lnTo>
                    <a:lnTo>
                      <a:pt x="5182" y="5095"/>
                    </a:lnTo>
                    <a:lnTo>
                      <a:pt x="5008" y="5083"/>
                    </a:lnTo>
                    <a:lnTo>
                      <a:pt x="4836" y="5059"/>
                    </a:lnTo>
                    <a:lnTo>
                      <a:pt x="4668" y="5022"/>
                    </a:lnTo>
                    <a:lnTo>
                      <a:pt x="4503" y="4974"/>
                    </a:lnTo>
                    <a:lnTo>
                      <a:pt x="4343" y="4915"/>
                    </a:lnTo>
                    <a:lnTo>
                      <a:pt x="4189" y="4844"/>
                    </a:lnTo>
                    <a:lnTo>
                      <a:pt x="4039" y="4763"/>
                    </a:lnTo>
                    <a:lnTo>
                      <a:pt x="3895" y="4671"/>
                    </a:lnTo>
                    <a:lnTo>
                      <a:pt x="3758" y="4571"/>
                    </a:lnTo>
                    <a:lnTo>
                      <a:pt x="3628" y="4461"/>
                    </a:lnTo>
                    <a:lnTo>
                      <a:pt x="3507" y="4343"/>
                    </a:lnTo>
                    <a:lnTo>
                      <a:pt x="3393" y="4216"/>
                    </a:lnTo>
                    <a:lnTo>
                      <a:pt x="3288" y="4082"/>
                    </a:lnTo>
                    <a:lnTo>
                      <a:pt x="3192" y="3940"/>
                    </a:lnTo>
                    <a:lnTo>
                      <a:pt x="3108" y="3793"/>
                    </a:lnTo>
                    <a:lnTo>
                      <a:pt x="3032" y="3638"/>
                    </a:lnTo>
                    <a:lnTo>
                      <a:pt x="2968" y="3478"/>
                    </a:lnTo>
                    <a:lnTo>
                      <a:pt x="2917" y="3313"/>
                    </a:lnTo>
                    <a:lnTo>
                      <a:pt x="2877" y="3143"/>
                    </a:lnTo>
                    <a:lnTo>
                      <a:pt x="2850" y="2968"/>
                    </a:lnTo>
                    <a:lnTo>
                      <a:pt x="2837" y="2790"/>
                    </a:lnTo>
                    <a:lnTo>
                      <a:pt x="2837" y="2608"/>
                    </a:lnTo>
                    <a:lnTo>
                      <a:pt x="2851" y="2423"/>
                    </a:lnTo>
                    <a:lnTo>
                      <a:pt x="2881" y="2236"/>
                    </a:lnTo>
                    <a:lnTo>
                      <a:pt x="2927" y="2047"/>
                    </a:lnTo>
                    <a:lnTo>
                      <a:pt x="2956" y="1952"/>
                    </a:lnTo>
                    <a:close/>
                    <a:moveTo>
                      <a:pt x="5479" y="8225"/>
                    </a:moveTo>
                    <a:lnTo>
                      <a:pt x="5478" y="8269"/>
                    </a:lnTo>
                    <a:lnTo>
                      <a:pt x="5460" y="8351"/>
                    </a:lnTo>
                    <a:lnTo>
                      <a:pt x="5428" y="8427"/>
                    </a:lnTo>
                    <a:lnTo>
                      <a:pt x="5382" y="8493"/>
                    </a:lnTo>
                    <a:lnTo>
                      <a:pt x="5324" y="8550"/>
                    </a:lnTo>
                    <a:lnTo>
                      <a:pt x="5257" y="8594"/>
                    </a:lnTo>
                    <a:lnTo>
                      <a:pt x="5182" y="8625"/>
                    </a:lnTo>
                    <a:lnTo>
                      <a:pt x="5103" y="8641"/>
                    </a:lnTo>
                    <a:lnTo>
                      <a:pt x="5061" y="8643"/>
                    </a:lnTo>
                    <a:lnTo>
                      <a:pt x="1255" y="8643"/>
                    </a:lnTo>
                    <a:lnTo>
                      <a:pt x="1285" y="8600"/>
                    </a:lnTo>
                    <a:lnTo>
                      <a:pt x="1336" y="8502"/>
                    </a:lnTo>
                    <a:lnTo>
                      <a:pt x="1373" y="8395"/>
                    </a:lnTo>
                    <a:lnTo>
                      <a:pt x="1389" y="8310"/>
                    </a:lnTo>
                    <a:lnTo>
                      <a:pt x="1394" y="8253"/>
                    </a:lnTo>
                    <a:lnTo>
                      <a:pt x="1394" y="8225"/>
                    </a:lnTo>
                    <a:lnTo>
                      <a:pt x="1394" y="2579"/>
                    </a:lnTo>
                    <a:lnTo>
                      <a:pt x="2565" y="2579"/>
                    </a:lnTo>
                    <a:lnTo>
                      <a:pt x="2563" y="2644"/>
                    </a:lnTo>
                    <a:lnTo>
                      <a:pt x="2565" y="2774"/>
                    </a:lnTo>
                    <a:lnTo>
                      <a:pt x="2572" y="2902"/>
                    </a:lnTo>
                    <a:lnTo>
                      <a:pt x="2586" y="3030"/>
                    </a:lnTo>
                    <a:lnTo>
                      <a:pt x="2606" y="3156"/>
                    </a:lnTo>
                    <a:lnTo>
                      <a:pt x="2631" y="3283"/>
                    </a:lnTo>
                    <a:lnTo>
                      <a:pt x="2661" y="3408"/>
                    </a:lnTo>
                    <a:lnTo>
                      <a:pt x="2698" y="3534"/>
                    </a:lnTo>
                    <a:lnTo>
                      <a:pt x="2719" y="3596"/>
                    </a:lnTo>
                    <a:lnTo>
                      <a:pt x="2161" y="3596"/>
                    </a:lnTo>
                    <a:lnTo>
                      <a:pt x="2161" y="3876"/>
                    </a:lnTo>
                    <a:lnTo>
                      <a:pt x="2830" y="3876"/>
                    </a:lnTo>
                    <a:lnTo>
                      <a:pt x="2865" y="3942"/>
                    </a:lnTo>
                    <a:lnTo>
                      <a:pt x="2939" y="4073"/>
                    </a:lnTo>
                    <a:lnTo>
                      <a:pt x="3020" y="4199"/>
                    </a:lnTo>
                    <a:lnTo>
                      <a:pt x="3108" y="4319"/>
                    </a:lnTo>
                    <a:lnTo>
                      <a:pt x="3202" y="4434"/>
                    </a:lnTo>
                    <a:lnTo>
                      <a:pt x="3302" y="4544"/>
                    </a:lnTo>
                    <a:lnTo>
                      <a:pt x="3410" y="4648"/>
                    </a:lnTo>
                    <a:lnTo>
                      <a:pt x="3524" y="4748"/>
                    </a:lnTo>
                    <a:lnTo>
                      <a:pt x="3583" y="4796"/>
                    </a:lnTo>
                    <a:lnTo>
                      <a:pt x="2175" y="4796"/>
                    </a:lnTo>
                    <a:lnTo>
                      <a:pt x="2175" y="5075"/>
                    </a:lnTo>
                    <a:lnTo>
                      <a:pt x="4043" y="5075"/>
                    </a:lnTo>
                    <a:lnTo>
                      <a:pt x="4132" y="5118"/>
                    </a:lnTo>
                    <a:lnTo>
                      <a:pt x="4310" y="5192"/>
                    </a:lnTo>
                    <a:lnTo>
                      <a:pt x="4488" y="5252"/>
                    </a:lnTo>
                    <a:lnTo>
                      <a:pt x="4667" y="5301"/>
                    </a:lnTo>
                    <a:lnTo>
                      <a:pt x="4845" y="5334"/>
                    </a:lnTo>
                    <a:lnTo>
                      <a:pt x="5025" y="5355"/>
                    </a:lnTo>
                    <a:lnTo>
                      <a:pt x="5206" y="5363"/>
                    </a:lnTo>
                    <a:lnTo>
                      <a:pt x="5388" y="5360"/>
                    </a:lnTo>
                    <a:lnTo>
                      <a:pt x="5479" y="5353"/>
                    </a:lnTo>
                    <a:lnTo>
                      <a:pt x="5479" y="8225"/>
                    </a:lnTo>
                    <a:close/>
                    <a:moveTo>
                      <a:pt x="1116" y="8225"/>
                    </a:moveTo>
                    <a:lnTo>
                      <a:pt x="1114" y="8269"/>
                    </a:lnTo>
                    <a:lnTo>
                      <a:pt x="1097" y="8351"/>
                    </a:lnTo>
                    <a:lnTo>
                      <a:pt x="1063" y="8427"/>
                    </a:lnTo>
                    <a:lnTo>
                      <a:pt x="1017" y="8493"/>
                    </a:lnTo>
                    <a:lnTo>
                      <a:pt x="960" y="8550"/>
                    </a:lnTo>
                    <a:lnTo>
                      <a:pt x="893" y="8594"/>
                    </a:lnTo>
                    <a:lnTo>
                      <a:pt x="819" y="8625"/>
                    </a:lnTo>
                    <a:lnTo>
                      <a:pt x="738" y="8641"/>
                    </a:lnTo>
                    <a:lnTo>
                      <a:pt x="697" y="8643"/>
                    </a:lnTo>
                    <a:lnTo>
                      <a:pt x="653" y="8641"/>
                    </a:lnTo>
                    <a:lnTo>
                      <a:pt x="570" y="8624"/>
                    </a:lnTo>
                    <a:lnTo>
                      <a:pt x="495" y="8592"/>
                    </a:lnTo>
                    <a:lnTo>
                      <a:pt x="428" y="8546"/>
                    </a:lnTo>
                    <a:lnTo>
                      <a:pt x="372" y="8488"/>
                    </a:lnTo>
                    <a:lnTo>
                      <a:pt x="327" y="8420"/>
                    </a:lnTo>
                    <a:lnTo>
                      <a:pt x="297" y="8346"/>
                    </a:lnTo>
                    <a:lnTo>
                      <a:pt x="280" y="8267"/>
                    </a:lnTo>
                    <a:lnTo>
                      <a:pt x="279" y="8225"/>
                    </a:lnTo>
                    <a:lnTo>
                      <a:pt x="279" y="7193"/>
                    </a:lnTo>
                    <a:lnTo>
                      <a:pt x="1116" y="7193"/>
                    </a:lnTo>
                    <a:lnTo>
                      <a:pt x="1116" y="8225"/>
                    </a:lnTo>
                    <a:close/>
                    <a:moveTo>
                      <a:pt x="8867" y="7946"/>
                    </a:moveTo>
                    <a:lnTo>
                      <a:pt x="7361" y="5117"/>
                    </a:lnTo>
                    <a:lnTo>
                      <a:pt x="7165" y="5214"/>
                    </a:lnTo>
                    <a:lnTo>
                      <a:pt x="6943" y="4767"/>
                    </a:lnTo>
                    <a:lnTo>
                      <a:pt x="6988" y="4732"/>
                    </a:lnTo>
                    <a:lnTo>
                      <a:pt x="7075" y="4656"/>
                    </a:lnTo>
                    <a:lnTo>
                      <a:pt x="7198" y="4537"/>
                    </a:lnTo>
                    <a:lnTo>
                      <a:pt x="7348" y="4367"/>
                    </a:lnTo>
                    <a:lnTo>
                      <a:pt x="7483" y="4185"/>
                    </a:lnTo>
                    <a:lnTo>
                      <a:pt x="7603" y="3994"/>
                    </a:lnTo>
                    <a:lnTo>
                      <a:pt x="7704" y="3793"/>
                    </a:lnTo>
                    <a:lnTo>
                      <a:pt x="7790" y="3585"/>
                    </a:lnTo>
                    <a:lnTo>
                      <a:pt x="7858" y="3370"/>
                    </a:lnTo>
                    <a:lnTo>
                      <a:pt x="7907" y="3150"/>
                    </a:lnTo>
                    <a:lnTo>
                      <a:pt x="7938" y="2925"/>
                    </a:lnTo>
                    <a:lnTo>
                      <a:pt x="7951" y="2698"/>
                    </a:lnTo>
                    <a:lnTo>
                      <a:pt x="7946" y="2527"/>
                    </a:lnTo>
                    <a:lnTo>
                      <a:pt x="7937" y="2412"/>
                    </a:lnTo>
                    <a:lnTo>
                      <a:pt x="7924" y="2297"/>
                    </a:lnTo>
                    <a:lnTo>
                      <a:pt x="7905" y="2182"/>
                    </a:lnTo>
                    <a:lnTo>
                      <a:pt x="7881" y="2068"/>
                    </a:lnTo>
                    <a:lnTo>
                      <a:pt x="7851" y="1954"/>
                    </a:lnTo>
                    <a:lnTo>
                      <a:pt x="7817" y="1840"/>
                    </a:lnTo>
                    <a:lnTo>
                      <a:pt x="7777" y="1728"/>
                    </a:lnTo>
                    <a:lnTo>
                      <a:pt x="7732" y="1616"/>
                    </a:lnTo>
                    <a:lnTo>
                      <a:pt x="7681" y="1504"/>
                    </a:lnTo>
                    <a:lnTo>
                      <a:pt x="7654" y="1450"/>
                    </a:lnTo>
                    <a:lnTo>
                      <a:pt x="7621" y="1388"/>
                    </a:lnTo>
                    <a:lnTo>
                      <a:pt x="7552" y="1270"/>
                    </a:lnTo>
                    <a:lnTo>
                      <a:pt x="7477" y="1157"/>
                    </a:lnTo>
                    <a:lnTo>
                      <a:pt x="7398" y="1049"/>
                    </a:lnTo>
                    <a:lnTo>
                      <a:pt x="7314" y="945"/>
                    </a:lnTo>
                    <a:lnTo>
                      <a:pt x="7225" y="847"/>
                    </a:lnTo>
                    <a:lnTo>
                      <a:pt x="7132" y="753"/>
                    </a:lnTo>
                    <a:lnTo>
                      <a:pt x="7036" y="664"/>
                    </a:lnTo>
                    <a:lnTo>
                      <a:pt x="6934" y="581"/>
                    </a:lnTo>
                    <a:lnTo>
                      <a:pt x="6831" y="503"/>
                    </a:lnTo>
                    <a:lnTo>
                      <a:pt x="6723" y="431"/>
                    </a:lnTo>
                    <a:lnTo>
                      <a:pt x="6612" y="363"/>
                    </a:lnTo>
                    <a:lnTo>
                      <a:pt x="6498" y="301"/>
                    </a:lnTo>
                    <a:lnTo>
                      <a:pt x="6382" y="245"/>
                    </a:lnTo>
                    <a:lnTo>
                      <a:pt x="6264" y="194"/>
                    </a:lnTo>
                    <a:lnTo>
                      <a:pt x="6143" y="150"/>
                    </a:lnTo>
                    <a:lnTo>
                      <a:pt x="6021" y="110"/>
                    </a:lnTo>
                    <a:lnTo>
                      <a:pt x="5896" y="76"/>
                    </a:lnTo>
                    <a:lnTo>
                      <a:pt x="5770" y="49"/>
                    </a:lnTo>
                    <a:lnTo>
                      <a:pt x="5642" y="27"/>
                    </a:lnTo>
                    <a:lnTo>
                      <a:pt x="5513" y="13"/>
                    </a:lnTo>
                    <a:lnTo>
                      <a:pt x="5384" y="3"/>
                    </a:lnTo>
                    <a:lnTo>
                      <a:pt x="5254" y="0"/>
                    </a:lnTo>
                    <a:lnTo>
                      <a:pt x="5123" y="3"/>
                    </a:lnTo>
                    <a:lnTo>
                      <a:pt x="4993" y="13"/>
                    </a:lnTo>
                    <a:lnTo>
                      <a:pt x="4862" y="28"/>
                    </a:lnTo>
                    <a:lnTo>
                      <a:pt x="4731" y="50"/>
                    </a:lnTo>
                    <a:lnTo>
                      <a:pt x="4602" y="79"/>
                    </a:lnTo>
                    <a:lnTo>
                      <a:pt x="4472" y="115"/>
                    </a:lnTo>
                    <a:lnTo>
                      <a:pt x="4344" y="157"/>
                    </a:lnTo>
                    <a:lnTo>
                      <a:pt x="4217" y="206"/>
                    </a:lnTo>
                    <a:lnTo>
                      <a:pt x="4091" y="262"/>
                    </a:lnTo>
                    <a:lnTo>
                      <a:pt x="4029" y="293"/>
                    </a:lnTo>
                    <a:lnTo>
                      <a:pt x="3958" y="330"/>
                    </a:lnTo>
                    <a:lnTo>
                      <a:pt x="3820" y="411"/>
                    </a:lnTo>
                    <a:lnTo>
                      <a:pt x="3687" y="500"/>
                    </a:lnTo>
                    <a:lnTo>
                      <a:pt x="3559" y="595"/>
                    </a:lnTo>
                    <a:lnTo>
                      <a:pt x="3439" y="697"/>
                    </a:lnTo>
                    <a:lnTo>
                      <a:pt x="3325" y="807"/>
                    </a:lnTo>
                    <a:lnTo>
                      <a:pt x="3217" y="923"/>
                    </a:lnTo>
                    <a:lnTo>
                      <a:pt x="3118" y="1044"/>
                    </a:lnTo>
                    <a:lnTo>
                      <a:pt x="3025" y="1173"/>
                    </a:lnTo>
                    <a:lnTo>
                      <a:pt x="2939" y="1307"/>
                    </a:lnTo>
                    <a:lnTo>
                      <a:pt x="2863" y="1446"/>
                    </a:lnTo>
                    <a:lnTo>
                      <a:pt x="2794" y="1590"/>
                    </a:lnTo>
                    <a:lnTo>
                      <a:pt x="2733" y="1741"/>
                    </a:lnTo>
                    <a:lnTo>
                      <a:pt x="2681" y="1894"/>
                    </a:lnTo>
                    <a:lnTo>
                      <a:pt x="2639" y="2053"/>
                    </a:lnTo>
                    <a:lnTo>
                      <a:pt x="2606" y="2216"/>
                    </a:lnTo>
                    <a:lnTo>
                      <a:pt x="2593" y="2300"/>
                    </a:lnTo>
                    <a:lnTo>
                      <a:pt x="1116" y="2300"/>
                    </a:lnTo>
                    <a:lnTo>
                      <a:pt x="1116" y="6915"/>
                    </a:lnTo>
                    <a:lnTo>
                      <a:pt x="0" y="6915"/>
                    </a:lnTo>
                    <a:lnTo>
                      <a:pt x="0" y="8225"/>
                    </a:lnTo>
                    <a:lnTo>
                      <a:pt x="1" y="8261"/>
                    </a:lnTo>
                    <a:lnTo>
                      <a:pt x="7" y="8332"/>
                    </a:lnTo>
                    <a:lnTo>
                      <a:pt x="21" y="8400"/>
                    </a:lnTo>
                    <a:lnTo>
                      <a:pt x="42" y="8466"/>
                    </a:lnTo>
                    <a:lnTo>
                      <a:pt x="68" y="8529"/>
                    </a:lnTo>
                    <a:lnTo>
                      <a:pt x="99" y="8589"/>
                    </a:lnTo>
                    <a:lnTo>
                      <a:pt x="137" y="8644"/>
                    </a:lnTo>
                    <a:lnTo>
                      <a:pt x="179" y="8695"/>
                    </a:lnTo>
                    <a:lnTo>
                      <a:pt x="226" y="8742"/>
                    </a:lnTo>
                    <a:lnTo>
                      <a:pt x="277" y="8785"/>
                    </a:lnTo>
                    <a:lnTo>
                      <a:pt x="334" y="8822"/>
                    </a:lnTo>
                    <a:lnTo>
                      <a:pt x="392" y="8854"/>
                    </a:lnTo>
                    <a:lnTo>
                      <a:pt x="455" y="8880"/>
                    </a:lnTo>
                    <a:lnTo>
                      <a:pt x="521" y="8900"/>
                    </a:lnTo>
                    <a:lnTo>
                      <a:pt x="590" y="8914"/>
                    </a:lnTo>
                    <a:lnTo>
                      <a:pt x="661" y="8921"/>
                    </a:lnTo>
                    <a:lnTo>
                      <a:pt x="697" y="8922"/>
                    </a:lnTo>
                    <a:lnTo>
                      <a:pt x="5061" y="8922"/>
                    </a:lnTo>
                    <a:lnTo>
                      <a:pt x="5097" y="8921"/>
                    </a:lnTo>
                    <a:lnTo>
                      <a:pt x="5168" y="8914"/>
                    </a:lnTo>
                    <a:lnTo>
                      <a:pt x="5236" y="8900"/>
                    </a:lnTo>
                    <a:lnTo>
                      <a:pt x="5302" y="8880"/>
                    </a:lnTo>
                    <a:lnTo>
                      <a:pt x="5365" y="8854"/>
                    </a:lnTo>
                    <a:lnTo>
                      <a:pt x="5425" y="8822"/>
                    </a:lnTo>
                    <a:lnTo>
                      <a:pt x="5480" y="8785"/>
                    </a:lnTo>
                    <a:lnTo>
                      <a:pt x="5531" y="8742"/>
                    </a:lnTo>
                    <a:lnTo>
                      <a:pt x="5578" y="8695"/>
                    </a:lnTo>
                    <a:lnTo>
                      <a:pt x="5621" y="8644"/>
                    </a:lnTo>
                    <a:lnTo>
                      <a:pt x="5659" y="8589"/>
                    </a:lnTo>
                    <a:lnTo>
                      <a:pt x="5690" y="8529"/>
                    </a:lnTo>
                    <a:lnTo>
                      <a:pt x="5716" y="8466"/>
                    </a:lnTo>
                    <a:lnTo>
                      <a:pt x="5736" y="8400"/>
                    </a:lnTo>
                    <a:lnTo>
                      <a:pt x="5750" y="8332"/>
                    </a:lnTo>
                    <a:lnTo>
                      <a:pt x="5757" y="8261"/>
                    </a:lnTo>
                    <a:lnTo>
                      <a:pt x="5758" y="8225"/>
                    </a:lnTo>
                    <a:lnTo>
                      <a:pt x="5758" y="5326"/>
                    </a:lnTo>
                    <a:lnTo>
                      <a:pt x="5810" y="5315"/>
                    </a:lnTo>
                    <a:lnTo>
                      <a:pt x="5915" y="5289"/>
                    </a:lnTo>
                    <a:lnTo>
                      <a:pt x="5967" y="5269"/>
                    </a:lnTo>
                    <a:lnTo>
                      <a:pt x="6190" y="5716"/>
                    </a:lnTo>
                    <a:lnTo>
                      <a:pt x="5981" y="5827"/>
                    </a:lnTo>
                    <a:lnTo>
                      <a:pt x="7486" y="8657"/>
                    </a:lnTo>
                    <a:lnTo>
                      <a:pt x="7503" y="8688"/>
                    </a:lnTo>
                    <a:lnTo>
                      <a:pt x="7543" y="8743"/>
                    </a:lnTo>
                    <a:lnTo>
                      <a:pt x="7590" y="8792"/>
                    </a:lnTo>
                    <a:lnTo>
                      <a:pt x="7642" y="8834"/>
                    </a:lnTo>
                    <a:lnTo>
                      <a:pt x="7700" y="8868"/>
                    </a:lnTo>
                    <a:lnTo>
                      <a:pt x="7761" y="8894"/>
                    </a:lnTo>
                    <a:lnTo>
                      <a:pt x="7824" y="8912"/>
                    </a:lnTo>
                    <a:lnTo>
                      <a:pt x="7887" y="8921"/>
                    </a:lnTo>
                    <a:lnTo>
                      <a:pt x="7918" y="8922"/>
                    </a:lnTo>
                    <a:lnTo>
                      <a:pt x="7946" y="8921"/>
                    </a:lnTo>
                    <a:lnTo>
                      <a:pt x="8001" y="8915"/>
                    </a:lnTo>
                    <a:lnTo>
                      <a:pt x="8058" y="8902"/>
                    </a:lnTo>
                    <a:lnTo>
                      <a:pt x="8115" y="8880"/>
                    </a:lnTo>
                    <a:lnTo>
                      <a:pt x="8142" y="8866"/>
                    </a:lnTo>
                    <a:lnTo>
                      <a:pt x="8644" y="8615"/>
                    </a:lnTo>
                    <a:lnTo>
                      <a:pt x="8667" y="8603"/>
                    </a:lnTo>
                    <a:lnTo>
                      <a:pt x="8710" y="8576"/>
                    </a:lnTo>
                    <a:lnTo>
                      <a:pt x="8768" y="8529"/>
                    </a:lnTo>
                    <a:lnTo>
                      <a:pt x="8832" y="8455"/>
                    </a:lnTo>
                    <a:lnTo>
                      <a:pt x="8880" y="8372"/>
                    </a:lnTo>
                    <a:lnTo>
                      <a:pt x="8910" y="8282"/>
                    </a:lnTo>
                    <a:lnTo>
                      <a:pt x="8922" y="8187"/>
                    </a:lnTo>
                    <a:lnTo>
                      <a:pt x="8915" y="8090"/>
                    </a:lnTo>
                    <a:lnTo>
                      <a:pt x="8896" y="8018"/>
                    </a:lnTo>
                    <a:lnTo>
                      <a:pt x="8878" y="7970"/>
                    </a:lnTo>
                    <a:lnTo>
                      <a:pt x="8867" y="7946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51" name="그룹 50"/>
          <p:cNvGrpSpPr/>
          <p:nvPr/>
        </p:nvGrpSpPr>
        <p:grpSpPr>
          <a:xfrm>
            <a:off x="6260544" y="4066500"/>
            <a:ext cx="1391189" cy="1391189"/>
            <a:chOff x="4647937" y="1987230"/>
            <a:chExt cx="834663" cy="834663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4647937" y="1987230"/>
              <a:ext cx="834663" cy="8346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F2F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grpSp>
          <p:nvGrpSpPr>
            <p:cNvPr id="53" name="Group 58"/>
            <p:cNvGrpSpPr>
              <a:grpSpLocks noChangeAspect="1"/>
            </p:cNvGrpSpPr>
            <p:nvPr/>
          </p:nvGrpSpPr>
          <p:grpSpPr bwMode="auto">
            <a:xfrm>
              <a:off x="4875004" y="2175498"/>
              <a:ext cx="367556" cy="452353"/>
              <a:chOff x="6133" y="1070"/>
              <a:chExt cx="1218" cy="1499"/>
            </a:xfrm>
          </p:grpSpPr>
          <p:sp>
            <p:nvSpPr>
              <p:cNvPr id="54" name="Freeform 59"/>
              <p:cNvSpPr>
                <a:spLocks/>
              </p:cNvSpPr>
              <p:nvPr/>
            </p:nvSpPr>
            <p:spPr bwMode="auto">
              <a:xfrm>
                <a:off x="6156" y="1093"/>
                <a:ext cx="1172" cy="1453"/>
              </a:xfrm>
              <a:custGeom>
                <a:avLst/>
                <a:gdLst>
                  <a:gd name="T0" fmla="*/ 6326 w 7029"/>
                  <a:gd name="T1" fmla="*/ 0 h 8715"/>
                  <a:gd name="T2" fmla="*/ 2095 w 7029"/>
                  <a:gd name="T3" fmla="*/ 0 h 8715"/>
                  <a:gd name="T4" fmla="*/ 0 w 7029"/>
                  <a:gd name="T5" fmla="*/ 2095 h 8715"/>
                  <a:gd name="T6" fmla="*/ 0 w 7029"/>
                  <a:gd name="T7" fmla="*/ 8012 h 8715"/>
                  <a:gd name="T8" fmla="*/ 1 w 7029"/>
                  <a:gd name="T9" fmla="*/ 8049 h 8715"/>
                  <a:gd name="T10" fmla="*/ 9 w 7029"/>
                  <a:gd name="T11" fmla="*/ 8120 h 8715"/>
                  <a:gd name="T12" fmla="*/ 22 w 7029"/>
                  <a:gd name="T13" fmla="*/ 8190 h 8715"/>
                  <a:gd name="T14" fmla="*/ 42 w 7029"/>
                  <a:gd name="T15" fmla="*/ 8256 h 8715"/>
                  <a:gd name="T16" fmla="*/ 69 w 7029"/>
                  <a:gd name="T17" fmla="*/ 8320 h 8715"/>
                  <a:gd name="T18" fmla="*/ 100 w 7029"/>
                  <a:gd name="T19" fmla="*/ 8379 h 8715"/>
                  <a:gd name="T20" fmla="*/ 138 w 7029"/>
                  <a:gd name="T21" fmla="*/ 8436 h 8715"/>
                  <a:gd name="T22" fmla="*/ 182 w 7029"/>
                  <a:gd name="T23" fmla="*/ 8487 h 8715"/>
                  <a:gd name="T24" fmla="*/ 229 w 7029"/>
                  <a:gd name="T25" fmla="*/ 8535 h 8715"/>
                  <a:gd name="T26" fmla="*/ 281 w 7029"/>
                  <a:gd name="T27" fmla="*/ 8577 h 8715"/>
                  <a:gd name="T28" fmla="*/ 337 w 7029"/>
                  <a:gd name="T29" fmla="*/ 8615 h 8715"/>
                  <a:gd name="T30" fmla="*/ 397 w 7029"/>
                  <a:gd name="T31" fmla="*/ 8646 h 8715"/>
                  <a:gd name="T32" fmla="*/ 460 w 7029"/>
                  <a:gd name="T33" fmla="*/ 8673 h 8715"/>
                  <a:gd name="T34" fmla="*/ 526 w 7029"/>
                  <a:gd name="T35" fmla="*/ 8694 h 8715"/>
                  <a:gd name="T36" fmla="*/ 595 w 7029"/>
                  <a:gd name="T37" fmla="*/ 8707 h 8715"/>
                  <a:gd name="T38" fmla="*/ 666 w 7029"/>
                  <a:gd name="T39" fmla="*/ 8714 h 8715"/>
                  <a:gd name="T40" fmla="*/ 703 w 7029"/>
                  <a:gd name="T41" fmla="*/ 8715 h 8715"/>
                  <a:gd name="T42" fmla="*/ 6326 w 7029"/>
                  <a:gd name="T43" fmla="*/ 8715 h 8715"/>
                  <a:gd name="T44" fmla="*/ 6363 w 7029"/>
                  <a:gd name="T45" fmla="*/ 8714 h 8715"/>
                  <a:gd name="T46" fmla="*/ 6434 w 7029"/>
                  <a:gd name="T47" fmla="*/ 8707 h 8715"/>
                  <a:gd name="T48" fmla="*/ 6504 w 7029"/>
                  <a:gd name="T49" fmla="*/ 8694 h 8715"/>
                  <a:gd name="T50" fmla="*/ 6570 w 7029"/>
                  <a:gd name="T51" fmla="*/ 8673 h 8715"/>
                  <a:gd name="T52" fmla="*/ 6633 w 7029"/>
                  <a:gd name="T53" fmla="*/ 8646 h 8715"/>
                  <a:gd name="T54" fmla="*/ 6693 w 7029"/>
                  <a:gd name="T55" fmla="*/ 8615 h 8715"/>
                  <a:gd name="T56" fmla="*/ 6749 w 7029"/>
                  <a:gd name="T57" fmla="*/ 8577 h 8715"/>
                  <a:gd name="T58" fmla="*/ 6801 w 7029"/>
                  <a:gd name="T59" fmla="*/ 8535 h 8715"/>
                  <a:gd name="T60" fmla="*/ 6849 w 7029"/>
                  <a:gd name="T61" fmla="*/ 8487 h 8715"/>
                  <a:gd name="T62" fmla="*/ 6891 w 7029"/>
                  <a:gd name="T63" fmla="*/ 8436 h 8715"/>
                  <a:gd name="T64" fmla="*/ 6929 w 7029"/>
                  <a:gd name="T65" fmla="*/ 8379 h 8715"/>
                  <a:gd name="T66" fmla="*/ 6960 w 7029"/>
                  <a:gd name="T67" fmla="*/ 8320 h 8715"/>
                  <a:gd name="T68" fmla="*/ 6987 w 7029"/>
                  <a:gd name="T69" fmla="*/ 8256 h 8715"/>
                  <a:gd name="T70" fmla="*/ 7008 w 7029"/>
                  <a:gd name="T71" fmla="*/ 8190 h 8715"/>
                  <a:gd name="T72" fmla="*/ 7021 w 7029"/>
                  <a:gd name="T73" fmla="*/ 8120 h 8715"/>
                  <a:gd name="T74" fmla="*/ 7028 w 7029"/>
                  <a:gd name="T75" fmla="*/ 8049 h 8715"/>
                  <a:gd name="T76" fmla="*/ 7029 w 7029"/>
                  <a:gd name="T77" fmla="*/ 8012 h 8715"/>
                  <a:gd name="T78" fmla="*/ 7029 w 7029"/>
                  <a:gd name="T79" fmla="*/ 703 h 8715"/>
                  <a:gd name="T80" fmla="*/ 7028 w 7029"/>
                  <a:gd name="T81" fmla="*/ 666 h 8715"/>
                  <a:gd name="T82" fmla="*/ 7021 w 7029"/>
                  <a:gd name="T83" fmla="*/ 595 h 8715"/>
                  <a:gd name="T84" fmla="*/ 7008 w 7029"/>
                  <a:gd name="T85" fmla="*/ 526 h 8715"/>
                  <a:gd name="T86" fmla="*/ 6987 w 7029"/>
                  <a:gd name="T87" fmla="*/ 460 h 8715"/>
                  <a:gd name="T88" fmla="*/ 6960 w 7029"/>
                  <a:gd name="T89" fmla="*/ 397 h 8715"/>
                  <a:gd name="T90" fmla="*/ 6929 w 7029"/>
                  <a:gd name="T91" fmla="*/ 336 h 8715"/>
                  <a:gd name="T92" fmla="*/ 6891 w 7029"/>
                  <a:gd name="T93" fmla="*/ 281 h 8715"/>
                  <a:gd name="T94" fmla="*/ 6849 w 7029"/>
                  <a:gd name="T95" fmla="*/ 229 h 8715"/>
                  <a:gd name="T96" fmla="*/ 6801 w 7029"/>
                  <a:gd name="T97" fmla="*/ 182 h 8715"/>
                  <a:gd name="T98" fmla="*/ 6749 w 7029"/>
                  <a:gd name="T99" fmla="*/ 138 h 8715"/>
                  <a:gd name="T100" fmla="*/ 6693 w 7029"/>
                  <a:gd name="T101" fmla="*/ 100 h 8715"/>
                  <a:gd name="T102" fmla="*/ 6633 w 7029"/>
                  <a:gd name="T103" fmla="*/ 69 h 8715"/>
                  <a:gd name="T104" fmla="*/ 6570 w 7029"/>
                  <a:gd name="T105" fmla="*/ 42 h 8715"/>
                  <a:gd name="T106" fmla="*/ 6504 w 7029"/>
                  <a:gd name="T107" fmla="*/ 22 h 8715"/>
                  <a:gd name="T108" fmla="*/ 6434 w 7029"/>
                  <a:gd name="T109" fmla="*/ 9 h 8715"/>
                  <a:gd name="T110" fmla="*/ 6363 w 7029"/>
                  <a:gd name="T111" fmla="*/ 1 h 8715"/>
                  <a:gd name="T112" fmla="*/ 6326 w 7029"/>
                  <a:gd name="T113" fmla="*/ 0 h 87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029" h="8715">
                    <a:moveTo>
                      <a:pt x="6326" y="0"/>
                    </a:moveTo>
                    <a:lnTo>
                      <a:pt x="2095" y="0"/>
                    </a:lnTo>
                    <a:lnTo>
                      <a:pt x="0" y="2095"/>
                    </a:lnTo>
                    <a:lnTo>
                      <a:pt x="0" y="8012"/>
                    </a:lnTo>
                    <a:lnTo>
                      <a:pt x="1" y="8049"/>
                    </a:lnTo>
                    <a:lnTo>
                      <a:pt x="9" y="8120"/>
                    </a:lnTo>
                    <a:lnTo>
                      <a:pt x="22" y="8190"/>
                    </a:lnTo>
                    <a:lnTo>
                      <a:pt x="42" y="8256"/>
                    </a:lnTo>
                    <a:lnTo>
                      <a:pt x="69" y="8320"/>
                    </a:lnTo>
                    <a:lnTo>
                      <a:pt x="100" y="8379"/>
                    </a:lnTo>
                    <a:lnTo>
                      <a:pt x="138" y="8436"/>
                    </a:lnTo>
                    <a:lnTo>
                      <a:pt x="182" y="8487"/>
                    </a:lnTo>
                    <a:lnTo>
                      <a:pt x="229" y="8535"/>
                    </a:lnTo>
                    <a:lnTo>
                      <a:pt x="281" y="8577"/>
                    </a:lnTo>
                    <a:lnTo>
                      <a:pt x="337" y="8615"/>
                    </a:lnTo>
                    <a:lnTo>
                      <a:pt x="397" y="8646"/>
                    </a:lnTo>
                    <a:lnTo>
                      <a:pt x="460" y="8673"/>
                    </a:lnTo>
                    <a:lnTo>
                      <a:pt x="526" y="8694"/>
                    </a:lnTo>
                    <a:lnTo>
                      <a:pt x="595" y="8707"/>
                    </a:lnTo>
                    <a:lnTo>
                      <a:pt x="666" y="8714"/>
                    </a:lnTo>
                    <a:lnTo>
                      <a:pt x="703" y="8715"/>
                    </a:lnTo>
                    <a:lnTo>
                      <a:pt x="6326" y="8715"/>
                    </a:lnTo>
                    <a:lnTo>
                      <a:pt x="6363" y="8714"/>
                    </a:lnTo>
                    <a:lnTo>
                      <a:pt x="6434" y="8707"/>
                    </a:lnTo>
                    <a:lnTo>
                      <a:pt x="6504" y="8694"/>
                    </a:lnTo>
                    <a:lnTo>
                      <a:pt x="6570" y="8673"/>
                    </a:lnTo>
                    <a:lnTo>
                      <a:pt x="6633" y="8646"/>
                    </a:lnTo>
                    <a:lnTo>
                      <a:pt x="6693" y="8615"/>
                    </a:lnTo>
                    <a:lnTo>
                      <a:pt x="6749" y="8577"/>
                    </a:lnTo>
                    <a:lnTo>
                      <a:pt x="6801" y="8535"/>
                    </a:lnTo>
                    <a:lnTo>
                      <a:pt x="6849" y="8487"/>
                    </a:lnTo>
                    <a:lnTo>
                      <a:pt x="6891" y="8436"/>
                    </a:lnTo>
                    <a:lnTo>
                      <a:pt x="6929" y="8379"/>
                    </a:lnTo>
                    <a:lnTo>
                      <a:pt x="6960" y="8320"/>
                    </a:lnTo>
                    <a:lnTo>
                      <a:pt x="6987" y="8256"/>
                    </a:lnTo>
                    <a:lnTo>
                      <a:pt x="7008" y="8190"/>
                    </a:lnTo>
                    <a:lnTo>
                      <a:pt x="7021" y="8120"/>
                    </a:lnTo>
                    <a:lnTo>
                      <a:pt x="7028" y="8049"/>
                    </a:lnTo>
                    <a:lnTo>
                      <a:pt x="7029" y="8012"/>
                    </a:lnTo>
                    <a:lnTo>
                      <a:pt x="7029" y="703"/>
                    </a:lnTo>
                    <a:lnTo>
                      <a:pt x="7028" y="666"/>
                    </a:lnTo>
                    <a:lnTo>
                      <a:pt x="7021" y="595"/>
                    </a:lnTo>
                    <a:lnTo>
                      <a:pt x="7008" y="526"/>
                    </a:lnTo>
                    <a:lnTo>
                      <a:pt x="6987" y="460"/>
                    </a:lnTo>
                    <a:lnTo>
                      <a:pt x="6960" y="397"/>
                    </a:lnTo>
                    <a:lnTo>
                      <a:pt x="6929" y="336"/>
                    </a:lnTo>
                    <a:lnTo>
                      <a:pt x="6891" y="281"/>
                    </a:lnTo>
                    <a:lnTo>
                      <a:pt x="6849" y="229"/>
                    </a:lnTo>
                    <a:lnTo>
                      <a:pt x="6801" y="182"/>
                    </a:lnTo>
                    <a:lnTo>
                      <a:pt x="6749" y="138"/>
                    </a:lnTo>
                    <a:lnTo>
                      <a:pt x="6693" y="100"/>
                    </a:lnTo>
                    <a:lnTo>
                      <a:pt x="6633" y="69"/>
                    </a:lnTo>
                    <a:lnTo>
                      <a:pt x="6570" y="42"/>
                    </a:lnTo>
                    <a:lnTo>
                      <a:pt x="6504" y="22"/>
                    </a:lnTo>
                    <a:lnTo>
                      <a:pt x="6434" y="9"/>
                    </a:lnTo>
                    <a:lnTo>
                      <a:pt x="6363" y="1"/>
                    </a:lnTo>
                    <a:lnTo>
                      <a:pt x="63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60"/>
              <p:cNvSpPr>
                <a:spLocks noEditPoints="1"/>
              </p:cNvSpPr>
              <p:nvPr/>
            </p:nvSpPr>
            <p:spPr bwMode="auto">
              <a:xfrm>
                <a:off x="6133" y="1070"/>
                <a:ext cx="1218" cy="1499"/>
              </a:xfrm>
              <a:custGeom>
                <a:avLst/>
                <a:gdLst>
                  <a:gd name="T0" fmla="*/ 281 w 7309"/>
                  <a:gd name="T1" fmla="*/ 8152 h 8995"/>
                  <a:gd name="T2" fmla="*/ 288 w 7309"/>
                  <a:gd name="T3" fmla="*/ 8237 h 8995"/>
                  <a:gd name="T4" fmla="*/ 315 w 7309"/>
                  <a:gd name="T5" fmla="*/ 8345 h 8995"/>
                  <a:gd name="T6" fmla="*/ 363 w 7309"/>
                  <a:gd name="T7" fmla="*/ 8443 h 8995"/>
                  <a:gd name="T8" fmla="*/ 427 w 7309"/>
                  <a:gd name="T9" fmla="*/ 8530 h 8995"/>
                  <a:gd name="T10" fmla="*/ 507 w 7309"/>
                  <a:gd name="T11" fmla="*/ 8603 h 8995"/>
                  <a:gd name="T12" fmla="*/ 600 w 7309"/>
                  <a:gd name="T13" fmla="*/ 8659 h 8995"/>
                  <a:gd name="T14" fmla="*/ 703 w 7309"/>
                  <a:gd name="T15" fmla="*/ 8697 h 8995"/>
                  <a:gd name="T16" fmla="*/ 815 w 7309"/>
                  <a:gd name="T17" fmla="*/ 8714 h 8995"/>
                  <a:gd name="T18" fmla="*/ 6466 w 7309"/>
                  <a:gd name="T19" fmla="*/ 8715 h 8995"/>
                  <a:gd name="T20" fmla="*/ 6551 w 7309"/>
                  <a:gd name="T21" fmla="*/ 8708 h 8995"/>
                  <a:gd name="T22" fmla="*/ 6659 w 7309"/>
                  <a:gd name="T23" fmla="*/ 8680 h 8995"/>
                  <a:gd name="T24" fmla="*/ 6757 w 7309"/>
                  <a:gd name="T25" fmla="*/ 8632 h 8995"/>
                  <a:gd name="T26" fmla="*/ 6844 w 7309"/>
                  <a:gd name="T27" fmla="*/ 8568 h 8995"/>
                  <a:gd name="T28" fmla="*/ 6917 w 7309"/>
                  <a:gd name="T29" fmla="*/ 8488 h 8995"/>
                  <a:gd name="T30" fmla="*/ 6973 w 7309"/>
                  <a:gd name="T31" fmla="*/ 8395 h 8995"/>
                  <a:gd name="T32" fmla="*/ 7011 w 7309"/>
                  <a:gd name="T33" fmla="*/ 8292 h 8995"/>
                  <a:gd name="T34" fmla="*/ 7028 w 7309"/>
                  <a:gd name="T35" fmla="*/ 8181 h 8995"/>
                  <a:gd name="T36" fmla="*/ 7029 w 7309"/>
                  <a:gd name="T37" fmla="*/ 843 h 8995"/>
                  <a:gd name="T38" fmla="*/ 7022 w 7309"/>
                  <a:gd name="T39" fmla="*/ 758 h 8995"/>
                  <a:gd name="T40" fmla="*/ 6994 w 7309"/>
                  <a:gd name="T41" fmla="*/ 650 h 8995"/>
                  <a:gd name="T42" fmla="*/ 6946 w 7309"/>
                  <a:gd name="T43" fmla="*/ 552 h 8995"/>
                  <a:gd name="T44" fmla="*/ 6882 w 7309"/>
                  <a:gd name="T45" fmla="*/ 466 h 8995"/>
                  <a:gd name="T46" fmla="*/ 6802 w 7309"/>
                  <a:gd name="T47" fmla="*/ 393 h 8995"/>
                  <a:gd name="T48" fmla="*/ 6709 w 7309"/>
                  <a:gd name="T49" fmla="*/ 336 h 8995"/>
                  <a:gd name="T50" fmla="*/ 6606 w 7309"/>
                  <a:gd name="T51" fmla="*/ 298 h 8995"/>
                  <a:gd name="T52" fmla="*/ 6495 w 7309"/>
                  <a:gd name="T53" fmla="*/ 281 h 8995"/>
                  <a:gd name="T54" fmla="*/ 2291 w 7309"/>
                  <a:gd name="T55" fmla="*/ 281 h 8995"/>
                  <a:gd name="T56" fmla="*/ 6466 w 7309"/>
                  <a:gd name="T57" fmla="*/ 8995 h 8995"/>
                  <a:gd name="T58" fmla="*/ 800 w 7309"/>
                  <a:gd name="T59" fmla="*/ 8995 h 8995"/>
                  <a:gd name="T60" fmla="*/ 634 w 7309"/>
                  <a:gd name="T61" fmla="*/ 8969 h 8995"/>
                  <a:gd name="T62" fmla="*/ 479 w 7309"/>
                  <a:gd name="T63" fmla="*/ 8912 h 8995"/>
                  <a:gd name="T64" fmla="*/ 339 w 7309"/>
                  <a:gd name="T65" fmla="*/ 8827 h 8995"/>
                  <a:gd name="T66" fmla="*/ 219 w 7309"/>
                  <a:gd name="T67" fmla="*/ 8719 h 8995"/>
                  <a:gd name="T68" fmla="*/ 122 w 7309"/>
                  <a:gd name="T69" fmla="*/ 8589 h 8995"/>
                  <a:gd name="T70" fmla="*/ 51 w 7309"/>
                  <a:gd name="T71" fmla="*/ 8442 h 8995"/>
                  <a:gd name="T72" fmla="*/ 9 w 7309"/>
                  <a:gd name="T73" fmla="*/ 8280 h 8995"/>
                  <a:gd name="T74" fmla="*/ 0 w 7309"/>
                  <a:gd name="T75" fmla="*/ 8152 h 8995"/>
                  <a:gd name="T76" fmla="*/ 2164 w 7309"/>
                  <a:gd name="T77" fmla="*/ 0 h 8995"/>
                  <a:gd name="T78" fmla="*/ 6509 w 7309"/>
                  <a:gd name="T79" fmla="*/ 1 h 8995"/>
                  <a:gd name="T80" fmla="*/ 6677 w 7309"/>
                  <a:gd name="T81" fmla="*/ 26 h 8995"/>
                  <a:gd name="T82" fmla="*/ 6831 w 7309"/>
                  <a:gd name="T83" fmla="*/ 83 h 8995"/>
                  <a:gd name="T84" fmla="*/ 6970 w 7309"/>
                  <a:gd name="T85" fmla="*/ 168 h 8995"/>
                  <a:gd name="T86" fmla="*/ 7090 w 7309"/>
                  <a:gd name="T87" fmla="*/ 277 h 8995"/>
                  <a:gd name="T88" fmla="*/ 7187 w 7309"/>
                  <a:gd name="T89" fmla="*/ 407 h 8995"/>
                  <a:gd name="T90" fmla="*/ 7258 w 7309"/>
                  <a:gd name="T91" fmla="*/ 554 h 8995"/>
                  <a:gd name="T92" fmla="*/ 7300 w 7309"/>
                  <a:gd name="T93" fmla="*/ 715 h 8995"/>
                  <a:gd name="T94" fmla="*/ 7309 w 7309"/>
                  <a:gd name="T95" fmla="*/ 843 h 8995"/>
                  <a:gd name="T96" fmla="*/ 7309 w 7309"/>
                  <a:gd name="T97" fmla="*/ 8195 h 8995"/>
                  <a:gd name="T98" fmla="*/ 7283 w 7309"/>
                  <a:gd name="T99" fmla="*/ 8363 h 8995"/>
                  <a:gd name="T100" fmla="*/ 7226 w 7309"/>
                  <a:gd name="T101" fmla="*/ 8518 h 8995"/>
                  <a:gd name="T102" fmla="*/ 7141 w 7309"/>
                  <a:gd name="T103" fmla="*/ 8656 h 8995"/>
                  <a:gd name="T104" fmla="*/ 7033 w 7309"/>
                  <a:gd name="T105" fmla="*/ 8776 h 8995"/>
                  <a:gd name="T106" fmla="*/ 6903 w 7309"/>
                  <a:gd name="T107" fmla="*/ 8873 h 8995"/>
                  <a:gd name="T108" fmla="*/ 6756 w 7309"/>
                  <a:gd name="T109" fmla="*/ 8944 h 8995"/>
                  <a:gd name="T110" fmla="*/ 6594 w 7309"/>
                  <a:gd name="T111" fmla="*/ 8986 h 8995"/>
                  <a:gd name="T112" fmla="*/ 6466 w 7309"/>
                  <a:gd name="T113" fmla="*/ 8995 h 89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309" h="8995">
                    <a:moveTo>
                      <a:pt x="281" y="2291"/>
                    </a:moveTo>
                    <a:lnTo>
                      <a:pt x="281" y="8152"/>
                    </a:lnTo>
                    <a:lnTo>
                      <a:pt x="281" y="8181"/>
                    </a:lnTo>
                    <a:lnTo>
                      <a:pt x="288" y="8237"/>
                    </a:lnTo>
                    <a:lnTo>
                      <a:pt x="298" y="8292"/>
                    </a:lnTo>
                    <a:lnTo>
                      <a:pt x="315" y="8345"/>
                    </a:lnTo>
                    <a:lnTo>
                      <a:pt x="336" y="8395"/>
                    </a:lnTo>
                    <a:lnTo>
                      <a:pt x="363" y="8443"/>
                    </a:lnTo>
                    <a:lnTo>
                      <a:pt x="393" y="8488"/>
                    </a:lnTo>
                    <a:lnTo>
                      <a:pt x="427" y="8530"/>
                    </a:lnTo>
                    <a:lnTo>
                      <a:pt x="466" y="8568"/>
                    </a:lnTo>
                    <a:lnTo>
                      <a:pt x="507" y="8603"/>
                    </a:lnTo>
                    <a:lnTo>
                      <a:pt x="552" y="8632"/>
                    </a:lnTo>
                    <a:lnTo>
                      <a:pt x="600" y="8659"/>
                    </a:lnTo>
                    <a:lnTo>
                      <a:pt x="650" y="8680"/>
                    </a:lnTo>
                    <a:lnTo>
                      <a:pt x="703" y="8697"/>
                    </a:lnTo>
                    <a:lnTo>
                      <a:pt x="758" y="8708"/>
                    </a:lnTo>
                    <a:lnTo>
                      <a:pt x="815" y="8714"/>
                    </a:lnTo>
                    <a:lnTo>
                      <a:pt x="843" y="8715"/>
                    </a:lnTo>
                    <a:lnTo>
                      <a:pt x="6466" y="8715"/>
                    </a:lnTo>
                    <a:lnTo>
                      <a:pt x="6495" y="8714"/>
                    </a:lnTo>
                    <a:lnTo>
                      <a:pt x="6551" y="8708"/>
                    </a:lnTo>
                    <a:lnTo>
                      <a:pt x="6606" y="8697"/>
                    </a:lnTo>
                    <a:lnTo>
                      <a:pt x="6659" y="8680"/>
                    </a:lnTo>
                    <a:lnTo>
                      <a:pt x="6709" y="8659"/>
                    </a:lnTo>
                    <a:lnTo>
                      <a:pt x="6757" y="8632"/>
                    </a:lnTo>
                    <a:lnTo>
                      <a:pt x="6802" y="8603"/>
                    </a:lnTo>
                    <a:lnTo>
                      <a:pt x="6844" y="8568"/>
                    </a:lnTo>
                    <a:lnTo>
                      <a:pt x="6882" y="8530"/>
                    </a:lnTo>
                    <a:lnTo>
                      <a:pt x="6917" y="8488"/>
                    </a:lnTo>
                    <a:lnTo>
                      <a:pt x="6946" y="8443"/>
                    </a:lnTo>
                    <a:lnTo>
                      <a:pt x="6973" y="8395"/>
                    </a:lnTo>
                    <a:lnTo>
                      <a:pt x="6994" y="8345"/>
                    </a:lnTo>
                    <a:lnTo>
                      <a:pt x="7011" y="8292"/>
                    </a:lnTo>
                    <a:lnTo>
                      <a:pt x="7022" y="8237"/>
                    </a:lnTo>
                    <a:lnTo>
                      <a:pt x="7028" y="8181"/>
                    </a:lnTo>
                    <a:lnTo>
                      <a:pt x="7029" y="8152"/>
                    </a:lnTo>
                    <a:lnTo>
                      <a:pt x="7029" y="843"/>
                    </a:lnTo>
                    <a:lnTo>
                      <a:pt x="7028" y="815"/>
                    </a:lnTo>
                    <a:lnTo>
                      <a:pt x="7022" y="758"/>
                    </a:lnTo>
                    <a:lnTo>
                      <a:pt x="7011" y="703"/>
                    </a:lnTo>
                    <a:lnTo>
                      <a:pt x="6994" y="650"/>
                    </a:lnTo>
                    <a:lnTo>
                      <a:pt x="6973" y="600"/>
                    </a:lnTo>
                    <a:lnTo>
                      <a:pt x="6946" y="552"/>
                    </a:lnTo>
                    <a:lnTo>
                      <a:pt x="6917" y="507"/>
                    </a:lnTo>
                    <a:lnTo>
                      <a:pt x="6882" y="466"/>
                    </a:lnTo>
                    <a:lnTo>
                      <a:pt x="6844" y="427"/>
                    </a:lnTo>
                    <a:lnTo>
                      <a:pt x="6802" y="393"/>
                    </a:lnTo>
                    <a:lnTo>
                      <a:pt x="6757" y="363"/>
                    </a:lnTo>
                    <a:lnTo>
                      <a:pt x="6709" y="336"/>
                    </a:lnTo>
                    <a:lnTo>
                      <a:pt x="6659" y="315"/>
                    </a:lnTo>
                    <a:lnTo>
                      <a:pt x="6606" y="298"/>
                    </a:lnTo>
                    <a:lnTo>
                      <a:pt x="6551" y="288"/>
                    </a:lnTo>
                    <a:lnTo>
                      <a:pt x="6495" y="281"/>
                    </a:lnTo>
                    <a:lnTo>
                      <a:pt x="6466" y="281"/>
                    </a:lnTo>
                    <a:lnTo>
                      <a:pt x="2291" y="281"/>
                    </a:lnTo>
                    <a:lnTo>
                      <a:pt x="281" y="2291"/>
                    </a:lnTo>
                    <a:close/>
                    <a:moveTo>
                      <a:pt x="6466" y="8995"/>
                    </a:moveTo>
                    <a:lnTo>
                      <a:pt x="843" y="8995"/>
                    </a:lnTo>
                    <a:lnTo>
                      <a:pt x="800" y="8995"/>
                    </a:lnTo>
                    <a:lnTo>
                      <a:pt x="715" y="8986"/>
                    </a:lnTo>
                    <a:lnTo>
                      <a:pt x="634" y="8969"/>
                    </a:lnTo>
                    <a:lnTo>
                      <a:pt x="555" y="8944"/>
                    </a:lnTo>
                    <a:lnTo>
                      <a:pt x="479" y="8912"/>
                    </a:lnTo>
                    <a:lnTo>
                      <a:pt x="407" y="8873"/>
                    </a:lnTo>
                    <a:lnTo>
                      <a:pt x="339" y="8827"/>
                    </a:lnTo>
                    <a:lnTo>
                      <a:pt x="277" y="8776"/>
                    </a:lnTo>
                    <a:lnTo>
                      <a:pt x="219" y="8719"/>
                    </a:lnTo>
                    <a:lnTo>
                      <a:pt x="168" y="8656"/>
                    </a:lnTo>
                    <a:lnTo>
                      <a:pt x="122" y="8589"/>
                    </a:lnTo>
                    <a:lnTo>
                      <a:pt x="83" y="8518"/>
                    </a:lnTo>
                    <a:lnTo>
                      <a:pt x="51" y="8442"/>
                    </a:lnTo>
                    <a:lnTo>
                      <a:pt x="26" y="8363"/>
                    </a:lnTo>
                    <a:lnTo>
                      <a:pt x="9" y="8280"/>
                    </a:lnTo>
                    <a:lnTo>
                      <a:pt x="1" y="8195"/>
                    </a:lnTo>
                    <a:lnTo>
                      <a:pt x="0" y="8152"/>
                    </a:lnTo>
                    <a:lnTo>
                      <a:pt x="0" y="2164"/>
                    </a:lnTo>
                    <a:lnTo>
                      <a:pt x="2164" y="0"/>
                    </a:lnTo>
                    <a:lnTo>
                      <a:pt x="6466" y="0"/>
                    </a:lnTo>
                    <a:lnTo>
                      <a:pt x="6509" y="1"/>
                    </a:lnTo>
                    <a:lnTo>
                      <a:pt x="6594" y="9"/>
                    </a:lnTo>
                    <a:lnTo>
                      <a:pt x="6677" y="26"/>
                    </a:lnTo>
                    <a:lnTo>
                      <a:pt x="6756" y="51"/>
                    </a:lnTo>
                    <a:lnTo>
                      <a:pt x="6831" y="83"/>
                    </a:lnTo>
                    <a:lnTo>
                      <a:pt x="6903" y="122"/>
                    </a:lnTo>
                    <a:lnTo>
                      <a:pt x="6970" y="168"/>
                    </a:lnTo>
                    <a:lnTo>
                      <a:pt x="7033" y="219"/>
                    </a:lnTo>
                    <a:lnTo>
                      <a:pt x="7090" y="277"/>
                    </a:lnTo>
                    <a:lnTo>
                      <a:pt x="7141" y="339"/>
                    </a:lnTo>
                    <a:lnTo>
                      <a:pt x="7187" y="407"/>
                    </a:lnTo>
                    <a:lnTo>
                      <a:pt x="7226" y="479"/>
                    </a:lnTo>
                    <a:lnTo>
                      <a:pt x="7258" y="554"/>
                    </a:lnTo>
                    <a:lnTo>
                      <a:pt x="7283" y="634"/>
                    </a:lnTo>
                    <a:lnTo>
                      <a:pt x="7300" y="715"/>
                    </a:lnTo>
                    <a:lnTo>
                      <a:pt x="7309" y="800"/>
                    </a:lnTo>
                    <a:lnTo>
                      <a:pt x="7309" y="843"/>
                    </a:lnTo>
                    <a:lnTo>
                      <a:pt x="7309" y="8152"/>
                    </a:lnTo>
                    <a:lnTo>
                      <a:pt x="7309" y="8195"/>
                    </a:lnTo>
                    <a:lnTo>
                      <a:pt x="7300" y="8280"/>
                    </a:lnTo>
                    <a:lnTo>
                      <a:pt x="7283" y="8363"/>
                    </a:lnTo>
                    <a:lnTo>
                      <a:pt x="7258" y="8442"/>
                    </a:lnTo>
                    <a:lnTo>
                      <a:pt x="7226" y="8518"/>
                    </a:lnTo>
                    <a:lnTo>
                      <a:pt x="7187" y="8589"/>
                    </a:lnTo>
                    <a:lnTo>
                      <a:pt x="7141" y="8656"/>
                    </a:lnTo>
                    <a:lnTo>
                      <a:pt x="7090" y="8719"/>
                    </a:lnTo>
                    <a:lnTo>
                      <a:pt x="7033" y="8776"/>
                    </a:lnTo>
                    <a:lnTo>
                      <a:pt x="6970" y="8827"/>
                    </a:lnTo>
                    <a:lnTo>
                      <a:pt x="6903" y="8873"/>
                    </a:lnTo>
                    <a:lnTo>
                      <a:pt x="6831" y="8912"/>
                    </a:lnTo>
                    <a:lnTo>
                      <a:pt x="6756" y="8944"/>
                    </a:lnTo>
                    <a:lnTo>
                      <a:pt x="6677" y="8969"/>
                    </a:lnTo>
                    <a:lnTo>
                      <a:pt x="6594" y="8986"/>
                    </a:lnTo>
                    <a:lnTo>
                      <a:pt x="6509" y="8995"/>
                    </a:lnTo>
                    <a:lnTo>
                      <a:pt x="6466" y="899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61"/>
              <p:cNvSpPr>
                <a:spLocks/>
              </p:cNvSpPr>
              <p:nvPr/>
            </p:nvSpPr>
            <p:spPr bwMode="auto">
              <a:xfrm>
                <a:off x="6250" y="1187"/>
                <a:ext cx="984" cy="1265"/>
              </a:xfrm>
              <a:custGeom>
                <a:avLst/>
                <a:gdLst>
                  <a:gd name="T0" fmla="*/ 0 w 5904"/>
                  <a:gd name="T1" fmla="*/ 7590 h 7590"/>
                  <a:gd name="T2" fmla="*/ 0 w 5904"/>
                  <a:gd name="T3" fmla="*/ 1756 h 7590"/>
                  <a:gd name="T4" fmla="*/ 1757 w 5904"/>
                  <a:gd name="T5" fmla="*/ 0 h 7590"/>
                  <a:gd name="T6" fmla="*/ 5904 w 5904"/>
                  <a:gd name="T7" fmla="*/ 0 h 7590"/>
                  <a:gd name="T8" fmla="*/ 5904 w 5904"/>
                  <a:gd name="T9" fmla="*/ 7590 h 7590"/>
                  <a:gd name="T10" fmla="*/ 0 w 5904"/>
                  <a:gd name="T11" fmla="*/ 7590 h 7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04" h="7590">
                    <a:moveTo>
                      <a:pt x="0" y="7590"/>
                    </a:moveTo>
                    <a:lnTo>
                      <a:pt x="0" y="1756"/>
                    </a:lnTo>
                    <a:lnTo>
                      <a:pt x="1757" y="0"/>
                    </a:lnTo>
                    <a:lnTo>
                      <a:pt x="5904" y="0"/>
                    </a:lnTo>
                    <a:lnTo>
                      <a:pt x="5904" y="7590"/>
                    </a:lnTo>
                    <a:lnTo>
                      <a:pt x="0" y="7590"/>
                    </a:lnTo>
                    <a:close/>
                  </a:path>
                </a:pathLst>
              </a:custGeom>
              <a:solidFill>
                <a:srgbClr val="3C33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Rectangle 62"/>
              <p:cNvSpPr>
                <a:spLocks noChangeArrowheads="1"/>
              </p:cNvSpPr>
              <p:nvPr/>
            </p:nvSpPr>
            <p:spPr bwMode="auto">
              <a:xfrm>
                <a:off x="6423" y="2016"/>
                <a:ext cx="284" cy="28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63"/>
              <p:cNvSpPr>
                <a:spLocks noEditPoints="1"/>
              </p:cNvSpPr>
              <p:nvPr/>
            </p:nvSpPr>
            <p:spPr bwMode="auto">
              <a:xfrm>
                <a:off x="6400" y="1993"/>
                <a:ext cx="330" cy="330"/>
              </a:xfrm>
              <a:custGeom>
                <a:avLst/>
                <a:gdLst>
                  <a:gd name="T0" fmla="*/ 282 w 1982"/>
                  <a:gd name="T1" fmla="*/ 1702 h 1982"/>
                  <a:gd name="T2" fmla="*/ 1701 w 1982"/>
                  <a:gd name="T3" fmla="*/ 1702 h 1982"/>
                  <a:gd name="T4" fmla="*/ 1701 w 1982"/>
                  <a:gd name="T5" fmla="*/ 282 h 1982"/>
                  <a:gd name="T6" fmla="*/ 282 w 1982"/>
                  <a:gd name="T7" fmla="*/ 282 h 1982"/>
                  <a:gd name="T8" fmla="*/ 282 w 1982"/>
                  <a:gd name="T9" fmla="*/ 1702 h 1982"/>
                  <a:gd name="T10" fmla="*/ 1982 w 1982"/>
                  <a:gd name="T11" fmla="*/ 1982 h 1982"/>
                  <a:gd name="T12" fmla="*/ 0 w 1982"/>
                  <a:gd name="T13" fmla="*/ 1982 h 1982"/>
                  <a:gd name="T14" fmla="*/ 0 w 1982"/>
                  <a:gd name="T15" fmla="*/ 0 h 1982"/>
                  <a:gd name="T16" fmla="*/ 1982 w 1982"/>
                  <a:gd name="T17" fmla="*/ 0 h 1982"/>
                  <a:gd name="T18" fmla="*/ 1982 w 1982"/>
                  <a:gd name="T19" fmla="*/ 1982 h 1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82" h="1982">
                    <a:moveTo>
                      <a:pt x="282" y="1702"/>
                    </a:moveTo>
                    <a:lnTo>
                      <a:pt x="1701" y="1702"/>
                    </a:lnTo>
                    <a:lnTo>
                      <a:pt x="1701" y="282"/>
                    </a:lnTo>
                    <a:lnTo>
                      <a:pt x="282" y="282"/>
                    </a:lnTo>
                    <a:lnTo>
                      <a:pt x="282" y="1702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64"/>
              <p:cNvSpPr>
                <a:spLocks/>
              </p:cNvSpPr>
              <p:nvPr/>
            </p:nvSpPr>
            <p:spPr bwMode="auto">
              <a:xfrm>
                <a:off x="6484" y="2068"/>
                <a:ext cx="169" cy="178"/>
              </a:xfrm>
              <a:custGeom>
                <a:avLst/>
                <a:gdLst>
                  <a:gd name="T0" fmla="*/ 366 w 1013"/>
                  <a:gd name="T1" fmla="*/ 730 h 1067"/>
                  <a:gd name="T2" fmla="*/ 225 w 1013"/>
                  <a:gd name="T3" fmla="*/ 506 h 1067"/>
                  <a:gd name="T4" fmla="*/ 0 w 1013"/>
                  <a:gd name="T5" fmla="*/ 674 h 1067"/>
                  <a:gd name="T6" fmla="*/ 267 w 1013"/>
                  <a:gd name="T7" fmla="*/ 969 h 1067"/>
                  <a:gd name="T8" fmla="*/ 366 w 1013"/>
                  <a:gd name="T9" fmla="*/ 1067 h 1067"/>
                  <a:gd name="T10" fmla="*/ 436 w 1013"/>
                  <a:gd name="T11" fmla="*/ 969 h 1067"/>
                  <a:gd name="T12" fmla="*/ 1013 w 1013"/>
                  <a:gd name="T13" fmla="*/ 0 h 1067"/>
                  <a:gd name="T14" fmla="*/ 366 w 1013"/>
                  <a:gd name="T15" fmla="*/ 730 h 10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3" h="1067">
                    <a:moveTo>
                      <a:pt x="366" y="730"/>
                    </a:moveTo>
                    <a:lnTo>
                      <a:pt x="225" y="506"/>
                    </a:lnTo>
                    <a:lnTo>
                      <a:pt x="0" y="674"/>
                    </a:lnTo>
                    <a:lnTo>
                      <a:pt x="267" y="969"/>
                    </a:lnTo>
                    <a:lnTo>
                      <a:pt x="366" y="1067"/>
                    </a:lnTo>
                    <a:lnTo>
                      <a:pt x="436" y="969"/>
                    </a:lnTo>
                    <a:lnTo>
                      <a:pt x="1013" y="0"/>
                    </a:lnTo>
                    <a:lnTo>
                      <a:pt x="366" y="730"/>
                    </a:lnTo>
                    <a:close/>
                  </a:path>
                </a:pathLst>
              </a:custGeom>
              <a:solidFill>
                <a:srgbClr val="F039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Rectangle 65"/>
              <p:cNvSpPr>
                <a:spLocks noChangeArrowheads="1"/>
              </p:cNvSpPr>
              <p:nvPr/>
            </p:nvSpPr>
            <p:spPr bwMode="auto">
              <a:xfrm>
                <a:off x="6423" y="1574"/>
                <a:ext cx="284" cy="28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66"/>
              <p:cNvSpPr>
                <a:spLocks noEditPoints="1"/>
              </p:cNvSpPr>
              <p:nvPr/>
            </p:nvSpPr>
            <p:spPr bwMode="auto">
              <a:xfrm>
                <a:off x="6400" y="1550"/>
                <a:ext cx="330" cy="330"/>
              </a:xfrm>
              <a:custGeom>
                <a:avLst/>
                <a:gdLst>
                  <a:gd name="T0" fmla="*/ 282 w 1982"/>
                  <a:gd name="T1" fmla="*/ 1701 h 1982"/>
                  <a:gd name="T2" fmla="*/ 1701 w 1982"/>
                  <a:gd name="T3" fmla="*/ 1701 h 1982"/>
                  <a:gd name="T4" fmla="*/ 1701 w 1982"/>
                  <a:gd name="T5" fmla="*/ 281 h 1982"/>
                  <a:gd name="T6" fmla="*/ 282 w 1982"/>
                  <a:gd name="T7" fmla="*/ 281 h 1982"/>
                  <a:gd name="T8" fmla="*/ 282 w 1982"/>
                  <a:gd name="T9" fmla="*/ 1701 h 1982"/>
                  <a:gd name="T10" fmla="*/ 1982 w 1982"/>
                  <a:gd name="T11" fmla="*/ 1982 h 1982"/>
                  <a:gd name="T12" fmla="*/ 0 w 1982"/>
                  <a:gd name="T13" fmla="*/ 1982 h 1982"/>
                  <a:gd name="T14" fmla="*/ 0 w 1982"/>
                  <a:gd name="T15" fmla="*/ 0 h 1982"/>
                  <a:gd name="T16" fmla="*/ 1982 w 1982"/>
                  <a:gd name="T17" fmla="*/ 0 h 1982"/>
                  <a:gd name="T18" fmla="*/ 1982 w 1982"/>
                  <a:gd name="T19" fmla="*/ 1982 h 1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82" h="1982">
                    <a:moveTo>
                      <a:pt x="282" y="1701"/>
                    </a:moveTo>
                    <a:lnTo>
                      <a:pt x="1701" y="1701"/>
                    </a:lnTo>
                    <a:lnTo>
                      <a:pt x="1701" y="281"/>
                    </a:lnTo>
                    <a:lnTo>
                      <a:pt x="282" y="281"/>
                    </a:lnTo>
                    <a:lnTo>
                      <a:pt x="282" y="1701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67"/>
              <p:cNvSpPr>
                <a:spLocks/>
              </p:cNvSpPr>
              <p:nvPr/>
            </p:nvSpPr>
            <p:spPr bwMode="auto">
              <a:xfrm>
                <a:off x="6484" y="1627"/>
                <a:ext cx="169" cy="179"/>
              </a:xfrm>
              <a:custGeom>
                <a:avLst/>
                <a:gdLst>
                  <a:gd name="T0" fmla="*/ 366 w 1013"/>
                  <a:gd name="T1" fmla="*/ 717 h 1069"/>
                  <a:gd name="T2" fmla="*/ 225 w 1013"/>
                  <a:gd name="T3" fmla="*/ 492 h 1069"/>
                  <a:gd name="T4" fmla="*/ 0 w 1013"/>
                  <a:gd name="T5" fmla="*/ 661 h 1069"/>
                  <a:gd name="T6" fmla="*/ 267 w 1013"/>
                  <a:gd name="T7" fmla="*/ 956 h 1069"/>
                  <a:gd name="T8" fmla="*/ 366 w 1013"/>
                  <a:gd name="T9" fmla="*/ 1069 h 1069"/>
                  <a:gd name="T10" fmla="*/ 436 w 1013"/>
                  <a:gd name="T11" fmla="*/ 956 h 1069"/>
                  <a:gd name="T12" fmla="*/ 1013 w 1013"/>
                  <a:gd name="T13" fmla="*/ 0 h 1069"/>
                  <a:gd name="T14" fmla="*/ 366 w 1013"/>
                  <a:gd name="T15" fmla="*/ 717 h 10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3" h="1069">
                    <a:moveTo>
                      <a:pt x="366" y="717"/>
                    </a:moveTo>
                    <a:lnTo>
                      <a:pt x="225" y="492"/>
                    </a:lnTo>
                    <a:lnTo>
                      <a:pt x="0" y="661"/>
                    </a:lnTo>
                    <a:lnTo>
                      <a:pt x="267" y="956"/>
                    </a:lnTo>
                    <a:lnTo>
                      <a:pt x="366" y="1069"/>
                    </a:lnTo>
                    <a:lnTo>
                      <a:pt x="436" y="956"/>
                    </a:lnTo>
                    <a:lnTo>
                      <a:pt x="1013" y="0"/>
                    </a:lnTo>
                    <a:lnTo>
                      <a:pt x="366" y="717"/>
                    </a:lnTo>
                    <a:close/>
                  </a:path>
                </a:pathLst>
              </a:custGeom>
              <a:solidFill>
                <a:srgbClr val="F039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Rectangle 68"/>
              <p:cNvSpPr>
                <a:spLocks noChangeArrowheads="1"/>
              </p:cNvSpPr>
              <p:nvPr/>
            </p:nvSpPr>
            <p:spPr bwMode="auto">
              <a:xfrm>
                <a:off x="6782" y="1620"/>
                <a:ext cx="314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Rectangle 69"/>
              <p:cNvSpPr>
                <a:spLocks noChangeArrowheads="1"/>
              </p:cNvSpPr>
              <p:nvPr/>
            </p:nvSpPr>
            <p:spPr bwMode="auto">
              <a:xfrm>
                <a:off x="6782" y="1742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Rectangle 70"/>
              <p:cNvSpPr>
                <a:spLocks noChangeArrowheads="1"/>
              </p:cNvSpPr>
              <p:nvPr/>
            </p:nvSpPr>
            <p:spPr bwMode="auto">
              <a:xfrm>
                <a:off x="6918" y="1742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Rectangle 71"/>
              <p:cNvSpPr>
                <a:spLocks noChangeArrowheads="1"/>
              </p:cNvSpPr>
              <p:nvPr/>
            </p:nvSpPr>
            <p:spPr bwMode="auto">
              <a:xfrm>
                <a:off x="7051" y="1742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Rectangle 72"/>
              <p:cNvSpPr>
                <a:spLocks noChangeArrowheads="1"/>
              </p:cNvSpPr>
              <p:nvPr/>
            </p:nvSpPr>
            <p:spPr bwMode="auto">
              <a:xfrm>
                <a:off x="6782" y="2061"/>
                <a:ext cx="314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Rectangle 73"/>
              <p:cNvSpPr>
                <a:spLocks noChangeArrowheads="1"/>
              </p:cNvSpPr>
              <p:nvPr/>
            </p:nvSpPr>
            <p:spPr bwMode="auto">
              <a:xfrm>
                <a:off x="6782" y="2185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Rectangle 74"/>
              <p:cNvSpPr>
                <a:spLocks noChangeArrowheads="1"/>
              </p:cNvSpPr>
              <p:nvPr/>
            </p:nvSpPr>
            <p:spPr bwMode="auto">
              <a:xfrm>
                <a:off x="6918" y="2185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Rectangle 75"/>
              <p:cNvSpPr>
                <a:spLocks noChangeArrowheads="1"/>
              </p:cNvSpPr>
              <p:nvPr/>
            </p:nvSpPr>
            <p:spPr bwMode="auto">
              <a:xfrm>
                <a:off x="7051" y="2185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76"/>
              <p:cNvSpPr>
                <a:spLocks/>
              </p:cNvSpPr>
              <p:nvPr/>
            </p:nvSpPr>
            <p:spPr bwMode="auto">
              <a:xfrm>
                <a:off x="6250" y="1187"/>
                <a:ext cx="293" cy="293"/>
              </a:xfrm>
              <a:custGeom>
                <a:avLst/>
                <a:gdLst>
                  <a:gd name="T0" fmla="*/ 1757 w 1757"/>
                  <a:gd name="T1" fmla="*/ 1756 h 1756"/>
                  <a:gd name="T2" fmla="*/ 1757 w 1757"/>
                  <a:gd name="T3" fmla="*/ 0 h 1756"/>
                  <a:gd name="T4" fmla="*/ 0 w 1757"/>
                  <a:gd name="T5" fmla="*/ 1756 h 1756"/>
                  <a:gd name="T6" fmla="*/ 1757 w 1757"/>
                  <a:gd name="T7" fmla="*/ 1756 h 1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57" h="1756">
                    <a:moveTo>
                      <a:pt x="1757" y="1756"/>
                    </a:moveTo>
                    <a:lnTo>
                      <a:pt x="1757" y="0"/>
                    </a:lnTo>
                    <a:lnTo>
                      <a:pt x="0" y="1756"/>
                    </a:lnTo>
                    <a:lnTo>
                      <a:pt x="1757" y="1756"/>
                    </a:lnTo>
                    <a:close/>
                  </a:path>
                </a:pathLst>
              </a:custGeom>
              <a:solidFill>
                <a:srgbClr val="EF2F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Rectangle 77"/>
              <p:cNvSpPr>
                <a:spLocks noChangeArrowheads="1"/>
              </p:cNvSpPr>
              <p:nvPr/>
            </p:nvSpPr>
            <p:spPr bwMode="auto">
              <a:xfrm>
                <a:off x="6676" y="1311"/>
                <a:ext cx="434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4580156" y="4053654"/>
            <a:ext cx="1391189" cy="1391189"/>
            <a:chOff x="4580156" y="4053654"/>
            <a:chExt cx="1391189" cy="1391189"/>
          </a:xfrm>
        </p:grpSpPr>
        <p:sp>
          <p:nvSpPr>
            <p:cNvPr id="74" name="모서리가 둥근 직사각형 73"/>
            <p:cNvSpPr/>
            <p:nvPr/>
          </p:nvSpPr>
          <p:spPr>
            <a:xfrm>
              <a:off x="4580156" y="4053654"/>
              <a:ext cx="1391189" cy="139118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F2F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79" name="Freeform 42"/>
            <p:cNvSpPr>
              <a:spLocks noEditPoints="1"/>
            </p:cNvSpPr>
            <p:nvPr/>
          </p:nvSpPr>
          <p:spPr bwMode="auto">
            <a:xfrm>
              <a:off x="4764875" y="4334463"/>
              <a:ext cx="419371" cy="838742"/>
            </a:xfrm>
            <a:custGeom>
              <a:avLst/>
              <a:gdLst>
                <a:gd name="T0" fmla="*/ 4501 w 4501"/>
                <a:gd name="T1" fmla="*/ 282 h 9004"/>
                <a:gd name="T2" fmla="*/ 3874 w 4501"/>
                <a:gd name="T3" fmla="*/ 50 h 9004"/>
                <a:gd name="T4" fmla="*/ 3769 w 4501"/>
                <a:gd name="T5" fmla="*/ 353 h 9004"/>
                <a:gd name="T6" fmla="*/ 3431 w 4501"/>
                <a:gd name="T7" fmla="*/ 127 h 9004"/>
                <a:gd name="T8" fmla="*/ 2729 w 4501"/>
                <a:gd name="T9" fmla="*/ 675 h 9004"/>
                <a:gd name="T10" fmla="*/ 2883 w 4501"/>
                <a:gd name="T11" fmla="*/ 310 h 9004"/>
                <a:gd name="T12" fmla="*/ 2729 w 4501"/>
                <a:gd name="T13" fmla="*/ 675 h 9004"/>
                <a:gd name="T14" fmla="*/ 2300 w 4501"/>
                <a:gd name="T15" fmla="*/ 580 h 9004"/>
                <a:gd name="T16" fmla="*/ 2402 w 4501"/>
                <a:gd name="T17" fmla="*/ 843 h 9004"/>
                <a:gd name="T18" fmla="*/ 1632 w 4501"/>
                <a:gd name="T19" fmla="*/ 1042 h 9004"/>
                <a:gd name="T20" fmla="*/ 1814 w 4501"/>
                <a:gd name="T21" fmla="*/ 1253 h 9004"/>
                <a:gd name="T22" fmla="*/ 1617 w 4501"/>
                <a:gd name="T23" fmla="*/ 1421 h 9004"/>
                <a:gd name="T24" fmla="*/ 886 w 4501"/>
                <a:gd name="T25" fmla="*/ 1824 h 9004"/>
                <a:gd name="T26" fmla="*/ 1069 w 4501"/>
                <a:gd name="T27" fmla="*/ 2041 h 9004"/>
                <a:gd name="T28" fmla="*/ 641 w 4501"/>
                <a:gd name="T29" fmla="*/ 2188 h 9004"/>
                <a:gd name="T30" fmla="*/ 820 w 4501"/>
                <a:gd name="T31" fmla="*/ 2443 h 9004"/>
                <a:gd name="T32" fmla="*/ 319 w 4501"/>
                <a:gd name="T33" fmla="*/ 2833 h 9004"/>
                <a:gd name="T34" fmla="*/ 631 w 4501"/>
                <a:gd name="T35" fmla="*/ 2807 h 9004"/>
                <a:gd name="T36" fmla="*/ 127 w 4501"/>
                <a:gd name="T37" fmla="*/ 3447 h 9004"/>
                <a:gd name="T38" fmla="*/ 464 w 4501"/>
                <a:gd name="T39" fmla="*/ 3250 h 9004"/>
                <a:gd name="T40" fmla="*/ 309 w 4501"/>
                <a:gd name="T41" fmla="*/ 4052 h 9004"/>
                <a:gd name="T42" fmla="*/ 351 w 4501"/>
                <a:gd name="T43" fmla="*/ 3785 h 9004"/>
                <a:gd name="T44" fmla="*/ 309 w 4501"/>
                <a:gd name="T45" fmla="*/ 4052 h 9004"/>
                <a:gd name="T46" fmla="*/ 282 w 4501"/>
                <a:gd name="T47" fmla="*/ 4333 h 9004"/>
                <a:gd name="T48" fmla="*/ 56 w 4501"/>
                <a:gd name="T49" fmla="*/ 5191 h 9004"/>
                <a:gd name="T50" fmla="*/ 309 w 4501"/>
                <a:gd name="T51" fmla="*/ 4882 h 9004"/>
                <a:gd name="T52" fmla="*/ 56 w 4501"/>
                <a:gd name="T53" fmla="*/ 5191 h 9004"/>
                <a:gd name="T54" fmla="*/ 98 w 4501"/>
                <a:gd name="T55" fmla="*/ 5473 h 9004"/>
                <a:gd name="T56" fmla="*/ 450 w 4501"/>
                <a:gd name="T57" fmla="*/ 5684 h 9004"/>
                <a:gd name="T58" fmla="*/ 283 w 4501"/>
                <a:gd name="T59" fmla="*/ 6101 h 9004"/>
                <a:gd name="T60" fmla="*/ 603 w 4501"/>
                <a:gd name="T61" fmla="*/ 6127 h 9004"/>
                <a:gd name="T62" fmla="*/ 593 w 4501"/>
                <a:gd name="T63" fmla="*/ 6746 h 9004"/>
                <a:gd name="T64" fmla="*/ 809 w 4501"/>
                <a:gd name="T65" fmla="*/ 6549 h 9004"/>
                <a:gd name="T66" fmla="*/ 928 w 4501"/>
                <a:gd name="T67" fmla="*/ 7233 h 9004"/>
                <a:gd name="T68" fmla="*/ 1068 w 4501"/>
                <a:gd name="T69" fmla="*/ 6947 h 9004"/>
                <a:gd name="T70" fmla="*/ 1350 w 4501"/>
                <a:gd name="T71" fmla="*/ 7723 h 9004"/>
                <a:gd name="T72" fmla="*/ 1364 w 4501"/>
                <a:gd name="T73" fmla="*/ 7330 h 9004"/>
                <a:gd name="T74" fmla="*/ 1350 w 4501"/>
                <a:gd name="T75" fmla="*/ 7723 h 9004"/>
                <a:gd name="T76" fmla="*/ 1575 w 4501"/>
                <a:gd name="T77" fmla="*/ 7921 h 9004"/>
                <a:gd name="T78" fmla="*/ 2278 w 4501"/>
                <a:gd name="T79" fmla="*/ 8413 h 9004"/>
                <a:gd name="T80" fmla="*/ 2180 w 4501"/>
                <a:gd name="T81" fmla="*/ 8019 h 9004"/>
                <a:gd name="T82" fmla="*/ 2419 w 4501"/>
                <a:gd name="T83" fmla="*/ 8160 h 9004"/>
                <a:gd name="T84" fmla="*/ 2597 w 4501"/>
                <a:gd name="T85" fmla="*/ 8598 h 9004"/>
                <a:gd name="T86" fmla="*/ 2848 w 4501"/>
                <a:gd name="T87" fmla="*/ 8397 h 9004"/>
                <a:gd name="T88" fmla="*/ 3207 w 4501"/>
                <a:gd name="T89" fmla="*/ 8820 h 9004"/>
                <a:gd name="T90" fmla="*/ 3418 w 4501"/>
                <a:gd name="T91" fmla="*/ 8596 h 9004"/>
                <a:gd name="T92" fmla="*/ 3642 w 4501"/>
                <a:gd name="T93" fmla="*/ 8920 h 9004"/>
                <a:gd name="T94" fmla="*/ 3924 w 4501"/>
                <a:gd name="T95" fmla="*/ 8962 h 9004"/>
                <a:gd name="T96" fmla="*/ 4206 w 4501"/>
                <a:gd name="T97" fmla="*/ 8989 h 9004"/>
                <a:gd name="T98" fmla="*/ 4486 w 4501"/>
                <a:gd name="T99" fmla="*/ 8722 h 9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501" h="9004">
                  <a:moveTo>
                    <a:pt x="4304" y="282"/>
                  </a:moveTo>
                  <a:lnTo>
                    <a:pt x="4290" y="0"/>
                  </a:lnTo>
                  <a:lnTo>
                    <a:pt x="4501" y="0"/>
                  </a:lnTo>
                  <a:lnTo>
                    <a:pt x="4501" y="282"/>
                  </a:lnTo>
                  <a:lnTo>
                    <a:pt x="4304" y="282"/>
                  </a:lnTo>
                  <a:close/>
                  <a:moveTo>
                    <a:pt x="3769" y="353"/>
                  </a:moveTo>
                  <a:lnTo>
                    <a:pt x="3727" y="71"/>
                  </a:lnTo>
                  <a:lnTo>
                    <a:pt x="3874" y="50"/>
                  </a:lnTo>
                  <a:lnTo>
                    <a:pt x="4008" y="29"/>
                  </a:lnTo>
                  <a:lnTo>
                    <a:pt x="4037" y="310"/>
                  </a:lnTo>
                  <a:lnTo>
                    <a:pt x="3896" y="331"/>
                  </a:lnTo>
                  <a:lnTo>
                    <a:pt x="3769" y="353"/>
                  </a:lnTo>
                  <a:close/>
                  <a:moveTo>
                    <a:pt x="3235" y="479"/>
                  </a:moveTo>
                  <a:lnTo>
                    <a:pt x="3151" y="211"/>
                  </a:lnTo>
                  <a:lnTo>
                    <a:pt x="3291" y="169"/>
                  </a:lnTo>
                  <a:lnTo>
                    <a:pt x="3431" y="127"/>
                  </a:lnTo>
                  <a:lnTo>
                    <a:pt x="3502" y="395"/>
                  </a:lnTo>
                  <a:lnTo>
                    <a:pt x="3368" y="437"/>
                  </a:lnTo>
                  <a:lnTo>
                    <a:pt x="3235" y="479"/>
                  </a:lnTo>
                  <a:close/>
                  <a:moveTo>
                    <a:pt x="2729" y="675"/>
                  </a:moveTo>
                  <a:lnTo>
                    <a:pt x="2616" y="422"/>
                  </a:lnTo>
                  <a:lnTo>
                    <a:pt x="2681" y="391"/>
                  </a:lnTo>
                  <a:lnTo>
                    <a:pt x="2819" y="333"/>
                  </a:lnTo>
                  <a:lnTo>
                    <a:pt x="2883" y="310"/>
                  </a:lnTo>
                  <a:lnTo>
                    <a:pt x="2982" y="564"/>
                  </a:lnTo>
                  <a:lnTo>
                    <a:pt x="2919" y="593"/>
                  </a:lnTo>
                  <a:lnTo>
                    <a:pt x="2792" y="646"/>
                  </a:lnTo>
                  <a:lnTo>
                    <a:pt x="2729" y="675"/>
                  </a:lnTo>
                  <a:close/>
                  <a:moveTo>
                    <a:pt x="2250" y="929"/>
                  </a:moveTo>
                  <a:lnTo>
                    <a:pt x="2110" y="690"/>
                  </a:lnTo>
                  <a:lnTo>
                    <a:pt x="2173" y="649"/>
                  </a:lnTo>
                  <a:lnTo>
                    <a:pt x="2300" y="580"/>
                  </a:lnTo>
                  <a:lnTo>
                    <a:pt x="2363" y="549"/>
                  </a:lnTo>
                  <a:lnTo>
                    <a:pt x="2503" y="802"/>
                  </a:lnTo>
                  <a:lnTo>
                    <a:pt x="2467" y="814"/>
                  </a:lnTo>
                  <a:lnTo>
                    <a:pt x="2402" y="843"/>
                  </a:lnTo>
                  <a:lnTo>
                    <a:pt x="2312" y="896"/>
                  </a:lnTo>
                  <a:lnTo>
                    <a:pt x="2250" y="929"/>
                  </a:lnTo>
                  <a:close/>
                  <a:moveTo>
                    <a:pt x="1814" y="1253"/>
                  </a:moveTo>
                  <a:lnTo>
                    <a:pt x="1632" y="1042"/>
                  </a:lnTo>
                  <a:lnTo>
                    <a:pt x="1744" y="950"/>
                  </a:lnTo>
                  <a:lnTo>
                    <a:pt x="1857" y="859"/>
                  </a:lnTo>
                  <a:lnTo>
                    <a:pt x="2025" y="1084"/>
                  </a:lnTo>
                  <a:lnTo>
                    <a:pt x="1814" y="1253"/>
                  </a:lnTo>
                  <a:close/>
                  <a:moveTo>
                    <a:pt x="1421" y="1619"/>
                  </a:moveTo>
                  <a:lnTo>
                    <a:pt x="1210" y="1421"/>
                  </a:lnTo>
                  <a:lnTo>
                    <a:pt x="1421" y="1210"/>
                  </a:lnTo>
                  <a:lnTo>
                    <a:pt x="1617" y="1421"/>
                  </a:lnTo>
                  <a:lnTo>
                    <a:pt x="1421" y="1619"/>
                  </a:lnTo>
                  <a:close/>
                  <a:moveTo>
                    <a:pt x="1069" y="2041"/>
                  </a:moveTo>
                  <a:lnTo>
                    <a:pt x="844" y="1886"/>
                  </a:lnTo>
                  <a:lnTo>
                    <a:pt x="886" y="1824"/>
                  </a:lnTo>
                  <a:lnTo>
                    <a:pt x="976" y="1714"/>
                  </a:lnTo>
                  <a:lnTo>
                    <a:pt x="1026" y="1661"/>
                  </a:lnTo>
                  <a:lnTo>
                    <a:pt x="1237" y="1830"/>
                  </a:lnTo>
                  <a:lnTo>
                    <a:pt x="1069" y="2041"/>
                  </a:lnTo>
                  <a:close/>
                  <a:moveTo>
                    <a:pt x="788" y="2505"/>
                  </a:moveTo>
                  <a:lnTo>
                    <a:pt x="535" y="2378"/>
                  </a:lnTo>
                  <a:lnTo>
                    <a:pt x="568" y="2315"/>
                  </a:lnTo>
                  <a:lnTo>
                    <a:pt x="641" y="2188"/>
                  </a:lnTo>
                  <a:lnTo>
                    <a:pt x="675" y="2125"/>
                  </a:lnTo>
                  <a:lnTo>
                    <a:pt x="915" y="2279"/>
                  </a:lnTo>
                  <a:lnTo>
                    <a:pt x="883" y="2332"/>
                  </a:lnTo>
                  <a:lnTo>
                    <a:pt x="820" y="2443"/>
                  </a:lnTo>
                  <a:lnTo>
                    <a:pt x="788" y="2505"/>
                  </a:lnTo>
                  <a:close/>
                  <a:moveTo>
                    <a:pt x="562" y="2997"/>
                  </a:moveTo>
                  <a:lnTo>
                    <a:pt x="295" y="2898"/>
                  </a:lnTo>
                  <a:lnTo>
                    <a:pt x="319" y="2833"/>
                  </a:lnTo>
                  <a:lnTo>
                    <a:pt x="377" y="2696"/>
                  </a:lnTo>
                  <a:lnTo>
                    <a:pt x="408" y="2631"/>
                  </a:lnTo>
                  <a:lnTo>
                    <a:pt x="661" y="2743"/>
                  </a:lnTo>
                  <a:lnTo>
                    <a:pt x="631" y="2807"/>
                  </a:lnTo>
                  <a:lnTo>
                    <a:pt x="583" y="2933"/>
                  </a:lnTo>
                  <a:lnTo>
                    <a:pt x="562" y="2997"/>
                  </a:lnTo>
                  <a:close/>
                  <a:moveTo>
                    <a:pt x="393" y="3518"/>
                  </a:moveTo>
                  <a:lnTo>
                    <a:pt x="127" y="3447"/>
                  </a:lnTo>
                  <a:lnTo>
                    <a:pt x="146" y="3375"/>
                  </a:lnTo>
                  <a:lnTo>
                    <a:pt x="177" y="3238"/>
                  </a:lnTo>
                  <a:lnTo>
                    <a:pt x="197" y="3165"/>
                  </a:lnTo>
                  <a:lnTo>
                    <a:pt x="464" y="3250"/>
                  </a:lnTo>
                  <a:lnTo>
                    <a:pt x="445" y="3323"/>
                  </a:lnTo>
                  <a:lnTo>
                    <a:pt x="414" y="3454"/>
                  </a:lnTo>
                  <a:lnTo>
                    <a:pt x="393" y="3518"/>
                  </a:lnTo>
                  <a:close/>
                  <a:moveTo>
                    <a:pt x="309" y="4052"/>
                  </a:moveTo>
                  <a:lnTo>
                    <a:pt x="28" y="4024"/>
                  </a:lnTo>
                  <a:lnTo>
                    <a:pt x="50" y="3876"/>
                  </a:lnTo>
                  <a:lnTo>
                    <a:pt x="71" y="3742"/>
                  </a:lnTo>
                  <a:lnTo>
                    <a:pt x="351" y="3785"/>
                  </a:lnTo>
                  <a:lnTo>
                    <a:pt x="332" y="3856"/>
                  </a:lnTo>
                  <a:lnTo>
                    <a:pt x="315" y="3957"/>
                  </a:lnTo>
                  <a:lnTo>
                    <a:pt x="310" y="4020"/>
                  </a:lnTo>
                  <a:lnTo>
                    <a:pt x="309" y="4052"/>
                  </a:lnTo>
                  <a:close/>
                  <a:moveTo>
                    <a:pt x="0" y="4600"/>
                  </a:moveTo>
                  <a:lnTo>
                    <a:pt x="0" y="4502"/>
                  </a:lnTo>
                  <a:lnTo>
                    <a:pt x="0" y="4320"/>
                  </a:lnTo>
                  <a:lnTo>
                    <a:pt x="282" y="4333"/>
                  </a:lnTo>
                  <a:lnTo>
                    <a:pt x="282" y="4502"/>
                  </a:lnTo>
                  <a:lnTo>
                    <a:pt x="282" y="4600"/>
                  </a:lnTo>
                  <a:lnTo>
                    <a:pt x="0" y="4600"/>
                  </a:lnTo>
                  <a:close/>
                  <a:moveTo>
                    <a:pt x="56" y="5191"/>
                  </a:moveTo>
                  <a:lnTo>
                    <a:pt x="45" y="5117"/>
                  </a:lnTo>
                  <a:lnTo>
                    <a:pt x="30" y="4975"/>
                  </a:lnTo>
                  <a:lnTo>
                    <a:pt x="28" y="4910"/>
                  </a:lnTo>
                  <a:lnTo>
                    <a:pt x="309" y="4882"/>
                  </a:lnTo>
                  <a:lnTo>
                    <a:pt x="319" y="4947"/>
                  </a:lnTo>
                  <a:lnTo>
                    <a:pt x="329" y="5085"/>
                  </a:lnTo>
                  <a:lnTo>
                    <a:pt x="338" y="5149"/>
                  </a:lnTo>
                  <a:lnTo>
                    <a:pt x="56" y="5191"/>
                  </a:lnTo>
                  <a:close/>
                  <a:moveTo>
                    <a:pt x="169" y="5754"/>
                  </a:moveTo>
                  <a:lnTo>
                    <a:pt x="148" y="5682"/>
                  </a:lnTo>
                  <a:lnTo>
                    <a:pt x="111" y="5545"/>
                  </a:lnTo>
                  <a:lnTo>
                    <a:pt x="98" y="5473"/>
                  </a:lnTo>
                  <a:lnTo>
                    <a:pt x="380" y="5417"/>
                  </a:lnTo>
                  <a:lnTo>
                    <a:pt x="392" y="5481"/>
                  </a:lnTo>
                  <a:lnTo>
                    <a:pt x="429" y="5618"/>
                  </a:lnTo>
                  <a:lnTo>
                    <a:pt x="450" y="5684"/>
                  </a:lnTo>
                  <a:lnTo>
                    <a:pt x="169" y="5754"/>
                  </a:lnTo>
                  <a:close/>
                  <a:moveTo>
                    <a:pt x="366" y="6303"/>
                  </a:moveTo>
                  <a:lnTo>
                    <a:pt x="335" y="6238"/>
                  </a:lnTo>
                  <a:lnTo>
                    <a:pt x="283" y="6101"/>
                  </a:lnTo>
                  <a:lnTo>
                    <a:pt x="253" y="6035"/>
                  </a:lnTo>
                  <a:lnTo>
                    <a:pt x="520" y="5937"/>
                  </a:lnTo>
                  <a:lnTo>
                    <a:pt x="551" y="6000"/>
                  </a:lnTo>
                  <a:lnTo>
                    <a:pt x="603" y="6127"/>
                  </a:lnTo>
                  <a:lnTo>
                    <a:pt x="633" y="6190"/>
                  </a:lnTo>
                  <a:lnTo>
                    <a:pt x="366" y="6303"/>
                  </a:lnTo>
                  <a:close/>
                  <a:moveTo>
                    <a:pt x="633" y="6810"/>
                  </a:moveTo>
                  <a:lnTo>
                    <a:pt x="593" y="6746"/>
                  </a:lnTo>
                  <a:lnTo>
                    <a:pt x="524" y="6620"/>
                  </a:lnTo>
                  <a:lnTo>
                    <a:pt x="493" y="6556"/>
                  </a:lnTo>
                  <a:lnTo>
                    <a:pt x="746" y="6430"/>
                  </a:lnTo>
                  <a:lnTo>
                    <a:pt x="809" y="6549"/>
                  </a:lnTo>
                  <a:lnTo>
                    <a:pt x="872" y="6668"/>
                  </a:lnTo>
                  <a:lnTo>
                    <a:pt x="633" y="6810"/>
                  </a:lnTo>
                  <a:close/>
                  <a:moveTo>
                    <a:pt x="970" y="7287"/>
                  </a:moveTo>
                  <a:lnTo>
                    <a:pt x="928" y="7233"/>
                  </a:lnTo>
                  <a:lnTo>
                    <a:pt x="844" y="7111"/>
                  </a:lnTo>
                  <a:lnTo>
                    <a:pt x="802" y="7048"/>
                  </a:lnTo>
                  <a:lnTo>
                    <a:pt x="1026" y="6894"/>
                  </a:lnTo>
                  <a:lnTo>
                    <a:pt x="1068" y="6947"/>
                  </a:lnTo>
                  <a:lnTo>
                    <a:pt x="1141" y="7057"/>
                  </a:lnTo>
                  <a:lnTo>
                    <a:pt x="1181" y="7119"/>
                  </a:lnTo>
                  <a:lnTo>
                    <a:pt x="970" y="7287"/>
                  </a:lnTo>
                  <a:close/>
                  <a:moveTo>
                    <a:pt x="1350" y="7723"/>
                  </a:moveTo>
                  <a:lnTo>
                    <a:pt x="1297" y="7670"/>
                  </a:lnTo>
                  <a:lnTo>
                    <a:pt x="1197" y="7565"/>
                  </a:lnTo>
                  <a:lnTo>
                    <a:pt x="1153" y="7512"/>
                  </a:lnTo>
                  <a:lnTo>
                    <a:pt x="1364" y="7330"/>
                  </a:lnTo>
                  <a:lnTo>
                    <a:pt x="1408" y="7380"/>
                  </a:lnTo>
                  <a:lnTo>
                    <a:pt x="1503" y="7475"/>
                  </a:lnTo>
                  <a:lnTo>
                    <a:pt x="1547" y="7527"/>
                  </a:lnTo>
                  <a:lnTo>
                    <a:pt x="1350" y="7723"/>
                  </a:lnTo>
                  <a:close/>
                  <a:moveTo>
                    <a:pt x="1801" y="8103"/>
                  </a:moveTo>
                  <a:lnTo>
                    <a:pt x="1746" y="8061"/>
                  </a:lnTo>
                  <a:lnTo>
                    <a:pt x="1630" y="7971"/>
                  </a:lnTo>
                  <a:lnTo>
                    <a:pt x="1575" y="7921"/>
                  </a:lnTo>
                  <a:lnTo>
                    <a:pt x="1758" y="7709"/>
                  </a:lnTo>
                  <a:lnTo>
                    <a:pt x="1969" y="7878"/>
                  </a:lnTo>
                  <a:lnTo>
                    <a:pt x="1801" y="8103"/>
                  </a:lnTo>
                  <a:close/>
                  <a:moveTo>
                    <a:pt x="2278" y="8413"/>
                  </a:moveTo>
                  <a:lnTo>
                    <a:pt x="2215" y="8379"/>
                  </a:lnTo>
                  <a:lnTo>
                    <a:pt x="2089" y="8300"/>
                  </a:lnTo>
                  <a:lnTo>
                    <a:pt x="2025" y="8258"/>
                  </a:lnTo>
                  <a:lnTo>
                    <a:pt x="2180" y="8019"/>
                  </a:lnTo>
                  <a:lnTo>
                    <a:pt x="2207" y="8040"/>
                  </a:lnTo>
                  <a:lnTo>
                    <a:pt x="2264" y="8078"/>
                  </a:lnTo>
                  <a:lnTo>
                    <a:pt x="2355" y="8128"/>
                  </a:lnTo>
                  <a:lnTo>
                    <a:pt x="2419" y="8160"/>
                  </a:lnTo>
                  <a:lnTo>
                    <a:pt x="2278" y="8413"/>
                  </a:lnTo>
                  <a:close/>
                  <a:moveTo>
                    <a:pt x="2799" y="8680"/>
                  </a:moveTo>
                  <a:lnTo>
                    <a:pt x="2734" y="8651"/>
                  </a:lnTo>
                  <a:lnTo>
                    <a:pt x="2597" y="8598"/>
                  </a:lnTo>
                  <a:lnTo>
                    <a:pt x="2532" y="8567"/>
                  </a:lnTo>
                  <a:lnTo>
                    <a:pt x="2658" y="8314"/>
                  </a:lnTo>
                  <a:lnTo>
                    <a:pt x="2722" y="8345"/>
                  </a:lnTo>
                  <a:lnTo>
                    <a:pt x="2848" y="8397"/>
                  </a:lnTo>
                  <a:lnTo>
                    <a:pt x="2911" y="8427"/>
                  </a:lnTo>
                  <a:lnTo>
                    <a:pt x="2799" y="8680"/>
                  </a:lnTo>
                  <a:close/>
                  <a:moveTo>
                    <a:pt x="3347" y="8863"/>
                  </a:moveTo>
                  <a:lnTo>
                    <a:pt x="3207" y="8820"/>
                  </a:lnTo>
                  <a:lnTo>
                    <a:pt x="3066" y="8778"/>
                  </a:lnTo>
                  <a:lnTo>
                    <a:pt x="3151" y="8511"/>
                  </a:lnTo>
                  <a:lnTo>
                    <a:pt x="3277" y="8554"/>
                  </a:lnTo>
                  <a:lnTo>
                    <a:pt x="3418" y="8596"/>
                  </a:lnTo>
                  <a:lnTo>
                    <a:pt x="3347" y="8863"/>
                  </a:lnTo>
                  <a:close/>
                  <a:moveTo>
                    <a:pt x="3924" y="8962"/>
                  </a:moveTo>
                  <a:lnTo>
                    <a:pt x="3776" y="8941"/>
                  </a:lnTo>
                  <a:lnTo>
                    <a:pt x="3642" y="8920"/>
                  </a:lnTo>
                  <a:lnTo>
                    <a:pt x="3699" y="8638"/>
                  </a:lnTo>
                  <a:lnTo>
                    <a:pt x="3832" y="8659"/>
                  </a:lnTo>
                  <a:lnTo>
                    <a:pt x="3966" y="8680"/>
                  </a:lnTo>
                  <a:lnTo>
                    <a:pt x="3924" y="8962"/>
                  </a:lnTo>
                  <a:close/>
                  <a:moveTo>
                    <a:pt x="4501" y="9004"/>
                  </a:moveTo>
                  <a:lnTo>
                    <a:pt x="4427" y="9004"/>
                  </a:lnTo>
                  <a:lnTo>
                    <a:pt x="4280" y="8999"/>
                  </a:lnTo>
                  <a:lnTo>
                    <a:pt x="4206" y="8989"/>
                  </a:lnTo>
                  <a:lnTo>
                    <a:pt x="4219" y="8709"/>
                  </a:lnTo>
                  <a:lnTo>
                    <a:pt x="4285" y="8710"/>
                  </a:lnTo>
                  <a:lnTo>
                    <a:pt x="4422" y="8720"/>
                  </a:lnTo>
                  <a:lnTo>
                    <a:pt x="4486" y="8722"/>
                  </a:lnTo>
                  <a:lnTo>
                    <a:pt x="4486" y="9004"/>
                  </a:lnTo>
                  <a:lnTo>
                    <a:pt x="4501" y="9004"/>
                  </a:lnTo>
                  <a:close/>
                </a:path>
              </a:pathLst>
            </a:custGeom>
            <a:solidFill>
              <a:srgbClr val="EF2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Rectangle 43"/>
            <p:cNvSpPr>
              <a:spLocks noChangeArrowheads="1"/>
            </p:cNvSpPr>
            <p:nvPr/>
          </p:nvSpPr>
          <p:spPr bwMode="auto">
            <a:xfrm>
              <a:off x="5188160" y="4947863"/>
              <a:ext cx="263365" cy="1297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Freeform 44"/>
            <p:cNvSpPr>
              <a:spLocks noEditPoints="1"/>
            </p:cNvSpPr>
            <p:nvPr/>
          </p:nvSpPr>
          <p:spPr bwMode="auto">
            <a:xfrm>
              <a:off x="5175299" y="4934443"/>
              <a:ext cx="289646" cy="154888"/>
            </a:xfrm>
            <a:custGeom>
              <a:avLst/>
              <a:gdLst>
                <a:gd name="T0" fmla="*/ 282 w 3109"/>
                <a:gd name="T1" fmla="*/ 1379 h 1660"/>
                <a:gd name="T2" fmla="*/ 2827 w 3109"/>
                <a:gd name="T3" fmla="*/ 1379 h 1660"/>
                <a:gd name="T4" fmla="*/ 2827 w 3109"/>
                <a:gd name="T5" fmla="*/ 267 h 1660"/>
                <a:gd name="T6" fmla="*/ 282 w 3109"/>
                <a:gd name="T7" fmla="*/ 267 h 1660"/>
                <a:gd name="T8" fmla="*/ 282 w 3109"/>
                <a:gd name="T9" fmla="*/ 1379 h 1660"/>
                <a:gd name="T10" fmla="*/ 3109 w 3109"/>
                <a:gd name="T11" fmla="*/ 1660 h 1660"/>
                <a:gd name="T12" fmla="*/ 0 w 3109"/>
                <a:gd name="T13" fmla="*/ 1660 h 1660"/>
                <a:gd name="T14" fmla="*/ 0 w 3109"/>
                <a:gd name="T15" fmla="*/ 0 h 1660"/>
                <a:gd name="T16" fmla="*/ 3109 w 3109"/>
                <a:gd name="T17" fmla="*/ 0 h 1660"/>
                <a:gd name="T18" fmla="*/ 3109 w 3109"/>
                <a:gd name="T19" fmla="*/ 1660 h 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09" h="1660">
                  <a:moveTo>
                    <a:pt x="282" y="1379"/>
                  </a:moveTo>
                  <a:lnTo>
                    <a:pt x="2827" y="1379"/>
                  </a:lnTo>
                  <a:lnTo>
                    <a:pt x="2827" y="267"/>
                  </a:lnTo>
                  <a:lnTo>
                    <a:pt x="282" y="267"/>
                  </a:lnTo>
                  <a:lnTo>
                    <a:pt x="282" y="1379"/>
                  </a:lnTo>
                  <a:close/>
                  <a:moveTo>
                    <a:pt x="3109" y="1660"/>
                  </a:moveTo>
                  <a:lnTo>
                    <a:pt x="0" y="1660"/>
                  </a:lnTo>
                  <a:lnTo>
                    <a:pt x="0" y="0"/>
                  </a:lnTo>
                  <a:lnTo>
                    <a:pt x="3109" y="0"/>
                  </a:lnTo>
                  <a:lnTo>
                    <a:pt x="3109" y="1660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Freeform 45"/>
            <p:cNvSpPr>
              <a:spLocks/>
            </p:cNvSpPr>
            <p:nvPr/>
          </p:nvSpPr>
          <p:spPr bwMode="auto">
            <a:xfrm>
              <a:off x="5236807" y="5080384"/>
              <a:ext cx="164953" cy="79960"/>
            </a:xfrm>
            <a:custGeom>
              <a:avLst/>
              <a:gdLst>
                <a:gd name="T0" fmla="*/ 1772 w 1772"/>
                <a:gd name="T1" fmla="*/ 0 h 858"/>
                <a:gd name="T2" fmla="*/ 0 w 1772"/>
                <a:gd name="T3" fmla="*/ 0 h 858"/>
                <a:gd name="T4" fmla="*/ 0 w 1772"/>
                <a:gd name="T5" fmla="*/ 422 h 858"/>
                <a:gd name="T6" fmla="*/ 1 w 1772"/>
                <a:gd name="T7" fmla="*/ 466 h 858"/>
                <a:gd name="T8" fmla="*/ 19 w 1772"/>
                <a:gd name="T9" fmla="*/ 552 h 858"/>
                <a:gd name="T10" fmla="*/ 53 w 1772"/>
                <a:gd name="T11" fmla="*/ 630 h 858"/>
                <a:gd name="T12" fmla="*/ 99 w 1772"/>
                <a:gd name="T13" fmla="*/ 699 h 858"/>
                <a:gd name="T14" fmla="*/ 160 w 1772"/>
                <a:gd name="T15" fmla="*/ 759 h 858"/>
                <a:gd name="T16" fmla="*/ 229 w 1772"/>
                <a:gd name="T17" fmla="*/ 806 h 858"/>
                <a:gd name="T18" fmla="*/ 307 w 1772"/>
                <a:gd name="T19" fmla="*/ 839 h 858"/>
                <a:gd name="T20" fmla="*/ 392 w 1772"/>
                <a:gd name="T21" fmla="*/ 857 h 858"/>
                <a:gd name="T22" fmla="*/ 436 w 1772"/>
                <a:gd name="T23" fmla="*/ 858 h 858"/>
                <a:gd name="T24" fmla="*/ 1322 w 1772"/>
                <a:gd name="T25" fmla="*/ 858 h 858"/>
                <a:gd name="T26" fmla="*/ 1367 w 1772"/>
                <a:gd name="T27" fmla="*/ 857 h 858"/>
                <a:gd name="T28" fmla="*/ 1452 w 1772"/>
                <a:gd name="T29" fmla="*/ 839 h 858"/>
                <a:gd name="T30" fmla="*/ 1530 w 1772"/>
                <a:gd name="T31" fmla="*/ 806 h 858"/>
                <a:gd name="T32" fmla="*/ 1599 w 1772"/>
                <a:gd name="T33" fmla="*/ 759 h 858"/>
                <a:gd name="T34" fmla="*/ 1659 w 1772"/>
                <a:gd name="T35" fmla="*/ 699 h 858"/>
                <a:gd name="T36" fmla="*/ 1706 w 1772"/>
                <a:gd name="T37" fmla="*/ 630 h 858"/>
                <a:gd name="T38" fmla="*/ 1740 w 1772"/>
                <a:gd name="T39" fmla="*/ 552 h 858"/>
                <a:gd name="T40" fmla="*/ 1757 w 1772"/>
                <a:gd name="T41" fmla="*/ 466 h 858"/>
                <a:gd name="T42" fmla="*/ 1759 w 1772"/>
                <a:gd name="T43" fmla="*/ 422 h 858"/>
                <a:gd name="T44" fmla="*/ 1759 w 1772"/>
                <a:gd name="T45" fmla="*/ 0 h 858"/>
                <a:gd name="T46" fmla="*/ 1772 w 1772"/>
                <a:gd name="T47" fmla="*/ 0 h 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72" h="858">
                  <a:moveTo>
                    <a:pt x="1772" y="0"/>
                  </a:moveTo>
                  <a:lnTo>
                    <a:pt x="0" y="0"/>
                  </a:lnTo>
                  <a:lnTo>
                    <a:pt x="0" y="422"/>
                  </a:lnTo>
                  <a:lnTo>
                    <a:pt x="1" y="466"/>
                  </a:lnTo>
                  <a:lnTo>
                    <a:pt x="19" y="552"/>
                  </a:lnTo>
                  <a:lnTo>
                    <a:pt x="53" y="630"/>
                  </a:lnTo>
                  <a:lnTo>
                    <a:pt x="99" y="699"/>
                  </a:lnTo>
                  <a:lnTo>
                    <a:pt x="160" y="759"/>
                  </a:lnTo>
                  <a:lnTo>
                    <a:pt x="229" y="806"/>
                  </a:lnTo>
                  <a:lnTo>
                    <a:pt x="307" y="839"/>
                  </a:lnTo>
                  <a:lnTo>
                    <a:pt x="392" y="857"/>
                  </a:lnTo>
                  <a:lnTo>
                    <a:pt x="436" y="858"/>
                  </a:lnTo>
                  <a:lnTo>
                    <a:pt x="1322" y="858"/>
                  </a:lnTo>
                  <a:lnTo>
                    <a:pt x="1367" y="857"/>
                  </a:lnTo>
                  <a:lnTo>
                    <a:pt x="1452" y="839"/>
                  </a:lnTo>
                  <a:lnTo>
                    <a:pt x="1530" y="806"/>
                  </a:lnTo>
                  <a:lnTo>
                    <a:pt x="1599" y="759"/>
                  </a:lnTo>
                  <a:lnTo>
                    <a:pt x="1659" y="699"/>
                  </a:lnTo>
                  <a:lnTo>
                    <a:pt x="1706" y="630"/>
                  </a:lnTo>
                  <a:lnTo>
                    <a:pt x="1740" y="552"/>
                  </a:lnTo>
                  <a:lnTo>
                    <a:pt x="1757" y="466"/>
                  </a:lnTo>
                  <a:lnTo>
                    <a:pt x="1759" y="422"/>
                  </a:lnTo>
                  <a:lnTo>
                    <a:pt x="1759" y="0"/>
                  </a:lnTo>
                  <a:lnTo>
                    <a:pt x="17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Freeform 46"/>
            <p:cNvSpPr>
              <a:spLocks noEditPoints="1"/>
            </p:cNvSpPr>
            <p:nvPr/>
          </p:nvSpPr>
          <p:spPr bwMode="auto">
            <a:xfrm>
              <a:off x="5225065" y="5066964"/>
              <a:ext cx="191233" cy="106241"/>
            </a:xfrm>
            <a:custGeom>
              <a:avLst/>
              <a:gdLst>
                <a:gd name="T0" fmla="*/ 267 w 2054"/>
                <a:gd name="T1" fmla="*/ 280 h 1139"/>
                <a:gd name="T2" fmla="*/ 267 w 2054"/>
                <a:gd name="T3" fmla="*/ 562 h 1139"/>
                <a:gd name="T4" fmla="*/ 268 w 2054"/>
                <a:gd name="T5" fmla="*/ 594 h 1139"/>
                <a:gd name="T6" fmla="*/ 280 w 2054"/>
                <a:gd name="T7" fmla="*/ 652 h 1139"/>
                <a:gd name="T8" fmla="*/ 304 w 2054"/>
                <a:gd name="T9" fmla="*/ 705 h 1139"/>
                <a:gd name="T10" fmla="*/ 337 w 2054"/>
                <a:gd name="T11" fmla="*/ 753 h 1139"/>
                <a:gd name="T12" fmla="*/ 377 w 2054"/>
                <a:gd name="T13" fmla="*/ 792 h 1139"/>
                <a:gd name="T14" fmla="*/ 425 w 2054"/>
                <a:gd name="T15" fmla="*/ 824 h 1139"/>
                <a:gd name="T16" fmla="*/ 478 w 2054"/>
                <a:gd name="T17" fmla="*/ 845 h 1139"/>
                <a:gd name="T18" fmla="*/ 533 w 2054"/>
                <a:gd name="T19" fmla="*/ 856 h 1139"/>
                <a:gd name="T20" fmla="*/ 562 w 2054"/>
                <a:gd name="T21" fmla="*/ 857 h 1139"/>
                <a:gd name="T22" fmla="*/ 1448 w 2054"/>
                <a:gd name="T23" fmla="*/ 857 h 1139"/>
                <a:gd name="T24" fmla="*/ 1480 w 2054"/>
                <a:gd name="T25" fmla="*/ 856 h 1139"/>
                <a:gd name="T26" fmla="*/ 1539 w 2054"/>
                <a:gd name="T27" fmla="*/ 844 h 1139"/>
                <a:gd name="T28" fmla="*/ 1591 w 2054"/>
                <a:gd name="T29" fmla="*/ 820 h 1139"/>
                <a:gd name="T30" fmla="*/ 1639 w 2054"/>
                <a:gd name="T31" fmla="*/ 788 h 1139"/>
                <a:gd name="T32" fmla="*/ 1678 w 2054"/>
                <a:gd name="T33" fmla="*/ 747 h 1139"/>
                <a:gd name="T34" fmla="*/ 1710 w 2054"/>
                <a:gd name="T35" fmla="*/ 699 h 1139"/>
                <a:gd name="T36" fmla="*/ 1732 w 2054"/>
                <a:gd name="T37" fmla="*/ 646 h 1139"/>
                <a:gd name="T38" fmla="*/ 1742 w 2054"/>
                <a:gd name="T39" fmla="*/ 590 h 1139"/>
                <a:gd name="T40" fmla="*/ 1743 w 2054"/>
                <a:gd name="T41" fmla="*/ 562 h 1139"/>
                <a:gd name="T42" fmla="*/ 1743 w 2054"/>
                <a:gd name="T43" fmla="*/ 280 h 1139"/>
                <a:gd name="T44" fmla="*/ 267 w 2054"/>
                <a:gd name="T45" fmla="*/ 280 h 1139"/>
                <a:gd name="T46" fmla="*/ 1463 w 2054"/>
                <a:gd name="T47" fmla="*/ 1139 h 1139"/>
                <a:gd name="T48" fmla="*/ 577 w 2054"/>
                <a:gd name="T49" fmla="*/ 1139 h 1139"/>
                <a:gd name="T50" fmla="*/ 546 w 2054"/>
                <a:gd name="T51" fmla="*/ 1138 h 1139"/>
                <a:gd name="T52" fmla="*/ 487 w 2054"/>
                <a:gd name="T53" fmla="*/ 1132 h 1139"/>
                <a:gd name="T54" fmla="*/ 430 w 2054"/>
                <a:gd name="T55" fmla="*/ 1120 h 1139"/>
                <a:gd name="T56" fmla="*/ 376 w 2054"/>
                <a:gd name="T57" fmla="*/ 1103 h 1139"/>
                <a:gd name="T58" fmla="*/ 324 w 2054"/>
                <a:gd name="T59" fmla="*/ 1080 h 1139"/>
                <a:gd name="T60" fmla="*/ 275 w 2054"/>
                <a:gd name="T61" fmla="*/ 1054 h 1139"/>
                <a:gd name="T62" fmla="*/ 229 w 2054"/>
                <a:gd name="T63" fmla="*/ 1022 h 1139"/>
                <a:gd name="T64" fmla="*/ 186 w 2054"/>
                <a:gd name="T65" fmla="*/ 986 h 1139"/>
                <a:gd name="T66" fmla="*/ 147 w 2054"/>
                <a:gd name="T67" fmla="*/ 946 h 1139"/>
                <a:gd name="T68" fmla="*/ 113 w 2054"/>
                <a:gd name="T69" fmla="*/ 904 h 1139"/>
                <a:gd name="T70" fmla="*/ 82 w 2054"/>
                <a:gd name="T71" fmla="*/ 857 h 1139"/>
                <a:gd name="T72" fmla="*/ 56 w 2054"/>
                <a:gd name="T73" fmla="*/ 808 h 1139"/>
                <a:gd name="T74" fmla="*/ 33 w 2054"/>
                <a:gd name="T75" fmla="*/ 757 h 1139"/>
                <a:gd name="T76" fmla="*/ 18 w 2054"/>
                <a:gd name="T77" fmla="*/ 703 h 1139"/>
                <a:gd name="T78" fmla="*/ 6 w 2054"/>
                <a:gd name="T79" fmla="*/ 647 h 1139"/>
                <a:gd name="T80" fmla="*/ 0 w 2054"/>
                <a:gd name="T81" fmla="*/ 590 h 1139"/>
                <a:gd name="T82" fmla="*/ 0 w 2054"/>
                <a:gd name="T83" fmla="*/ 562 h 1139"/>
                <a:gd name="T84" fmla="*/ 0 w 2054"/>
                <a:gd name="T85" fmla="*/ 0 h 1139"/>
                <a:gd name="T86" fmla="*/ 2054 w 2054"/>
                <a:gd name="T87" fmla="*/ 0 h 1139"/>
                <a:gd name="T88" fmla="*/ 2054 w 2054"/>
                <a:gd name="T89" fmla="*/ 562 h 1139"/>
                <a:gd name="T90" fmla="*/ 2051 w 2054"/>
                <a:gd name="T91" fmla="*/ 593 h 1139"/>
                <a:gd name="T92" fmla="*/ 2043 w 2054"/>
                <a:gd name="T93" fmla="*/ 651 h 1139"/>
                <a:gd name="T94" fmla="*/ 2030 w 2054"/>
                <a:gd name="T95" fmla="*/ 708 h 1139"/>
                <a:gd name="T96" fmla="*/ 2011 w 2054"/>
                <a:gd name="T97" fmla="*/ 762 h 1139"/>
                <a:gd name="T98" fmla="*/ 1988 w 2054"/>
                <a:gd name="T99" fmla="*/ 814 h 1139"/>
                <a:gd name="T100" fmla="*/ 1961 w 2054"/>
                <a:gd name="T101" fmla="*/ 864 h 1139"/>
                <a:gd name="T102" fmla="*/ 1929 w 2054"/>
                <a:gd name="T103" fmla="*/ 909 h 1139"/>
                <a:gd name="T104" fmla="*/ 1893 w 2054"/>
                <a:gd name="T105" fmla="*/ 952 h 1139"/>
                <a:gd name="T106" fmla="*/ 1854 w 2054"/>
                <a:gd name="T107" fmla="*/ 990 h 1139"/>
                <a:gd name="T108" fmla="*/ 1811 w 2054"/>
                <a:gd name="T109" fmla="*/ 1026 h 1139"/>
                <a:gd name="T110" fmla="*/ 1764 w 2054"/>
                <a:gd name="T111" fmla="*/ 1057 h 1139"/>
                <a:gd name="T112" fmla="*/ 1715 w 2054"/>
                <a:gd name="T113" fmla="*/ 1083 h 1139"/>
                <a:gd name="T114" fmla="*/ 1663 w 2054"/>
                <a:gd name="T115" fmla="*/ 1104 h 1139"/>
                <a:gd name="T116" fmla="*/ 1608 w 2054"/>
                <a:gd name="T117" fmla="*/ 1121 h 1139"/>
                <a:gd name="T118" fmla="*/ 1551 w 2054"/>
                <a:gd name="T119" fmla="*/ 1133 h 1139"/>
                <a:gd name="T120" fmla="*/ 1492 w 2054"/>
                <a:gd name="T121" fmla="*/ 1138 h 1139"/>
                <a:gd name="T122" fmla="*/ 1463 w 2054"/>
                <a:gd name="T123" fmla="*/ 1139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054" h="1139">
                  <a:moveTo>
                    <a:pt x="267" y="280"/>
                  </a:moveTo>
                  <a:lnTo>
                    <a:pt x="267" y="562"/>
                  </a:lnTo>
                  <a:lnTo>
                    <a:pt x="268" y="594"/>
                  </a:lnTo>
                  <a:lnTo>
                    <a:pt x="280" y="652"/>
                  </a:lnTo>
                  <a:lnTo>
                    <a:pt x="304" y="705"/>
                  </a:lnTo>
                  <a:lnTo>
                    <a:pt x="337" y="753"/>
                  </a:lnTo>
                  <a:lnTo>
                    <a:pt x="377" y="792"/>
                  </a:lnTo>
                  <a:lnTo>
                    <a:pt x="425" y="824"/>
                  </a:lnTo>
                  <a:lnTo>
                    <a:pt x="478" y="845"/>
                  </a:lnTo>
                  <a:lnTo>
                    <a:pt x="533" y="856"/>
                  </a:lnTo>
                  <a:lnTo>
                    <a:pt x="562" y="857"/>
                  </a:lnTo>
                  <a:lnTo>
                    <a:pt x="1448" y="857"/>
                  </a:lnTo>
                  <a:lnTo>
                    <a:pt x="1480" y="856"/>
                  </a:lnTo>
                  <a:lnTo>
                    <a:pt x="1539" y="844"/>
                  </a:lnTo>
                  <a:lnTo>
                    <a:pt x="1591" y="820"/>
                  </a:lnTo>
                  <a:lnTo>
                    <a:pt x="1639" y="788"/>
                  </a:lnTo>
                  <a:lnTo>
                    <a:pt x="1678" y="747"/>
                  </a:lnTo>
                  <a:lnTo>
                    <a:pt x="1710" y="699"/>
                  </a:lnTo>
                  <a:lnTo>
                    <a:pt x="1732" y="646"/>
                  </a:lnTo>
                  <a:lnTo>
                    <a:pt x="1742" y="590"/>
                  </a:lnTo>
                  <a:lnTo>
                    <a:pt x="1743" y="562"/>
                  </a:lnTo>
                  <a:lnTo>
                    <a:pt x="1743" y="280"/>
                  </a:lnTo>
                  <a:lnTo>
                    <a:pt x="267" y="280"/>
                  </a:lnTo>
                  <a:close/>
                  <a:moveTo>
                    <a:pt x="1463" y="1139"/>
                  </a:moveTo>
                  <a:lnTo>
                    <a:pt x="577" y="1139"/>
                  </a:lnTo>
                  <a:lnTo>
                    <a:pt x="546" y="1138"/>
                  </a:lnTo>
                  <a:lnTo>
                    <a:pt x="487" y="1132"/>
                  </a:lnTo>
                  <a:lnTo>
                    <a:pt x="430" y="1120"/>
                  </a:lnTo>
                  <a:lnTo>
                    <a:pt x="376" y="1103"/>
                  </a:lnTo>
                  <a:lnTo>
                    <a:pt x="324" y="1080"/>
                  </a:lnTo>
                  <a:lnTo>
                    <a:pt x="275" y="1054"/>
                  </a:lnTo>
                  <a:lnTo>
                    <a:pt x="229" y="1022"/>
                  </a:lnTo>
                  <a:lnTo>
                    <a:pt x="186" y="986"/>
                  </a:lnTo>
                  <a:lnTo>
                    <a:pt x="147" y="946"/>
                  </a:lnTo>
                  <a:lnTo>
                    <a:pt x="113" y="904"/>
                  </a:lnTo>
                  <a:lnTo>
                    <a:pt x="82" y="857"/>
                  </a:lnTo>
                  <a:lnTo>
                    <a:pt x="56" y="808"/>
                  </a:lnTo>
                  <a:lnTo>
                    <a:pt x="33" y="757"/>
                  </a:lnTo>
                  <a:lnTo>
                    <a:pt x="18" y="703"/>
                  </a:lnTo>
                  <a:lnTo>
                    <a:pt x="6" y="647"/>
                  </a:lnTo>
                  <a:lnTo>
                    <a:pt x="0" y="590"/>
                  </a:lnTo>
                  <a:lnTo>
                    <a:pt x="0" y="562"/>
                  </a:lnTo>
                  <a:lnTo>
                    <a:pt x="0" y="0"/>
                  </a:lnTo>
                  <a:lnTo>
                    <a:pt x="2054" y="0"/>
                  </a:lnTo>
                  <a:lnTo>
                    <a:pt x="2054" y="562"/>
                  </a:lnTo>
                  <a:lnTo>
                    <a:pt x="2051" y="593"/>
                  </a:lnTo>
                  <a:lnTo>
                    <a:pt x="2043" y="651"/>
                  </a:lnTo>
                  <a:lnTo>
                    <a:pt x="2030" y="708"/>
                  </a:lnTo>
                  <a:lnTo>
                    <a:pt x="2011" y="762"/>
                  </a:lnTo>
                  <a:lnTo>
                    <a:pt x="1988" y="814"/>
                  </a:lnTo>
                  <a:lnTo>
                    <a:pt x="1961" y="864"/>
                  </a:lnTo>
                  <a:lnTo>
                    <a:pt x="1929" y="909"/>
                  </a:lnTo>
                  <a:lnTo>
                    <a:pt x="1893" y="952"/>
                  </a:lnTo>
                  <a:lnTo>
                    <a:pt x="1854" y="990"/>
                  </a:lnTo>
                  <a:lnTo>
                    <a:pt x="1811" y="1026"/>
                  </a:lnTo>
                  <a:lnTo>
                    <a:pt x="1764" y="1057"/>
                  </a:lnTo>
                  <a:lnTo>
                    <a:pt x="1715" y="1083"/>
                  </a:lnTo>
                  <a:lnTo>
                    <a:pt x="1663" y="1104"/>
                  </a:lnTo>
                  <a:lnTo>
                    <a:pt x="1608" y="1121"/>
                  </a:lnTo>
                  <a:lnTo>
                    <a:pt x="1551" y="1133"/>
                  </a:lnTo>
                  <a:lnTo>
                    <a:pt x="1492" y="1138"/>
                  </a:lnTo>
                  <a:lnTo>
                    <a:pt x="1463" y="1139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Freeform 47"/>
            <p:cNvSpPr>
              <a:spLocks/>
            </p:cNvSpPr>
            <p:nvPr/>
          </p:nvSpPr>
          <p:spPr bwMode="auto">
            <a:xfrm>
              <a:off x="5048370" y="4347324"/>
              <a:ext cx="542386" cy="599421"/>
            </a:xfrm>
            <a:custGeom>
              <a:avLst/>
              <a:gdLst>
                <a:gd name="T0" fmla="*/ 5818 w 5819"/>
                <a:gd name="T1" fmla="*/ 2879 h 6432"/>
                <a:gd name="T2" fmla="*/ 5794 w 5819"/>
                <a:gd name="T3" fmla="*/ 2568 h 6432"/>
                <a:gd name="T4" fmla="*/ 5741 w 5819"/>
                <a:gd name="T5" fmla="*/ 2268 h 6432"/>
                <a:gd name="T6" fmla="*/ 5657 w 5819"/>
                <a:gd name="T7" fmla="*/ 1980 h 6432"/>
                <a:gd name="T8" fmla="*/ 5548 w 5819"/>
                <a:gd name="T9" fmla="*/ 1704 h 6432"/>
                <a:gd name="T10" fmla="*/ 5412 w 5819"/>
                <a:gd name="T11" fmla="*/ 1444 h 6432"/>
                <a:gd name="T12" fmla="*/ 5252 w 5819"/>
                <a:gd name="T13" fmla="*/ 1199 h 6432"/>
                <a:gd name="T14" fmla="*/ 5071 w 5819"/>
                <a:gd name="T15" fmla="*/ 972 h 6432"/>
                <a:gd name="T16" fmla="*/ 4868 w 5819"/>
                <a:gd name="T17" fmla="*/ 765 h 6432"/>
                <a:gd name="T18" fmla="*/ 4646 w 5819"/>
                <a:gd name="T19" fmla="*/ 580 h 6432"/>
                <a:gd name="T20" fmla="*/ 4406 w 5819"/>
                <a:gd name="T21" fmla="*/ 417 h 6432"/>
                <a:gd name="T22" fmla="*/ 4151 w 5819"/>
                <a:gd name="T23" fmla="*/ 279 h 6432"/>
                <a:gd name="T24" fmla="*/ 3881 w 5819"/>
                <a:gd name="T25" fmla="*/ 166 h 6432"/>
                <a:gd name="T26" fmla="*/ 3598 w 5819"/>
                <a:gd name="T27" fmla="*/ 81 h 6432"/>
                <a:gd name="T28" fmla="*/ 3304 w 5819"/>
                <a:gd name="T29" fmla="*/ 26 h 6432"/>
                <a:gd name="T30" fmla="*/ 3000 w 5819"/>
                <a:gd name="T31" fmla="*/ 0 h 6432"/>
                <a:gd name="T32" fmla="*/ 2767 w 5819"/>
                <a:gd name="T33" fmla="*/ 4 h 6432"/>
                <a:gd name="T34" fmla="*/ 2567 w 5819"/>
                <a:gd name="T35" fmla="*/ 20 h 6432"/>
                <a:gd name="T36" fmla="*/ 2306 w 5819"/>
                <a:gd name="T37" fmla="*/ 65 h 6432"/>
                <a:gd name="T38" fmla="*/ 2052 w 5819"/>
                <a:gd name="T39" fmla="*/ 132 h 6432"/>
                <a:gd name="T40" fmla="*/ 1808 w 5819"/>
                <a:gd name="T41" fmla="*/ 223 h 6432"/>
                <a:gd name="T42" fmla="*/ 1574 w 5819"/>
                <a:gd name="T43" fmla="*/ 335 h 6432"/>
                <a:gd name="T44" fmla="*/ 1351 w 5819"/>
                <a:gd name="T45" fmla="*/ 466 h 6432"/>
                <a:gd name="T46" fmla="*/ 1140 w 5819"/>
                <a:gd name="T47" fmla="*/ 617 h 6432"/>
                <a:gd name="T48" fmla="*/ 944 w 5819"/>
                <a:gd name="T49" fmla="*/ 785 h 6432"/>
                <a:gd name="T50" fmla="*/ 763 w 5819"/>
                <a:gd name="T51" fmla="*/ 970 h 6432"/>
                <a:gd name="T52" fmla="*/ 598 w 5819"/>
                <a:gd name="T53" fmla="*/ 1169 h 6432"/>
                <a:gd name="T54" fmla="*/ 451 w 5819"/>
                <a:gd name="T55" fmla="*/ 1384 h 6432"/>
                <a:gd name="T56" fmla="*/ 322 w 5819"/>
                <a:gd name="T57" fmla="*/ 1610 h 6432"/>
                <a:gd name="T58" fmla="*/ 212 w 5819"/>
                <a:gd name="T59" fmla="*/ 1849 h 6432"/>
                <a:gd name="T60" fmla="*/ 125 w 5819"/>
                <a:gd name="T61" fmla="*/ 2098 h 6432"/>
                <a:gd name="T62" fmla="*/ 58 w 5819"/>
                <a:gd name="T63" fmla="*/ 2356 h 6432"/>
                <a:gd name="T64" fmla="*/ 16 w 5819"/>
                <a:gd name="T65" fmla="*/ 2622 h 6432"/>
                <a:gd name="T66" fmla="*/ 5 w 5819"/>
                <a:gd name="T67" fmla="*/ 2759 h 6432"/>
                <a:gd name="T68" fmla="*/ 1 w 5819"/>
                <a:gd name="T69" fmla="*/ 3035 h 6432"/>
                <a:gd name="T70" fmla="*/ 21 w 5819"/>
                <a:gd name="T71" fmla="*/ 3302 h 6432"/>
                <a:gd name="T72" fmla="*/ 62 w 5819"/>
                <a:gd name="T73" fmla="*/ 3560 h 6432"/>
                <a:gd name="T74" fmla="*/ 126 w 5819"/>
                <a:gd name="T75" fmla="*/ 3810 h 6432"/>
                <a:gd name="T76" fmla="*/ 210 w 5819"/>
                <a:gd name="T77" fmla="*/ 4051 h 6432"/>
                <a:gd name="T78" fmla="*/ 315 w 5819"/>
                <a:gd name="T79" fmla="*/ 4282 h 6432"/>
                <a:gd name="T80" fmla="*/ 439 w 5819"/>
                <a:gd name="T81" fmla="*/ 4502 h 6432"/>
                <a:gd name="T82" fmla="*/ 544 w 5819"/>
                <a:gd name="T83" fmla="*/ 4660 h 6432"/>
                <a:gd name="T84" fmla="*/ 672 w 5819"/>
                <a:gd name="T85" fmla="*/ 4829 h 6432"/>
                <a:gd name="T86" fmla="*/ 1010 w 5819"/>
                <a:gd name="T87" fmla="*/ 5200 h 6432"/>
                <a:gd name="T88" fmla="*/ 1214 w 5819"/>
                <a:gd name="T89" fmla="*/ 5438 h 6432"/>
                <a:gd name="T90" fmla="*/ 1307 w 5819"/>
                <a:gd name="T91" fmla="*/ 5597 h 6432"/>
                <a:gd name="T92" fmla="*/ 1382 w 5819"/>
                <a:gd name="T93" fmla="*/ 5795 h 6432"/>
                <a:gd name="T94" fmla="*/ 1435 w 5819"/>
                <a:gd name="T95" fmla="*/ 6048 h 6432"/>
                <a:gd name="T96" fmla="*/ 1486 w 5819"/>
                <a:gd name="T97" fmla="*/ 6432 h 6432"/>
                <a:gd name="T98" fmla="*/ 4342 w 5819"/>
                <a:gd name="T99" fmla="*/ 6207 h 6432"/>
                <a:gd name="T100" fmla="*/ 4379 w 5819"/>
                <a:gd name="T101" fmla="*/ 5989 h 6432"/>
                <a:gd name="T102" fmla="*/ 4447 w 5819"/>
                <a:gd name="T103" fmla="*/ 5754 h 6432"/>
                <a:gd name="T104" fmla="*/ 4535 w 5819"/>
                <a:gd name="T105" fmla="*/ 5565 h 6432"/>
                <a:gd name="T106" fmla="*/ 4642 w 5819"/>
                <a:gd name="T107" fmla="*/ 5404 h 6432"/>
                <a:gd name="T108" fmla="*/ 4869 w 5819"/>
                <a:gd name="T109" fmla="*/ 5140 h 6432"/>
                <a:gd name="T110" fmla="*/ 5150 w 5819"/>
                <a:gd name="T111" fmla="*/ 4814 h 6432"/>
                <a:gd name="T112" fmla="*/ 5284 w 5819"/>
                <a:gd name="T113" fmla="*/ 4631 h 6432"/>
                <a:gd name="T114" fmla="*/ 5459 w 5819"/>
                <a:gd name="T115" fmla="*/ 4359 h 6432"/>
                <a:gd name="T116" fmla="*/ 5643 w 5819"/>
                <a:gd name="T117" fmla="*/ 3962 h 6432"/>
                <a:gd name="T118" fmla="*/ 5764 w 5819"/>
                <a:gd name="T119" fmla="*/ 3533 h 6432"/>
                <a:gd name="T120" fmla="*/ 5818 w 5819"/>
                <a:gd name="T121" fmla="*/ 3076 h 6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19" h="6432">
                  <a:moveTo>
                    <a:pt x="5819" y="2958"/>
                  </a:moveTo>
                  <a:lnTo>
                    <a:pt x="5818" y="2879"/>
                  </a:lnTo>
                  <a:lnTo>
                    <a:pt x="5810" y="2722"/>
                  </a:lnTo>
                  <a:lnTo>
                    <a:pt x="5794" y="2568"/>
                  </a:lnTo>
                  <a:lnTo>
                    <a:pt x="5771" y="2416"/>
                  </a:lnTo>
                  <a:lnTo>
                    <a:pt x="5741" y="2268"/>
                  </a:lnTo>
                  <a:lnTo>
                    <a:pt x="5703" y="2122"/>
                  </a:lnTo>
                  <a:lnTo>
                    <a:pt x="5657" y="1980"/>
                  </a:lnTo>
                  <a:lnTo>
                    <a:pt x="5606" y="1840"/>
                  </a:lnTo>
                  <a:lnTo>
                    <a:pt x="5548" y="1704"/>
                  </a:lnTo>
                  <a:lnTo>
                    <a:pt x="5483" y="1571"/>
                  </a:lnTo>
                  <a:lnTo>
                    <a:pt x="5412" y="1444"/>
                  </a:lnTo>
                  <a:lnTo>
                    <a:pt x="5336" y="1319"/>
                  </a:lnTo>
                  <a:lnTo>
                    <a:pt x="5252" y="1199"/>
                  </a:lnTo>
                  <a:lnTo>
                    <a:pt x="5165" y="1083"/>
                  </a:lnTo>
                  <a:lnTo>
                    <a:pt x="5071" y="972"/>
                  </a:lnTo>
                  <a:lnTo>
                    <a:pt x="4972" y="867"/>
                  </a:lnTo>
                  <a:lnTo>
                    <a:pt x="4868" y="765"/>
                  </a:lnTo>
                  <a:lnTo>
                    <a:pt x="4760" y="670"/>
                  </a:lnTo>
                  <a:lnTo>
                    <a:pt x="4646" y="580"/>
                  </a:lnTo>
                  <a:lnTo>
                    <a:pt x="4529" y="495"/>
                  </a:lnTo>
                  <a:lnTo>
                    <a:pt x="4406" y="417"/>
                  </a:lnTo>
                  <a:lnTo>
                    <a:pt x="4281" y="344"/>
                  </a:lnTo>
                  <a:lnTo>
                    <a:pt x="4151" y="279"/>
                  </a:lnTo>
                  <a:lnTo>
                    <a:pt x="4018" y="219"/>
                  </a:lnTo>
                  <a:lnTo>
                    <a:pt x="3881" y="166"/>
                  </a:lnTo>
                  <a:lnTo>
                    <a:pt x="3741" y="120"/>
                  </a:lnTo>
                  <a:lnTo>
                    <a:pt x="3598" y="81"/>
                  </a:lnTo>
                  <a:lnTo>
                    <a:pt x="3453" y="49"/>
                  </a:lnTo>
                  <a:lnTo>
                    <a:pt x="3304" y="26"/>
                  </a:lnTo>
                  <a:lnTo>
                    <a:pt x="3153" y="9"/>
                  </a:lnTo>
                  <a:lnTo>
                    <a:pt x="3000" y="0"/>
                  </a:lnTo>
                  <a:lnTo>
                    <a:pt x="2845" y="0"/>
                  </a:lnTo>
                  <a:lnTo>
                    <a:pt x="2767" y="4"/>
                  </a:lnTo>
                  <a:lnTo>
                    <a:pt x="2700" y="7"/>
                  </a:lnTo>
                  <a:lnTo>
                    <a:pt x="2567" y="20"/>
                  </a:lnTo>
                  <a:lnTo>
                    <a:pt x="2435" y="39"/>
                  </a:lnTo>
                  <a:lnTo>
                    <a:pt x="2306" y="65"/>
                  </a:lnTo>
                  <a:lnTo>
                    <a:pt x="2177" y="95"/>
                  </a:lnTo>
                  <a:lnTo>
                    <a:pt x="2052" y="132"/>
                  </a:lnTo>
                  <a:lnTo>
                    <a:pt x="1928" y="174"/>
                  </a:lnTo>
                  <a:lnTo>
                    <a:pt x="1808" y="223"/>
                  </a:lnTo>
                  <a:lnTo>
                    <a:pt x="1690" y="276"/>
                  </a:lnTo>
                  <a:lnTo>
                    <a:pt x="1574" y="335"/>
                  </a:lnTo>
                  <a:lnTo>
                    <a:pt x="1461" y="398"/>
                  </a:lnTo>
                  <a:lnTo>
                    <a:pt x="1351" y="466"/>
                  </a:lnTo>
                  <a:lnTo>
                    <a:pt x="1244" y="540"/>
                  </a:lnTo>
                  <a:lnTo>
                    <a:pt x="1140" y="617"/>
                  </a:lnTo>
                  <a:lnTo>
                    <a:pt x="1041" y="699"/>
                  </a:lnTo>
                  <a:lnTo>
                    <a:pt x="944" y="785"/>
                  </a:lnTo>
                  <a:lnTo>
                    <a:pt x="851" y="875"/>
                  </a:lnTo>
                  <a:lnTo>
                    <a:pt x="763" y="970"/>
                  </a:lnTo>
                  <a:lnTo>
                    <a:pt x="678" y="1068"/>
                  </a:lnTo>
                  <a:lnTo>
                    <a:pt x="598" y="1169"/>
                  </a:lnTo>
                  <a:lnTo>
                    <a:pt x="522" y="1275"/>
                  </a:lnTo>
                  <a:lnTo>
                    <a:pt x="451" y="1384"/>
                  </a:lnTo>
                  <a:lnTo>
                    <a:pt x="383" y="1495"/>
                  </a:lnTo>
                  <a:lnTo>
                    <a:pt x="322" y="1610"/>
                  </a:lnTo>
                  <a:lnTo>
                    <a:pt x="264" y="1729"/>
                  </a:lnTo>
                  <a:lnTo>
                    <a:pt x="212" y="1849"/>
                  </a:lnTo>
                  <a:lnTo>
                    <a:pt x="166" y="1972"/>
                  </a:lnTo>
                  <a:lnTo>
                    <a:pt x="125" y="2098"/>
                  </a:lnTo>
                  <a:lnTo>
                    <a:pt x="89" y="2226"/>
                  </a:lnTo>
                  <a:lnTo>
                    <a:pt x="58" y="2356"/>
                  </a:lnTo>
                  <a:lnTo>
                    <a:pt x="35" y="2488"/>
                  </a:lnTo>
                  <a:lnTo>
                    <a:pt x="16" y="2622"/>
                  </a:lnTo>
                  <a:lnTo>
                    <a:pt x="10" y="2690"/>
                  </a:lnTo>
                  <a:lnTo>
                    <a:pt x="5" y="2759"/>
                  </a:lnTo>
                  <a:lnTo>
                    <a:pt x="0" y="2898"/>
                  </a:lnTo>
                  <a:lnTo>
                    <a:pt x="1" y="3035"/>
                  </a:lnTo>
                  <a:lnTo>
                    <a:pt x="9" y="3169"/>
                  </a:lnTo>
                  <a:lnTo>
                    <a:pt x="21" y="3302"/>
                  </a:lnTo>
                  <a:lnTo>
                    <a:pt x="39" y="3431"/>
                  </a:lnTo>
                  <a:lnTo>
                    <a:pt x="62" y="3560"/>
                  </a:lnTo>
                  <a:lnTo>
                    <a:pt x="92" y="3687"/>
                  </a:lnTo>
                  <a:lnTo>
                    <a:pt x="126" y="3810"/>
                  </a:lnTo>
                  <a:lnTo>
                    <a:pt x="166" y="3933"/>
                  </a:lnTo>
                  <a:lnTo>
                    <a:pt x="210" y="4051"/>
                  </a:lnTo>
                  <a:lnTo>
                    <a:pt x="260" y="4168"/>
                  </a:lnTo>
                  <a:lnTo>
                    <a:pt x="315" y="4282"/>
                  </a:lnTo>
                  <a:lnTo>
                    <a:pt x="375" y="4394"/>
                  </a:lnTo>
                  <a:lnTo>
                    <a:pt x="439" y="4502"/>
                  </a:lnTo>
                  <a:lnTo>
                    <a:pt x="508" y="4608"/>
                  </a:lnTo>
                  <a:lnTo>
                    <a:pt x="544" y="4660"/>
                  </a:lnTo>
                  <a:lnTo>
                    <a:pt x="588" y="4721"/>
                  </a:lnTo>
                  <a:lnTo>
                    <a:pt x="672" y="4829"/>
                  </a:lnTo>
                  <a:lnTo>
                    <a:pt x="792" y="4972"/>
                  </a:lnTo>
                  <a:lnTo>
                    <a:pt x="1010" y="5200"/>
                  </a:lnTo>
                  <a:lnTo>
                    <a:pt x="1161" y="5367"/>
                  </a:lnTo>
                  <a:lnTo>
                    <a:pt x="1214" y="5438"/>
                  </a:lnTo>
                  <a:lnTo>
                    <a:pt x="1263" y="5514"/>
                  </a:lnTo>
                  <a:lnTo>
                    <a:pt x="1307" y="5597"/>
                  </a:lnTo>
                  <a:lnTo>
                    <a:pt x="1347" y="5690"/>
                  </a:lnTo>
                  <a:lnTo>
                    <a:pt x="1382" y="5795"/>
                  </a:lnTo>
                  <a:lnTo>
                    <a:pt x="1411" y="5913"/>
                  </a:lnTo>
                  <a:lnTo>
                    <a:pt x="1435" y="6048"/>
                  </a:lnTo>
                  <a:lnTo>
                    <a:pt x="1444" y="6123"/>
                  </a:lnTo>
                  <a:lnTo>
                    <a:pt x="1486" y="6432"/>
                  </a:lnTo>
                  <a:lnTo>
                    <a:pt x="4313" y="6432"/>
                  </a:lnTo>
                  <a:lnTo>
                    <a:pt x="4342" y="6207"/>
                  </a:lnTo>
                  <a:lnTo>
                    <a:pt x="4353" y="6129"/>
                  </a:lnTo>
                  <a:lnTo>
                    <a:pt x="4379" y="5989"/>
                  </a:lnTo>
                  <a:lnTo>
                    <a:pt x="4411" y="5864"/>
                  </a:lnTo>
                  <a:lnTo>
                    <a:pt x="4447" y="5754"/>
                  </a:lnTo>
                  <a:lnTo>
                    <a:pt x="4489" y="5654"/>
                  </a:lnTo>
                  <a:lnTo>
                    <a:pt x="4535" y="5565"/>
                  </a:lnTo>
                  <a:lnTo>
                    <a:pt x="4586" y="5482"/>
                  </a:lnTo>
                  <a:lnTo>
                    <a:pt x="4642" y="5404"/>
                  </a:lnTo>
                  <a:lnTo>
                    <a:pt x="4732" y="5292"/>
                  </a:lnTo>
                  <a:lnTo>
                    <a:pt x="4869" y="5140"/>
                  </a:lnTo>
                  <a:lnTo>
                    <a:pt x="5023" y="4968"/>
                  </a:lnTo>
                  <a:lnTo>
                    <a:pt x="5150" y="4814"/>
                  </a:lnTo>
                  <a:lnTo>
                    <a:pt x="5239" y="4696"/>
                  </a:lnTo>
                  <a:lnTo>
                    <a:pt x="5284" y="4631"/>
                  </a:lnTo>
                  <a:lnTo>
                    <a:pt x="5346" y="4543"/>
                  </a:lnTo>
                  <a:lnTo>
                    <a:pt x="5459" y="4359"/>
                  </a:lnTo>
                  <a:lnTo>
                    <a:pt x="5558" y="4166"/>
                  </a:lnTo>
                  <a:lnTo>
                    <a:pt x="5643" y="3962"/>
                  </a:lnTo>
                  <a:lnTo>
                    <a:pt x="5711" y="3751"/>
                  </a:lnTo>
                  <a:lnTo>
                    <a:pt x="5764" y="3533"/>
                  </a:lnTo>
                  <a:lnTo>
                    <a:pt x="5799" y="3307"/>
                  </a:lnTo>
                  <a:lnTo>
                    <a:pt x="5818" y="3076"/>
                  </a:lnTo>
                  <a:lnTo>
                    <a:pt x="5819" y="29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Freeform 48"/>
            <p:cNvSpPr>
              <a:spLocks noEditPoints="1"/>
            </p:cNvSpPr>
            <p:nvPr/>
          </p:nvSpPr>
          <p:spPr bwMode="auto">
            <a:xfrm>
              <a:off x="5035509" y="4333904"/>
              <a:ext cx="568108" cy="626820"/>
            </a:xfrm>
            <a:custGeom>
              <a:avLst/>
              <a:gdLst>
                <a:gd name="T0" fmla="*/ 4372 w 6099"/>
                <a:gd name="T1" fmla="*/ 6235 h 6728"/>
                <a:gd name="T2" fmla="*/ 4597 w 6099"/>
                <a:gd name="T3" fmla="*/ 5597 h 6728"/>
                <a:gd name="T4" fmla="*/ 4904 w 6099"/>
                <a:gd name="T5" fmla="*/ 5223 h 6728"/>
                <a:gd name="T6" fmla="*/ 5326 w 6099"/>
                <a:gd name="T7" fmla="*/ 4716 h 6728"/>
                <a:gd name="T8" fmla="*/ 5661 w 6099"/>
                <a:gd name="T9" fmla="*/ 4046 h 6728"/>
                <a:gd name="T10" fmla="*/ 5816 w 6099"/>
                <a:gd name="T11" fmla="*/ 3206 h 6728"/>
                <a:gd name="T12" fmla="*/ 5794 w 6099"/>
                <a:gd name="T13" fmla="*/ 2728 h 6728"/>
                <a:gd name="T14" fmla="*/ 5663 w 6099"/>
                <a:gd name="T15" fmla="*/ 2169 h 6728"/>
                <a:gd name="T16" fmla="*/ 5428 w 6099"/>
                <a:gd name="T17" fmla="*/ 1661 h 6728"/>
                <a:gd name="T18" fmla="*/ 5102 w 6099"/>
                <a:gd name="T19" fmla="*/ 1213 h 6728"/>
                <a:gd name="T20" fmla="*/ 4696 w 6099"/>
                <a:gd name="T21" fmla="*/ 840 h 6728"/>
                <a:gd name="T22" fmla="*/ 4225 w 6099"/>
                <a:gd name="T23" fmla="*/ 552 h 6728"/>
                <a:gd name="T24" fmla="*/ 3697 w 6099"/>
                <a:gd name="T25" fmla="*/ 363 h 6728"/>
                <a:gd name="T26" fmla="*/ 3129 w 6099"/>
                <a:gd name="T27" fmla="*/ 284 h 6728"/>
                <a:gd name="T28" fmla="*/ 2715 w 6099"/>
                <a:gd name="T29" fmla="*/ 301 h 6728"/>
                <a:gd name="T30" fmla="*/ 2222 w 6099"/>
                <a:gd name="T31" fmla="*/ 408 h 6728"/>
                <a:gd name="T32" fmla="*/ 1766 w 6099"/>
                <a:gd name="T33" fmla="*/ 599 h 6728"/>
                <a:gd name="T34" fmla="*/ 1354 w 6099"/>
                <a:gd name="T35" fmla="*/ 867 h 6728"/>
                <a:gd name="T36" fmla="*/ 997 w 6099"/>
                <a:gd name="T37" fmla="*/ 1202 h 6728"/>
                <a:gd name="T38" fmla="*/ 701 w 6099"/>
                <a:gd name="T39" fmla="*/ 1595 h 6728"/>
                <a:gd name="T40" fmla="*/ 478 w 6099"/>
                <a:gd name="T41" fmla="*/ 2039 h 6728"/>
                <a:gd name="T42" fmla="*/ 335 w 6099"/>
                <a:gd name="T43" fmla="*/ 2525 h 6728"/>
                <a:gd name="T44" fmla="*/ 286 w 6099"/>
                <a:gd name="T45" fmla="*/ 2909 h 6728"/>
                <a:gd name="T46" fmla="*/ 298 w 6099"/>
                <a:gd name="T47" fmla="*/ 3409 h 6728"/>
                <a:gd name="T48" fmla="*/ 397 w 6099"/>
                <a:gd name="T49" fmla="*/ 3894 h 6728"/>
                <a:gd name="T50" fmla="*/ 576 w 6099"/>
                <a:gd name="T51" fmla="*/ 4355 h 6728"/>
                <a:gd name="T52" fmla="*/ 797 w 6099"/>
                <a:gd name="T53" fmla="*/ 4730 h 6728"/>
                <a:gd name="T54" fmla="*/ 1205 w 6099"/>
                <a:gd name="T55" fmla="*/ 5209 h 6728"/>
                <a:gd name="T56" fmla="*/ 1566 w 6099"/>
                <a:gd name="T57" fmla="*/ 5661 h 6728"/>
                <a:gd name="T58" fmla="*/ 1726 w 6099"/>
                <a:gd name="T59" fmla="*/ 6249 h 6728"/>
                <a:gd name="T60" fmla="*/ 1458 w 6099"/>
                <a:gd name="T61" fmla="*/ 6291 h 6728"/>
                <a:gd name="T62" fmla="*/ 1324 w 6099"/>
                <a:gd name="T63" fmla="*/ 5809 h 6728"/>
                <a:gd name="T64" fmla="*/ 1008 w 6099"/>
                <a:gd name="T65" fmla="*/ 5420 h 6728"/>
                <a:gd name="T66" fmla="*/ 634 w 6099"/>
                <a:gd name="T67" fmla="*/ 4986 h 6728"/>
                <a:gd name="T68" fmla="*/ 390 w 6099"/>
                <a:gd name="T69" fmla="*/ 4612 h 6728"/>
                <a:gd name="T70" fmla="*/ 171 w 6099"/>
                <a:gd name="T71" fmla="*/ 4114 h 6728"/>
                <a:gd name="T72" fmla="*/ 40 w 6099"/>
                <a:gd name="T73" fmla="*/ 3584 h 6728"/>
                <a:gd name="T74" fmla="*/ 0 w 6099"/>
                <a:gd name="T75" fmla="*/ 3038 h 6728"/>
                <a:gd name="T76" fmla="*/ 36 w 6099"/>
                <a:gd name="T77" fmla="*/ 2618 h 6728"/>
                <a:gd name="T78" fmla="*/ 175 w 6099"/>
                <a:gd name="T79" fmla="*/ 2073 h 6728"/>
                <a:gd name="T80" fmla="*/ 403 w 6099"/>
                <a:gd name="T81" fmla="*/ 1572 h 6728"/>
                <a:gd name="T82" fmla="*/ 711 w 6099"/>
                <a:gd name="T83" fmla="*/ 1124 h 6728"/>
                <a:gd name="T84" fmla="*/ 1089 w 6099"/>
                <a:gd name="T85" fmla="*/ 736 h 6728"/>
                <a:gd name="T86" fmla="*/ 1526 w 6099"/>
                <a:gd name="T87" fmla="*/ 422 h 6728"/>
                <a:gd name="T88" fmla="*/ 2016 w 6099"/>
                <a:gd name="T89" fmla="*/ 188 h 6728"/>
                <a:gd name="T90" fmla="*/ 2545 w 6099"/>
                <a:gd name="T91" fmla="*/ 43 h 6728"/>
                <a:gd name="T92" fmla="*/ 2975 w 6099"/>
                <a:gd name="T93" fmla="*/ 0 h 6728"/>
                <a:gd name="T94" fmla="*/ 3613 w 6099"/>
                <a:gd name="T95" fmla="*/ 54 h 6728"/>
                <a:gd name="T96" fmla="*/ 4207 w 6099"/>
                <a:gd name="T97" fmla="*/ 233 h 6728"/>
                <a:gd name="T98" fmla="*/ 4744 w 6099"/>
                <a:gd name="T99" fmla="*/ 523 h 6728"/>
                <a:gd name="T100" fmla="*/ 5210 w 6099"/>
                <a:gd name="T101" fmla="*/ 914 h 6728"/>
                <a:gd name="T102" fmla="*/ 5592 w 6099"/>
                <a:gd name="T103" fmla="*/ 1387 h 6728"/>
                <a:gd name="T104" fmla="*/ 5875 w 6099"/>
                <a:gd name="T105" fmla="*/ 1933 h 6728"/>
                <a:gd name="T106" fmla="*/ 6049 w 6099"/>
                <a:gd name="T107" fmla="*/ 2535 h 6728"/>
                <a:gd name="T108" fmla="*/ 6099 w 6099"/>
                <a:gd name="T109" fmla="*/ 3099 h 6728"/>
                <a:gd name="T110" fmla="*/ 5995 w 6099"/>
                <a:gd name="T111" fmla="*/ 3914 h 6728"/>
                <a:gd name="T112" fmla="*/ 5618 w 6099"/>
                <a:gd name="T113" fmla="*/ 4772 h 6728"/>
                <a:gd name="T114" fmla="*/ 5212 w 6099"/>
                <a:gd name="T115" fmla="*/ 5299 h 6728"/>
                <a:gd name="T116" fmla="*/ 4837 w 6099"/>
                <a:gd name="T117" fmla="*/ 5749 h 6728"/>
                <a:gd name="T118" fmla="*/ 4651 w 6099"/>
                <a:gd name="T119" fmla="*/ 6281 h 6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099" h="6728">
                  <a:moveTo>
                    <a:pt x="1753" y="6446"/>
                  </a:moveTo>
                  <a:lnTo>
                    <a:pt x="4342" y="6446"/>
                  </a:lnTo>
                  <a:lnTo>
                    <a:pt x="4355" y="6348"/>
                  </a:lnTo>
                  <a:lnTo>
                    <a:pt x="4372" y="6235"/>
                  </a:lnTo>
                  <a:lnTo>
                    <a:pt x="4414" y="6037"/>
                  </a:lnTo>
                  <a:lnTo>
                    <a:pt x="4466" y="5868"/>
                  </a:lnTo>
                  <a:lnTo>
                    <a:pt x="4527" y="5724"/>
                  </a:lnTo>
                  <a:lnTo>
                    <a:pt x="4597" y="5597"/>
                  </a:lnTo>
                  <a:lnTo>
                    <a:pt x="4675" y="5483"/>
                  </a:lnTo>
                  <a:lnTo>
                    <a:pt x="4762" y="5378"/>
                  </a:lnTo>
                  <a:lnTo>
                    <a:pt x="4854" y="5275"/>
                  </a:lnTo>
                  <a:lnTo>
                    <a:pt x="4904" y="5223"/>
                  </a:lnTo>
                  <a:lnTo>
                    <a:pt x="5001" y="5117"/>
                  </a:lnTo>
                  <a:lnTo>
                    <a:pt x="5157" y="4939"/>
                  </a:lnTo>
                  <a:lnTo>
                    <a:pt x="5268" y="4798"/>
                  </a:lnTo>
                  <a:lnTo>
                    <a:pt x="5326" y="4716"/>
                  </a:lnTo>
                  <a:lnTo>
                    <a:pt x="5385" y="4625"/>
                  </a:lnTo>
                  <a:lnTo>
                    <a:pt x="5493" y="4439"/>
                  </a:lnTo>
                  <a:lnTo>
                    <a:pt x="5584" y="4246"/>
                  </a:lnTo>
                  <a:lnTo>
                    <a:pt x="5661" y="4046"/>
                  </a:lnTo>
                  <a:lnTo>
                    <a:pt x="5724" y="3841"/>
                  </a:lnTo>
                  <a:lnTo>
                    <a:pt x="5770" y="3633"/>
                  </a:lnTo>
                  <a:lnTo>
                    <a:pt x="5801" y="3421"/>
                  </a:lnTo>
                  <a:lnTo>
                    <a:pt x="5816" y="3206"/>
                  </a:lnTo>
                  <a:lnTo>
                    <a:pt x="5818" y="3099"/>
                  </a:lnTo>
                  <a:lnTo>
                    <a:pt x="5817" y="3024"/>
                  </a:lnTo>
                  <a:lnTo>
                    <a:pt x="5810" y="2875"/>
                  </a:lnTo>
                  <a:lnTo>
                    <a:pt x="5794" y="2728"/>
                  </a:lnTo>
                  <a:lnTo>
                    <a:pt x="5772" y="2585"/>
                  </a:lnTo>
                  <a:lnTo>
                    <a:pt x="5743" y="2444"/>
                  </a:lnTo>
                  <a:lnTo>
                    <a:pt x="5707" y="2305"/>
                  </a:lnTo>
                  <a:lnTo>
                    <a:pt x="5663" y="2169"/>
                  </a:lnTo>
                  <a:lnTo>
                    <a:pt x="5614" y="2037"/>
                  </a:lnTo>
                  <a:lnTo>
                    <a:pt x="5558" y="1908"/>
                  </a:lnTo>
                  <a:lnTo>
                    <a:pt x="5497" y="1782"/>
                  </a:lnTo>
                  <a:lnTo>
                    <a:pt x="5428" y="1661"/>
                  </a:lnTo>
                  <a:lnTo>
                    <a:pt x="5355" y="1542"/>
                  </a:lnTo>
                  <a:lnTo>
                    <a:pt x="5276" y="1429"/>
                  </a:lnTo>
                  <a:lnTo>
                    <a:pt x="5192" y="1319"/>
                  </a:lnTo>
                  <a:lnTo>
                    <a:pt x="5102" y="1213"/>
                  </a:lnTo>
                  <a:lnTo>
                    <a:pt x="5007" y="1112"/>
                  </a:lnTo>
                  <a:lnTo>
                    <a:pt x="4908" y="1016"/>
                  </a:lnTo>
                  <a:lnTo>
                    <a:pt x="4805" y="925"/>
                  </a:lnTo>
                  <a:lnTo>
                    <a:pt x="4696" y="840"/>
                  </a:lnTo>
                  <a:lnTo>
                    <a:pt x="4584" y="760"/>
                  </a:lnTo>
                  <a:lnTo>
                    <a:pt x="4468" y="685"/>
                  </a:lnTo>
                  <a:lnTo>
                    <a:pt x="4348" y="615"/>
                  </a:lnTo>
                  <a:lnTo>
                    <a:pt x="4225" y="552"/>
                  </a:lnTo>
                  <a:lnTo>
                    <a:pt x="4097" y="495"/>
                  </a:lnTo>
                  <a:lnTo>
                    <a:pt x="3967" y="444"/>
                  </a:lnTo>
                  <a:lnTo>
                    <a:pt x="3833" y="400"/>
                  </a:lnTo>
                  <a:lnTo>
                    <a:pt x="3697" y="363"/>
                  </a:lnTo>
                  <a:lnTo>
                    <a:pt x="3559" y="332"/>
                  </a:lnTo>
                  <a:lnTo>
                    <a:pt x="3418" y="309"/>
                  </a:lnTo>
                  <a:lnTo>
                    <a:pt x="3274" y="292"/>
                  </a:lnTo>
                  <a:lnTo>
                    <a:pt x="3129" y="284"/>
                  </a:lnTo>
                  <a:lnTo>
                    <a:pt x="2981" y="283"/>
                  </a:lnTo>
                  <a:lnTo>
                    <a:pt x="2907" y="285"/>
                  </a:lnTo>
                  <a:lnTo>
                    <a:pt x="2843" y="289"/>
                  </a:lnTo>
                  <a:lnTo>
                    <a:pt x="2715" y="301"/>
                  </a:lnTo>
                  <a:lnTo>
                    <a:pt x="2589" y="320"/>
                  </a:lnTo>
                  <a:lnTo>
                    <a:pt x="2464" y="344"/>
                  </a:lnTo>
                  <a:lnTo>
                    <a:pt x="2343" y="373"/>
                  </a:lnTo>
                  <a:lnTo>
                    <a:pt x="2222" y="408"/>
                  </a:lnTo>
                  <a:lnTo>
                    <a:pt x="2104" y="448"/>
                  </a:lnTo>
                  <a:lnTo>
                    <a:pt x="1989" y="494"/>
                  </a:lnTo>
                  <a:lnTo>
                    <a:pt x="1876" y="544"/>
                  </a:lnTo>
                  <a:lnTo>
                    <a:pt x="1766" y="599"/>
                  </a:lnTo>
                  <a:lnTo>
                    <a:pt x="1658" y="659"/>
                  </a:lnTo>
                  <a:lnTo>
                    <a:pt x="1554" y="725"/>
                  </a:lnTo>
                  <a:lnTo>
                    <a:pt x="1452" y="793"/>
                  </a:lnTo>
                  <a:lnTo>
                    <a:pt x="1354" y="867"/>
                  </a:lnTo>
                  <a:lnTo>
                    <a:pt x="1259" y="944"/>
                  </a:lnTo>
                  <a:lnTo>
                    <a:pt x="1169" y="1027"/>
                  </a:lnTo>
                  <a:lnTo>
                    <a:pt x="1080" y="1112"/>
                  </a:lnTo>
                  <a:lnTo>
                    <a:pt x="997" y="1202"/>
                  </a:lnTo>
                  <a:lnTo>
                    <a:pt x="917" y="1295"/>
                  </a:lnTo>
                  <a:lnTo>
                    <a:pt x="841" y="1392"/>
                  </a:lnTo>
                  <a:lnTo>
                    <a:pt x="769" y="1492"/>
                  </a:lnTo>
                  <a:lnTo>
                    <a:pt x="701" y="1595"/>
                  </a:lnTo>
                  <a:lnTo>
                    <a:pt x="638" y="1702"/>
                  </a:lnTo>
                  <a:lnTo>
                    <a:pt x="580" y="1812"/>
                  </a:lnTo>
                  <a:lnTo>
                    <a:pt x="526" y="1924"/>
                  </a:lnTo>
                  <a:lnTo>
                    <a:pt x="478" y="2039"/>
                  </a:lnTo>
                  <a:lnTo>
                    <a:pt x="434" y="2157"/>
                  </a:lnTo>
                  <a:lnTo>
                    <a:pt x="395" y="2277"/>
                  </a:lnTo>
                  <a:lnTo>
                    <a:pt x="363" y="2399"/>
                  </a:lnTo>
                  <a:lnTo>
                    <a:pt x="335" y="2525"/>
                  </a:lnTo>
                  <a:lnTo>
                    <a:pt x="313" y="2651"/>
                  </a:lnTo>
                  <a:lnTo>
                    <a:pt x="296" y="2780"/>
                  </a:lnTo>
                  <a:lnTo>
                    <a:pt x="291" y="2845"/>
                  </a:lnTo>
                  <a:lnTo>
                    <a:pt x="286" y="2909"/>
                  </a:lnTo>
                  <a:lnTo>
                    <a:pt x="280" y="3034"/>
                  </a:lnTo>
                  <a:lnTo>
                    <a:pt x="282" y="3160"/>
                  </a:lnTo>
                  <a:lnTo>
                    <a:pt x="288" y="3285"/>
                  </a:lnTo>
                  <a:lnTo>
                    <a:pt x="298" y="3409"/>
                  </a:lnTo>
                  <a:lnTo>
                    <a:pt x="315" y="3532"/>
                  </a:lnTo>
                  <a:lnTo>
                    <a:pt x="337" y="3655"/>
                  </a:lnTo>
                  <a:lnTo>
                    <a:pt x="365" y="3775"/>
                  </a:lnTo>
                  <a:lnTo>
                    <a:pt x="397" y="3894"/>
                  </a:lnTo>
                  <a:lnTo>
                    <a:pt x="434" y="4012"/>
                  </a:lnTo>
                  <a:lnTo>
                    <a:pt x="477" y="4128"/>
                  </a:lnTo>
                  <a:lnTo>
                    <a:pt x="524" y="4242"/>
                  </a:lnTo>
                  <a:lnTo>
                    <a:pt x="576" y="4355"/>
                  </a:lnTo>
                  <a:lnTo>
                    <a:pt x="634" y="4465"/>
                  </a:lnTo>
                  <a:lnTo>
                    <a:pt x="695" y="4573"/>
                  </a:lnTo>
                  <a:lnTo>
                    <a:pt x="762" y="4678"/>
                  </a:lnTo>
                  <a:lnTo>
                    <a:pt x="797" y="4730"/>
                  </a:lnTo>
                  <a:lnTo>
                    <a:pt x="854" y="4807"/>
                  </a:lnTo>
                  <a:lnTo>
                    <a:pt x="965" y="4942"/>
                  </a:lnTo>
                  <a:lnTo>
                    <a:pt x="1117" y="5112"/>
                  </a:lnTo>
                  <a:lnTo>
                    <a:pt x="1205" y="5209"/>
                  </a:lnTo>
                  <a:lnTo>
                    <a:pt x="1298" y="5302"/>
                  </a:lnTo>
                  <a:lnTo>
                    <a:pt x="1424" y="5443"/>
                  </a:lnTo>
                  <a:lnTo>
                    <a:pt x="1499" y="5545"/>
                  </a:lnTo>
                  <a:lnTo>
                    <a:pt x="1566" y="5661"/>
                  </a:lnTo>
                  <a:lnTo>
                    <a:pt x="1624" y="5797"/>
                  </a:lnTo>
                  <a:lnTo>
                    <a:pt x="1673" y="5955"/>
                  </a:lnTo>
                  <a:lnTo>
                    <a:pt x="1711" y="6142"/>
                  </a:lnTo>
                  <a:lnTo>
                    <a:pt x="1726" y="6249"/>
                  </a:lnTo>
                  <a:lnTo>
                    <a:pt x="1753" y="6446"/>
                  </a:lnTo>
                  <a:close/>
                  <a:moveTo>
                    <a:pt x="4595" y="6728"/>
                  </a:moveTo>
                  <a:lnTo>
                    <a:pt x="1515" y="6728"/>
                  </a:lnTo>
                  <a:lnTo>
                    <a:pt x="1458" y="6291"/>
                  </a:lnTo>
                  <a:lnTo>
                    <a:pt x="1444" y="6202"/>
                  </a:lnTo>
                  <a:lnTo>
                    <a:pt x="1411" y="6048"/>
                  </a:lnTo>
                  <a:lnTo>
                    <a:pt x="1371" y="5919"/>
                  </a:lnTo>
                  <a:lnTo>
                    <a:pt x="1324" y="5809"/>
                  </a:lnTo>
                  <a:lnTo>
                    <a:pt x="1268" y="5714"/>
                  </a:lnTo>
                  <a:lnTo>
                    <a:pt x="1205" y="5629"/>
                  </a:lnTo>
                  <a:lnTo>
                    <a:pt x="1095" y="5506"/>
                  </a:lnTo>
                  <a:lnTo>
                    <a:pt x="1008" y="5420"/>
                  </a:lnTo>
                  <a:lnTo>
                    <a:pt x="960" y="5371"/>
                  </a:lnTo>
                  <a:lnTo>
                    <a:pt x="860" y="5263"/>
                  </a:lnTo>
                  <a:lnTo>
                    <a:pt x="751" y="5136"/>
                  </a:lnTo>
                  <a:lnTo>
                    <a:pt x="634" y="4986"/>
                  </a:lnTo>
                  <a:lnTo>
                    <a:pt x="572" y="4899"/>
                  </a:lnTo>
                  <a:lnTo>
                    <a:pt x="533" y="4844"/>
                  </a:lnTo>
                  <a:lnTo>
                    <a:pt x="459" y="4729"/>
                  </a:lnTo>
                  <a:lnTo>
                    <a:pt x="390" y="4612"/>
                  </a:lnTo>
                  <a:lnTo>
                    <a:pt x="328" y="4491"/>
                  </a:lnTo>
                  <a:lnTo>
                    <a:pt x="270" y="4368"/>
                  </a:lnTo>
                  <a:lnTo>
                    <a:pt x="217" y="4241"/>
                  </a:lnTo>
                  <a:lnTo>
                    <a:pt x="171" y="4114"/>
                  </a:lnTo>
                  <a:lnTo>
                    <a:pt x="130" y="3984"/>
                  </a:lnTo>
                  <a:lnTo>
                    <a:pt x="94" y="3852"/>
                  </a:lnTo>
                  <a:lnTo>
                    <a:pt x="64" y="3718"/>
                  </a:lnTo>
                  <a:lnTo>
                    <a:pt x="40" y="3584"/>
                  </a:lnTo>
                  <a:lnTo>
                    <a:pt x="21" y="3448"/>
                  </a:lnTo>
                  <a:lnTo>
                    <a:pt x="8" y="3312"/>
                  </a:lnTo>
                  <a:lnTo>
                    <a:pt x="1" y="3175"/>
                  </a:lnTo>
                  <a:lnTo>
                    <a:pt x="0" y="3038"/>
                  </a:lnTo>
                  <a:lnTo>
                    <a:pt x="4" y="2899"/>
                  </a:lnTo>
                  <a:lnTo>
                    <a:pt x="9" y="2831"/>
                  </a:lnTo>
                  <a:lnTo>
                    <a:pt x="17" y="2759"/>
                  </a:lnTo>
                  <a:lnTo>
                    <a:pt x="36" y="2618"/>
                  </a:lnTo>
                  <a:lnTo>
                    <a:pt x="62" y="2478"/>
                  </a:lnTo>
                  <a:lnTo>
                    <a:pt x="94" y="2340"/>
                  </a:lnTo>
                  <a:lnTo>
                    <a:pt x="132" y="2205"/>
                  </a:lnTo>
                  <a:lnTo>
                    <a:pt x="175" y="2073"/>
                  </a:lnTo>
                  <a:lnTo>
                    <a:pt x="224" y="1943"/>
                  </a:lnTo>
                  <a:lnTo>
                    <a:pt x="278" y="1817"/>
                  </a:lnTo>
                  <a:lnTo>
                    <a:pt x="337" y="1692"/>
                  </a:lnTo>
                  <a:lnTo>
                    <a:pt x="403" y="1572"/>
                  </a:lnTo>
                  <a:lnTo>
                    <a:pt x="472" y="1454"/>
                  </a:lnTo>
                  <a:lnTo>
                    <a:pt x="547" y="1340"/>
                  </a:lnTo>
                  <a:lnTo>
                    <a:pt x="626" y="1230"/>
                  </a:lnTo>
                  <a:lnTo>
                    <a:pt x="711" y="1124"/>
                  </a:lnTo>
                  <a:lnTo>
                    <a:pt x="798" y="1020"/>
                  </a:lnTo>
                  <a:lnTo>
                    <a:pt x="891" y="922"/>
                  </a:lnTo>
                  <a:lnTo>
                    <a:pt x="988" y="827"/>
                  </a:lnTo>
                  <a:lnTo>
                    <a:pt x="1089" y="736"/>
                  </a:lnTo>
                  <a:lnTo>
                    <a:pt x="1193" y="651"/>
                  </a:lnTo>
                  <a:lnTo>
                    <a:pt x="1301" y="570"/>
                  </a:lnTo>
                  <a:lnTo>
                    <a:pt x="1412" y="493"/>
                  </a:lnTo>
                  <a:lnTo>
                    <a:pt x="1526" y="422"/>
                  </a:lnTo>
                  <a:lnTo>
                    <a:pt x="1644" y="356"/>
                  </a:lnTo>
                  <a:lnTo>
                    <a:pt x="1766" y="293"/>
                  </a:lnTo>
                  <a:lnTo>
                    <a:pt x="1889" y="237"/>
                  </a:lnTo>
                  <a:lnTo>
                    <a:pt x="2016" y="188"/>
                  </a:lnTo>
                  <a:lnTo>
                    <a:pt x="2144" y="142"/>
                  </a:lnTo>
                  <a:lnTo>
                    <a:pt x="2276" y="103"/>
                  </a:lnTo>
                  <a:lnTo>
                    <a:pt x="2409" y="71"/>
                  </a:lnTo>
                  <a:lnTo>
                    <a:pt x="2545" y="43"/>
                  </a:lnTo>
                  <a:lnTo>
                    <a:pt x="2682" y="22"/>
                  </a:lnTo>
                  <a:lnTo>
                    <a:pt x="2823" y="8"/>
                  </a:lnTo>
                  <a:lnTo>
                    <a:pt x="2892" y="3"/>
                  </a:lnTo>
                  <a:lnTo>
                    <a:pt x="2975" y="0"/>
                  </a:lnTo>
                  <a:lnTo>
                    <a:pt x="3138" y="1"/>
                  </a:lnTo>
                  <a:lnTo>
                    <a:pt x="3298" y="11"/>
                  </a:lnTo>
                  <a:lnTo>
                    <a:pt x="3457" y="28"/>
                  </a:lnTo>
                  <a:lnTo>
                    <a:pt x="3613" y="54"/>
                  </a:lnTo>
                  <a:lnTo>
                    <a:pt x="3766" y="88"/>
                  </a:lnTo>
                  <a:lnTo>
                    <a:pt x="3917" y="129"/>
                  </a:lnTo>
                  <a:lnTo>
                    <a:pt x="4063" y="177"/>
                  </a:lnTo>
                  <a:lnTo>
                    <a:pt x="4207" y="233"/>
                  </a:lnTo>
                  <a:lnTo>
                    <a:pt x="4347" y="295"/>
                  </a:lnTo>
                  <a:lnTo>
                    <a:pt x="4483" y="365"/>
                  </a:lnTo>
                  <a:lnTo>
                    <a:pt x="4616" y="441"/>
                  </a:lnTo>
                  <a:lnTo>
                    <a:pt x="4744" y="523"/>
                  </a:lnTo>
                  <a:lnTo>
                    <a:pt x="4867" y="613"/>
                  </a:lnTo>
                  <a:lnTo>
                    <a:pt x="4986" y="707"/>
                  </a:lnTo>
                  <a:lnTo>
                    <a:pt x="5100" y="807"/>
                  </a:lnTo>
                  <a:lnTo>
                    <a:pt x="5210" y="914"/>
                  </a:lnTo>
                  <a:lnTo>
                    <a:pt x="5313" y="1024"/>
                  </a:lnTo>
                  <a:lnTo>
                    <a:pt x="5411" y="1141"/>
                  </a:lnTo>
                  <a:lnTo>
                    <a:pt x="5504" y="1262"/>
                  </a:lnTo>
                  <a:lnTo>
                    <a:pt x="5592" y="1387"/>
                  </a:lnTo>
                  <a:lnTo>
                    <a:pt x="5672" y="1517"/>
                  </a:lnTo>
                  <a:lnTo>
                    <a:pt x="5747" y="1652"/>
                  </a:lnTo>
                  <a:lnTo>
                    <a:pt x="5814" y="1790"/>
                  </a:lnTo>
                  <a:lnTo>
                    <a:pt x="5875" y="1933"/>
                  </a:lnTo>
                  <a:lnTo>
                    <a:pt x="5930" y="2078"/>
                  </a:lnTo>
                  <a:lnTo>
                    <a:pt x="5977" y="2227"/>
                  </a:lnTo>
                  <a:lnTo>
                    <a:pt x="6017" y="2379"/>
                  </a:lnTo>
                  <a:lnTo>
                    <a:pt x="6049" y="2535"/>
                  </a:lnTo>
                  <a:lnTo>
                    <a:pt x="6074" y="2693"/>
                  </a:lnTo>
                  <a:lnTo>
                    <a:pt x="6091" y="2853"/>
                  </a:lnTo>
                  <a:lnTo>
                    <a:pt x="6099" y="3016"/>
                  </a:lnTo>
                  <a:lnTo>
                    <a:pt x="6099" y="3099"/>
                  </a:lnTo>
                  <a:lnTo>
                    <a:pt x="6098" y="3217"/>
                  </a:lnTo>
                  <a:lnTo>
                    <a:pt x="6081" y="3452"/>
                  </a:lnTo>
                  <a:lnTo>
                    <a:pt x="6046" y="3685"/>
                  </a:lnTo>
                  <a:lnTo>
                    <a:pt x="5995" y="3914"/>
                  </a:lnTo>
                  <a:lnTo>
                    <a:pt x="5926" y="4139"/>
                  </a:lnTo>
                  <a:lnTo>
                    <a:pt x="5841" y="4357"/>
                  </a:lnTo>
                  <a:lnTo>
                    <a:pt x="5738" y="4568"/>
                  </a:lnTo>
                  <a:lnTo>
                    <a:pt x="5618" y="4772"/>
                  </a:lnTo>
                  <a:lnTo>
                    <a:pt x="5551" y="4871"/>
                  </a:lnTo>
                  <a:lnTo>
                    <a:pt x="5488" y="4958"/>
                  </a:lnTo>
                  <a:lnTo>
                    <a:pt x="5372" y="5109"/>
                  </a:lnTo>
                  <a:lnTo>
                    <a:pt x="5212" y="5299"/>
                  </a:lnTo>
                  <a:lnTo>
                    <a:pt x="5115" y="5405"/>
                  </a:lnTo>
                  <a:lnTo>
                    <a:pt x="5023" y="5507"/>
                  </a:lnTo>
                  <a:lnTo>
                    <a:pt x="4906" y="5650"/>
                  </a:lnTo>
                  <a:lnTo>
                    <a:pt x="4837" y="5749"/>
                  </a:lnTo>
                  <a:lnTo>
                    <a:pt x="4778" y="5856"/>
                  </a:lnTo>
                  <a:lnTo>
                    <a:pt x="4728" y="5976"/>
                  </a:lnTo>
                  <a:lnTo>
                    <a:pt x="4684" y="6116"/>
                  </a:lnTo>
                  <a:lnTo>
                    <a:pt x="4651" y="6281"/>
                  </a:lnTo>
                  <a:lnTo>
                    <a:pt x="4637" y="6376"/>
                  </a:lnTo>
                  <a:lnTo>
                    <a:pt x="4595" y="6728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Rectangle 49"/>
            <p:cNvSpPr>
              <a:spLocks noChangeArrowheads="1"/>
            </p:cNvSpPr>
            <p:nvPr/>
          </p:nvSpPr>
          <p:spPr bwMode="auto">
            <a:xfrm>
              <a:off x="5151255" y="4934443"/>
              <a:ext cx="336056" cy="26281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7" name="Rectangle 50"/>
            <p:cNvSpPr>
              <a:spLocks noChangeArrowheads="1"/>
            </p:cNvSpPr>
            <p:nvPr/>
          </p:nvSpPr>
          <p:spPr bwMode="auto">
            <a:xfrm>
              <a:off x="5151255" y="4998747"/>
              <a:ext cx="336056" cy="26281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Rectangle 51"/>
            <p:cNvSpPr>
              <a:spLocks noChangeArrowheads="1"/>
            </p:cNvSpPr>
            <p:nvPr/>
          </p:nvSpPr>
          <p:spPr bwMode="auto">
            <a:xfrm>
              <a:off x="5151255" y="5063050"/>
              <a:ext cx="336056" cy="26281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52"/>
            <p:cNvSpPr>
              <a:spLocks/>
            </p:cNvSpPr>
            <p:nvPr/>
          </p:nvSpPr>
          <p:spPr bwMode="auto">
            <a:xfrm>
              <a:off x="4872234" y="4406595"/>
              <a:ext cx="655337" cy="504363"/>
            </a:xfrm>
            <a:custGeom>
              <a:avLst/>
              <a:gdLst>
                <a:gd name="T0" fmla="*/ 2581 w 7031"/>
                <a:gd name="T1" fmla="*/ 1972 h 5408"/>
                <a:gd name="T2" fmla="*/ 2581 w 7031"/>
                <a:gd name="T3" fmla="*/ 2487 h 5408"/>
                <a:gd name="T4" fmla="*/ 2697 w 7031"/>
                <a:gd name="T5" fmla="*/ 2981 h 5408"/>
                <a:gd name="T6" fmla="*/ 333 w 7031"/>
                <a:gd name="T7" fmla="*/ 4243 h 5408"/>
                <a:gd name="T8" fmla="*/ 174 w 7031"/>
                <a:gd name="T9" fmla="*/ 4363 h 5408"/>
                <a:gd name="T10" fmla="*/ 64 w 7031"/>
                <a:gd name="T11" fmla="*/ 4520 h 5408"/>
                <a:gd name="T12" fmla="*/ 7 w 7031"/>
                <a:gd name="T13" fmla="*/ 4701 h 5408"/>
                <a:gd name="T14" fmla="*/ 6 w 7031"/>
                <a:gd name="T15" fmla="*/ 4894 h 5408"/>
                <a:gd name="T16" fmla="*/ 68 w 7031"/>
                <a:gd name="T17" fmla="*/ 5084 h 5408"/>
                <a:gd name="T18" fmla="*/ 102 w 7031"/>
                <a:gd name="T19" fmla="*/ 5143 h 5408"/>
                <a:gd name="T20" fmla="*/ 242 w 7031"/>
                <a:gd name="T21" fmla="*/ 5285 h 5408"/>
                <a:gd name="T22" fmla="*/ 411 w 7031"/>
                <a:gd name="T23" fmla="*/ 5374 h 5408"/>
                <a:gd name="T24" fmla="*/ 599 w 7031"/>
                <a:gd name="T25" fmla="*/ 5408 h 5408"/>
                <a:gd name="T26" fmla="*/ 790 w 7031"/>
                <a:gd name="T27" fmla="*/ 5382 h 5408"/>
                <a:gd name="T28" fmla="*/ 970 w 7031"/>
                <a:gd name="T29" fmla="*/ 5291 h 5408"/>
                <a:gd name="T30" fmla="*/ 3161 w 7031"/>
                <a:gd name="T31" fmla="*/ 3739 h 5408"/>
                <a:gd name="T32" fmla="*/ 3427 w 7031"/>
                <a:gd name="T33" fmla="*/ 3982 h 5408"/>
                <a:gd name="T34" fmla="*/ 3733 w 7031"/>
                <a:gd name="T35" fmla="*/ 4182 h 5408"/>
                <a:gd name="T36" fmla="*/ 4076 w 7031"/>
                <a:gd name="T37" fmla="*/ 4332 h 5408"/>
                <a:gd name="T38" fmla="*/ 4449 w 7031"/>
                <a:gd name="T39" fmla="*/ 4426 h 5408"/>
                <a:gd name="T40" fmla="*/ 4852 w 7031"/>
                <a:gd name="T41" fmla="*/ 4455 h 5408"/>
                <a:gd name="T42" fmla="*/ 5194 w 7031"/>
                <a:gd name="T43" fmla="*/ 4429 h 5408"/>
                <a:gd name="T44" fmla="*/ 5707 w 7031"/>
                <a:gd name="T45" fmla="*/ 4277 h 5408"/>
                <a:gd name="T46" fmla="*/ 6160 w 7031"/>
                <a:gd name="T47" fmla="*/ 4007 h 5408"/>
                <a:gd name="T48" fmla="*/ 6538 w 7031"/>
                <a:gd name="T49" fmla="*/ 3636 h 5408"/>
                <a:gd name="T50" fmla="*/ 6822 w 7031"/>
                <a:gd name="T51" fmla="*/ 3181 h 5408"/>
                <a:gd name="T52" fmla="*/ 6976 w 7031"/>
                <a:gd name="T53" fmla="*/ 2751 h 5408"/>
                <a:gd name="T54" fmla="*/ 7006 w 7031"/>
                <a:gd name="T55" fmla="*/ 2584 h 5408"/>
                <a:gd name="T56" fmla="*/ 7031 w 7031"/>
                <a:gd name="T57" fmla="*/ 2249 h 5408"/>
                <a:gd name="T58" fmla="*/ 7006 w 7031"/>
                <a:gd name="T59" fmla="*/ 1920 h 5408"/>
                <a:gd name="T60" fmla="*/ 6935 w 7031"/>
                <a:gd name="T61" fmla="*/ 1604 h 5408"/>
                <a:gd name="T62" fmla="*/ 6821 w 7031"/>
                <a:gd name="T63" fmla="*/ 1301 h 5408"/>
                <a:gd name="T64" fmla="*/ 6666 w 7031"/>
                <a:gd name="T65" fmla="*/ 1020 h 5408"/>
                <a:gd name="T66" fmla="*/ 6473 w 7031"/>
                <a:gd name="T67" fmla="*/ 763 h 5408"/>
                <a:gd name="T68" fmla="*/ 6244 w 7031"/>
                <a:gd name="T69" fmla="*/ 536 h 5408"/>
                <a:gd name="T70" fmla="*/ 5982 w 7031"/>
                <a:gd name="T71" fmla="*/ 343 h 5408"/>
                <a:gd name="T72" fmla="*/ 5691 w 7031"/>
                <a:gd name="T73" fmla="*/ 189 h 5408"/>
                <a:gd name="T74" fmla="*/ 5371 w 7031"/>
                <a:gd name="T75" fmla="*/ 78 h 5408"/>
                <a:gd name="T76" fmla="*/ 5260 w 7031"/>
                <a:gd name="T77" fmla="*/ 52 h 5408"/>
                <a:gd name="T78" fmla="*/ 4925 w 7031"/>
                <a:gd name="T79" fmla="*/ 4 h 5408"/>
                <a:gd name="T80" fmla="*/ 4595 w 7031"/>
                <a:gd name="T81" fmla="*/ 8 h 5408"/>
                <a:gd name="T82" fmla="*/ 4274 w 7031"/>
                <a:gd name="T83" fmla="*/ 61 h 5408"/>
                <a:gd name="T84" fmla="*/ 3968 w 7031"/>
                <a:gd name="T85" fmla="*/ 159 h 5408"/>
                <a:gd name="T86" fmla="*/ 3680 w 7031"/>
                <a:gd name="T87" fmla="*/ 301 h 5408"/>
                <a:gd name="T88" fmla="*/ 3416 w 7031"/>
                <a:gd name="T89" fmla="*/ 482 h 5408"/>
                <a:gd name="T90" fmla="*/ 3179 w 7031"/>
                <a:gd name="T91" fmla="*/ 699 h 5408"/>
                <a:gd name="T92" fmla="*/ 2974 w 7031"/>
                <a:gd name="T93" fmla="*/ 952 h 5408"/>
                <a:gd name="T94" fmla="*/ 2805 w 7031"/>
                <a:gd name="T95" fmla="*/ 1234 h 5408"/>
                <a:gd name="T96" fmla="*/ 2676 w 7031"/>
                <a:gd name="T97" fmla="*/ 1546 h 5408"/>
                <a:gd name="T98" fmla="*/ 2630 w 7031"/>
                <a:gd name="T99" fmla="*/ 1710 h 5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031" h="5408">
                  <a:moveTo>
                    <a:pt x="2630" y="1710"/>
                  </a:moveTo>
                  <a:lnTo>
                    <a:pt x="2610" y="1798"/>
                  </a:lnTo>
                  <a:lnTo>
                    <a:pt x="2581" y="1972"/>
                  </a:lnTo>
                  <a:lnTo>
                    <a:pt x="2568" y="2145"/>
                  </a:lnTo>
                  <a:lnTo>
                    <a:pt x="2568" y="2317"/>
                  </a:lnTo>
                  <a:lnTo>
                    <a:pt x="2581" y="2487"/>
                  </a:lnTo>
                  <a:lnTo>
                    <a:pt x="2607" y="2654"/>
                  </a:lnTo>
                  <a:lnTo>
                    <a:pt x="2646" y="2820"/>
                  </a:lnTo>
                  <a:lnTo>
                    <a:pt x="2697" y="2981"/>
                  </a:lnTo>
                  <a:lnTo>
                    <a:pt x="2728" y="3061"/>
                  </a:lnTo>
                  <a:lnTo>
                    <a:pt x="365" y="4229"/>
                  </a:lnTo>
                  <a:lnTo>
                    <a:pt x="333" y="4243"/>
                  </a:lnTo>
                  <a:lnTo>
                    <a:pt x="275" y="4278"/>
                  </a:lnTo>
                  <a:lnTo>
                    <a:pt x="223" y="4318"/>
                  </a:lnTo>
                  <a:lnTo>
                    <a:pt x="174" y="4363"/>
                  </a:lnTo>
                  <a:lnTo>
                    <a:pt x="132" y="4411"/>
                  </a:lnTo>
                  <a:lnTo>
                    <a:pt x="95" y="4464"/>
                  </a:lnTo>
                  <a:lnTo>
                    <a:pt x="64" y="4520"/>
                  </a:lnTo>
                  <a:lnTo>
                    <a:pt x="39" y="4578"/>
                  </a:lnTo>
                  <a:lnTo>
                    <a:pt x="20" y="4639"/>
                  </a:lnTo>
                  <a:lnTo>
                    <a:pt x="7" y="4701"/>
                  </a:lnTo>
                  <a:lnTo>
                    <a:pt x="1" y="4765"/>
                  </a:lnTo>
                  <a:lnTo>
                    <a:pt x="0" y="4829"/>
                  </a:lnTo>
                  <a:lnTo>
                    <a:pt x="6" y="4894"/>
                  </a:lnTo>
                  <a:lnTo>
                    <a:pt x="20" y="4959"/>
                  </a:lnTo>
                  <a:lnTo>
                    <a:pt x="40" y="5022"/>
                  </a:lnTo>
                  <a:lnTo>
                    <a:pt x="68" y="5084"/>
                  </a:lnTo>
                  <a:lnTo>
                    <a:pt x="83" y="5115"/>
                  </a:lnTo>
                  <a:lnTo>
                    <a:pt x="83" y="5115"/>
                  </a:lnTo>
                  <a:lnTo>
                    <a:pt x="102" y="5143"/>
                  </a:lnTo>
                  <a:lnTo>
                    <a:pt x="145" y="5196"/>
                  </a:lnTo>
                  <a:lnTo>
                    <a:pt x="191" y="5244"/>
                  </a:lnTo>
                  <a:lnTo>
                    <a:pt x="242" y="5285"/>
                  </a:lnTo>
                  <a:lnTo>
                    <a:pt x="295" y="5321"/>
                  </a:lnTo>
                  <a:lnTo>
                    <a:pt x="352" y="5350"/>
                  </a:lnTo>
                  <a:lnTo>
                    <a:pt x="411" y="5374"/>
                  </a:lnTo>
                  <a:lnTo>
                    <a:pt x="473" y="5392"/>
                  </a:lnTo>
                  <a:lnTo>
                    <a:pt x="535" y="5403"/>
                  </a:lnTo>
                  <a:lnTo>
                    <a:pt x="599" y="5408"/>
                  </a:lnTo>
                  <a:lnTo>
                    <a:pt x="662" y="5406"/>
                  </a:lnTo>
                  <a:lnTo>
                    <a:pt x="727" y="5396"/>
                  </a:lnTo>
                  <a:lnTo>
                    <a:pt x="790" y="5382"/>
                  </a:lnTo>
                  <a:lnTo>
                    <a:pt x="851" y="5359"/>
                  </a:lnTo>
                  <a:lnTo>
                    <a:pt x="911" y="5329"/>
                  </a:lnTo>
                  <a:lnTo>
                    <a:pt x="970" y="5291"/>
                  </a:lnTo>
                  <a:lnTo>
                    <a:pt x="998" y="5270"/>
                  </a:lnTo>
                  <a:lnTo>
                    <a:pt x="3121" y="3694"/>
                  </a:lnTo>
                  <a:lnTo>
                    <a:pt x="3161" y="3739"/>
                  </a:lnTo>
                  <a:lnTo>
                    <a:pt x="3246" y="3824"/>
                  </a:lnTo>
                  <a:lnTo>
                    <a:pt x="3334" y="3906"/>
                  </a:lnTo>
                  <a:lnTo>
                    <a:pt x="3427" y="3982"/>
                  </a:lnTo>
                  <a:lnTo>
                    <a:pt x="3525" y="4054"/>
                  </a:lnTo>
                  <a:lnTo>
                    <a:pt x="3628" y="4121"/>
                  </a:lnTo>
                  <a:lnTo>
                    <a:pt x="3733" y="4182"/>
                  </a:lnTo>
                  <a:lnTo>
                    <a:pt x="3844" y="4238"/>
                  </a:lnTo>
                  <a:lnTo>
                    <a:pt x="3958" y="4289"/>
                  </a:lnTo>
                  <a:lnTo>
                    <a:pt x="4076" y="4332"/>
                  </a:lnTo>
                  <a:lnTo>
                    <a:pt x="4197" y="4370"/>
                  </a:lnTo>
                  <a:lnTo>
                    <a:pt x="4322" y="4402"/>
                  </a:lnTo>
                  <a:lnTo>
                    <a:pt x="4449" y="4426"/>
                  </a:lnTo>
                  <a:lnTo>
                    <a:pt x="4581" y="4443"/>
                  </a:lnTo>
                  <a:lnTo>
                    <a:pt x="4715" y="4453"/>
                  </a:lnTo>
                  <a:lnTo>
                    <a:pt x="4852" y="4455"/>
                  </a:lnTo>
                  <a:lnTo>
                    <a:pt x="4922" y="4453"/>
                  </a:lnTo>
                  <a:lnTo>
                    <a:pt x="5014" y="4450"/>
                  </a:lnTo>
                  <a:lnTo>
                    <a:pt x="5194" y="4429"/>
                  </a:lnTo>
                  <a:lnTo>
                    <a:pt x="5370" y="4392"/>
                  </a:lnTo>
                  <a:lnTo>
                    <a:pt x="5541" y="4341"/>
                  </a:lnTo>
                  <a:lnTo>
                    <a:pt x="5707" y="4277"/>
                  </a:lnTo>
                  <a:lnTo>
                    <a:pt x="5865" y="4199"/>
                  </a:lnTo>
                  <a:lnTo>
                    <a:pt x="6016" y="4108"/>
                  </a:lnTo>
                  <a:lnTo>
                    <a:pt x="6160" y="4007"/>
                  </a:lnTo>
                  <a:lnTo>
                    <a:pt x="6295" y="3893"/>
                  </a:lnTo>
                  <a:lnTo>
                    <a:pt x="6421" y="3770"/>
                  </a:lnTo>
                  <a:lnTo>
                    <a:pt x="6538" y="3636"/>
                  </a:lnTo>
                  <a:lnTo>
                    <a:pt x="6643" y="3492"/>
                  </a:lnTo>
                  <a:lnTo>
                    <a:pt x="6738" y="3340"/>
                  </a:lnTo>
                  <a:lnTo>
                    <a:pt x="6822" y="3181"/>
                  </a:lnTo>
                  <a:lnTo>
                    <a:pt x="6893" y="3014"/>
                  </a:lnTo>
                  <a:lnTo>
                    <a:pt x="6951" y="2841"/>
                  </a:lnTo>
                  <a:lnTo>
                    <a:pt x="6976" y="2751"/>
                  </a:lnTo>
                  <a:lnTo>
                    <a:pt x="6976" y="2751"/>
                  </a:lnTo>
                  <a:lnTo>
                    <a:pt x="6987" y="2696"/>
                  </a:lnTo>
                  <a:lnTo>
                    <a:pt x="7006" y="2584"/>
                  </a:lnTo>
                  <a:lnTo>
                    <a:pt x="7020" y="2472"/>
                  </a:lnTo>
                  <a:lnTo>
                    <a:pt x="7028" y="2360"/>
                  </a:lnTo>
                  <a:lnTo>
                    <a:pt x="7031" y="2249"/>
                  </a:lnTo>
                  <a:lnTo>
                    <a:pt x="7027" y="2138"/>
                  </a:lnTo>
                  <a:lnTo>
                    <a:pt x="7019" y="2029"/>
                  </a:lnTo>
                  <a:lnTo>
                    <a:pt x="7006" y="1920"/>
                  </a:lnTo>
                  <a:lnTo>
                    <a:pt x="6987" y="1814"/>
                  </a:lnTo>
                  <a:lnTo>
                    <a:pt x="6963" y="1707"/>
                  </a:lnTo>
                  <a:lnTo>
                    <a:pt x="6935" y="1604"/>
                  </a:lnTo>
                  <a:lnTo>
                    <a:pt x="6902" y="1500"/>
                  </a:lnTo>
                  <a:lnTo>
                    <a:pt x="6864" y="1400"/>
                  </a:lnTo>
                  <a:lnTo>
                    <a:pt x="6821" y="1301"/>
                  </a:lnTo>
                  <a:lnTo>
                    <a:pt x="6773" y="1205"/>
                  </a:lnTo>
                  <a:lnTo>
                    <a:pt x="6722" y="1111"/>
                  </a:lnTo>
                  <a:lnTo>
                    <a:pt x="6666" y="1020"/>
                  </a:lnTo>
                  <a:lnTo>
                    <a:pt x="6605" y="931"/>
                  </a:lnTo>
                  <a:lnTo>
                    <a:pt x="6541" y="845"/>
                  </a:lnTo>
                  <a:lnTo>
                    <a:pt x="6473" y="763"/>
                  </a:lnTo>
                  <a:lnTo>
                    <a:pt x="6400" y="684"/>
                  </a:lnTo>
                  <a:lnTo>
                    <a:pt x="6324" y="608"/>
                  </a:lnTo>
                  <a:lnTo>
                    <a:pt x="6244" y="536"/>
                  </a:lnTo>
                  <a:lnTo>
                    <a:pt x="6160" y="467"/>
                  </a:lnTo>
                  <a:lnTo>
                    <a:pt x="6073" y="403"/>
                  </a:lnTo>
                  <a:lnTo>
                    <a:pt x="5982" y="343"/>
                  </a:lnTo>
                  <a:lnTo>
                    <a:pt x="5888" y="287"/>
                  </a:lnTo>
                  <a:lnTo>
                    <a:pt x="5791" y="235"/>
                  </a:lnTo>
                  <a:lnTo>
                    <a:pt x="5691" y="189"/>
                  </a:lnTo>
                  <a:lnTo>
                    <a:pt x="5588" y="147"/>
                  </a:lnTo>
                  <a:lnTo>
                    <a:pt x="5481" y="110"/>
                  </a:lnTo>
                  <a:lnTo>
                    <a:pt x="5371" y="78"/>
                  </a:lnTo>
                  <a:lnTo>
                    <a:pt x="5315" y="64"/>
                  </a:lnTo>
                  <a:lnTo>
                    <a:pt x="5315" y="64"/>
                  </a:lnTo>
                  <a:lnTo>
                    <a:pt x="5260" y="52"/>
                  </a:lnTo>
                  <a:lnTo>
                    <a:pt x="5148" y="29"/>
                  </a:lnTo>
                  <a:lnTo>
                    <a:pt x="5036" y="14"/>
                  </a:lnTo>
                  <a:lnTo>
                    <a:pt x="4925" y="4"/>
                  </a:lnTo>
                  <a:lnTo>
                    <a:pt x="4814" y="0"/>
                  </a:lnTo>
                  <a:lnTo>
                    <a:pt x="4704" y="1"/>
                  </a:lnTo>
                  <a:lnTo>
                    <a:pt x="4595" y="8"/>
                  </a:lnTo>
                  <a:lnTo>
                    <a:pt x="4486" y="21"/>
                  </a:lnTo>
                  <a:lnTo>
                    <a:pt x="4380" y="38"/>
                  </a:lnTo>
                  <a:lnTo>
                    <a:pt x="4274" y="61"/>
                  </a:lnTo>
                  <a:lnTo>
                    <a:pt x="4171" y="88"/>
                  </a:lnTo>
                  <a:lnTo>
                    <a:pt x="4069" y="122"/>
                  </a:lnTo>
                  <a:lnTo>
                    <a:pt x="3968" y="159"/>
                  </a:lnTo>
                  <a:lnTo>
                    <a:pt x="3870" y="202"/>
                  </a:lnTo>
                  <a:lnTo>
                    <a:pt x="3774" y="249"/>
                  </a:lnTo>
                  <a:lnTo>
                    <a:pt x="3680" y="301"/>
                  </a:lnTo>
                  <a:lnTo>
                    <a:pt x="3590" y="356"/>
                  </a:lnTo>
                  <a:lnTo>
                    <a:pt x="3501" y="417"/>
                  </a:lnTo>
                  <a:lnTo>
                    <a:pt x="3416" y="482"/>
                  </a:lnTo>
                  <a:lnTo>
                    <a:pt x="3333" y="551"/>
                  </a:lnTo>
                  <a:lnTo>
                    <a:pt x="3254" y="623"/>
                  </a:lnTo>
                  <a:lnTo>
                    <a:pt x="3179" y="699"/>
                  </a:lnTo>
                  <a:lnTo>
                    <a:pt x="3107" y="780"/>
                  </a:lnTo>
                  <a:lnTo>
                    <a:pt x="3038" y="864"/>
                  </a:lnTo>
                  <a:lnTo>
                    <a:pt x="2974" y="952"/>
                  </a:lnTo>
                  <a:lnTo>
                    <a:pt x="2914" y="1042"/>
                  </a:lnTo>
                  <a:lnTo>
                    <a:pt x="2857" y="1136"/>
                  </a:lnTo>
                  <a:lnTo>
                    <a:pt x="2805" y="1234"/>
                  </a:lnTo>
                  <a:lnTo>
                    <a:pt x="2757" y="1335"/>
                  </a:lnTo>
                  <a:lnTo>
                    <a:pt x="2714" y="1439"/>
                  </a:lnTo>
                  <a:lnTo>
                    <a:pt x="2676" y="1546"/>
                  </a:lnTo>
                  <a:lnTo>
                    <a:pt x="2643" y="1654"/>
                  </a:lnTo>
                  <a:lnTo>
                    <a:pt x="2630" y="1710"/>
                  </a:lnTo>
                  <a:lnTo>
                    <a:pt x="2630" y="1710"/>
                  </a:lnTo>
                  <a:close/>
                </a:path>
              </a:pathLst>
            </a:custGeom>
            <a:solidFill>
              <a:srgbClr val="3C33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0" name="Freeform 53"/>
            <p:cNvSpPr>
              <a:spLocks/>
            </p:cNvSpPr>
            <p:nvPr/>
          </p:nvSpPr>
          <p:spPr bwMode="auto">
            <a:xfrm>
              <a:off x="5176418" y="4465307"/>
              <a:ext cx="286850" cy="287409"/>
            </a:xfrm>
            <a:custGeom>
              <a:avLst/>
              <a:gdLst>
                <a:gd name="T0" fmla="*/ 1364 w 3080"/>
                <a:gd name="T1" fmla="*/ 3080 h 3080"/>
                <a:gd name="T2" fmla="*/ 1814 w 3080"/>
                <a:gd name="T3" fmla="*/ 2770 h 3080"/>
                <a:gd name="T4" fmla="*/ 1998 w 3080"/>
                <a:gd name="T5" fmla="*/ 2712 h 3080"/>
                <a:gd name="T6" fmla="*/ 2215 w 3080"/>
                <a:gd name="T7" fmla="*/ 2605 h 3080"/>
                <a:gd name="T8" fmla="*/ 2503 w 3080"/>
                <a:gd name="T9" fmla="*/ 2743 h 3080"/>
                <a:gd name="T10" fmla="*/ 2616 w 3080"/>
                <a:gd name="T11" fmla="*/ 2222 h 3080"/>
                <a:gd name="T12" fmla="*/ 2703 w 3080"/>
                <a:gd name="T13" fmla="*/ 2058 h 3080"/>
                <a:gd name="T14" fmla="*/ 2787 w 3080"/>
                <a:gd name="T15" fmla="*/ 1821 h 3080"/>
                <a:gd name="T16" fmla="*/ 3080 w 3080"/>
                <a:gd name="T17" fmla="*/ 1715 h 3080"/>
                <a:gd name="T18" fmla="*/ 2784 w 3080"/>
                <a:gd name="T19" fmla="*/ 1266 h 3080"/>
                <a:gd name="T20" fmla="*/ 2725 w 3080"/>
                <a:gd name="T21" fmla="*/ 1081 h 3080"/>
                <a:gd name="T22" fmla="*/ 2619 w 3080"/>
                <a:gd name="T23" fmla="*/ 854 h 3080"/>
                <a:gd name="T24" fmla="*/ 2756 w 3080"/>
                <a:gd name="T25" fmla="*/ 562 h 3080"/>
                <a:gd name="T26" fmla="*/ 2221 w 3080"/>
                <a:gd name="T27" fmla="*/ 464 h 3080"/>
                <a:gd name="T28" fmla="*/ 2058 w 3080"/>
                <a:gd name="T29" fmla="*/ 375 h 3080"/>
                <a:gd name="T30" fmla="*/ 1820 w 3080"/>
                <a:gd name="T31" fmla="*/ 293 h 3080"/>
                <a:gd name="T32" fmla="*/ 1715 w 3080"/>
                <a:gd name="T33" fmla="*/ 0 h 3080"/>
                <a:gd name="T34" fmla="*/ 1265 w 3080"/>
                <a:gd name="T35" fmla="*/ 309 h 3080"/>
                <a:gd name="T36" fmla="*/ 1082 w 3080"/>
                <a:gd name="T37" fmla="*/ 367 h 3080"/>
                <a:gd name="T38" fmla="*/ 864 w 3080"/>
                <a:gd name="T39" fmla="*/ 474 h 3080"/>
                <a:gd name="T40" fmla="*/ 576 w 3080"/>
                <a:gd name="T41" fmla="*/ 337 h 3080"/>
                <a:gd name="T42" fmla="*/ 464 w 3080"/>
                <a:gd name="T43" fmla="*/ 871 h 3080"/>
                <a:gd name="T44" fmla="*/ 375 w 3080"/>
                <a:gd name="T45" fmla="*/ 1036 h 3080"/>
                <a:gd name="T46" fmla="*/ 293 w 3080"/>
                <a:gd name="T47" fmla="*/ 1273 h 3080"/>
                <a:gd name="T48" fmla="*/ 0 w 3080"/>
                <a:gd name="T49" fmla="*/ 1378 h 3080"/>
                <a:gd name="T50" fmla="*/ 295 w 3080"/>
                <a:gd name="T51" fmla="*/ 1828 h 3080"/>
                <a:gd name="T52" fmla="*/ 353 w 3080"/>
                <a:gd name="T53" fmla="*/ 2012 h 3080"/>
                <a:gd name="T54" fmla="*/ 461 w 3080"/>
                <a:gd name="T55" fmla="*/ 2230 h 3080"/>
                <a:gd name="T56" fmla="*/ 322 w 3080"/>
                <a:gd name="T57" fmla="*/ 2517 h 3080"/>
                <a:gd name="T58" fmla="*/ 857 w 3080"/>
                <a:gd name="T59" fmla="*/ 2630 h 3080"/>
                <a:gd name="T60" fmla="*/ 1021 w 3080"/>
                <a:gd name="T61" fmla="*/ 2713 h 3080"/>
                <a:gd name="T62" fmla="*/ 1258 w 3080"/>
                <a:gd name="T63" fmla="*/ 2787 h 3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080" h="3080">
                  <a:moveTo>
                    <a:pt x="1321" y="2799"/>
                  </a:moveTo>
                  <a:lnTo>
                    <a:pt x="1364" y="3080"/>
                  </a:lnTo>
                  <a:lnTo>
                    <a:pt x="1786" y="3066"/>
                  </a:lnTo>
                  <a:lnTo>
                    <a:pt x="1814" y="2770"/>
                  </a:lnTo>
                  <a:lnTo>
                    <a:pt x="1876" y="2754"/>
                  </a:lnTo>
                  <a:lnTo>
                    <a:pt x="1998" y="2712"/>
                  </a:lnTo>
                  <a:lnTo>
                    <a:pt x="2110" y="2663"/>
                  </a:lnTo>
                  <a:lnTo>
                    <a:pt x="2215" y="2605"/>
                  </a:lnTo>
                  <a:lnTo>
                    <a:pt x="2263" y="2574"/>
                  </a:lnTo>
                  <a:lnTo>
                    <a:pt x="2503" y="2743"/>
                  </a:lnTo>
                  <a:lnTo>
                    <a:pt x="2798" y="2433"/>
                  </a:lnTo>
                  <a:lnTo>
                    <a:pt x="2616" y="2222"/>
                  </a:lnTo>
                  <a:lnTo>
                    <a:pt x="2646" y="2169"/>
                  </a:lnTo>
                  <a:lnTo>
                    <a:pt x="2703" y="2058"/>
                  </a:lnTo>
                  <a:lnTo>
                    <a:pt x="2751" y="1942"/>
                  </a:lnTo>
                  <a:lnTo>
                    <a:pt x="2787" y="1821"/>
                  </a:lnTo>
                  <a:lnTo>
                    <a:pt x="2798" y="1757"/>
                  </a:lnTo>
                  <a:lnTo>
                    <a:pt x="3080" y="1715"/>
                  </a:lnTo>
                  <a:lnTo>
                    <a:pt x="3065" y="1293"/>
                  </a:lnTo>
                  <a:lnTo>
                    <a:pt x="2784" y="1266"/>
                  </a:lnTo>
                  <a:lnTo>
                    <a:pt x="2768" y="1202"/>
                  </a:lnTo>
                  <a:lnTo>
                    <a:pt x="2725" y="1081"/>
                  </a:lnTo>
                  <a:lnTo>
                    <a:pt x="2676" y="965"/>
                  </a:lnTo>
                  <a:lnTo>
                    <a:pt x="2619" y="854"/>
                  </a:lnTo>
                  <a:lnTo>
                    <a:pt x="2587" y="801"/>
                  </a:lnTo>
                  <a:lnTo>
                    <a:pt x="2756" y="562"/>
                  </a:lnTo>
                  <a:lnTo>
                    <a:pt x="2447" y="280"/>
                  </a:lnTo>
                  <a:lnTo>
                    <a:pt x="2221" y="464"/>
                  </a:lnTo>
                  <a:lnTo>
                    <a:pt x="2168" y="432"/>
                  </a:lnTo>
                  <a:lnTo>
                    <a:pt x="2058" y="375"/>
                  </a:lnTo>
                  <a:lnTo>
                    <a:pt x="1942" y="328"/>
                  </a:lnTo>
                  <a:lnTo>
                    <a:pt x="1820" y="293"/>
                  </a:lnTo>
                  <a:lnTo>
                    <a:pt x="1757" y="280"/>
                  </a:lnTo>
                  <a:lnTo>
                    <a:pt x="1715" y="0"/>
                  </a:lnTo>
                  <a:lnTo>
                    <a:pt x="1293" y="13"/>
                  </a:lnTo>
                  <a:lnTo>
                    <a:pt x="1265" y="309"/>
                  </a:lnTo>
                  <a:lnTo>
                    <a:pt x="1202" y="326"/>
                  </a:lnTo>
                  <a:lnTo>
                    <a:pt x="1082" y="367"/>
                  </a:lnTo>
                  <a:lnTo>
                    <a:pt x="968" y="417"/>
                  </a:lnTo>
                  <a:lnTo>
                    <a:pt x="864" y="474"/>
                  </a:lnTo>
                  <a:lnTo>
                    <a:pt x="815" y="506"/>
                  </a:lnTo>
                  <a:lnTo>
                    <a:pt x="576" y="337"/>
                  </a:lnTo>
                  <a:lnTo>
                    <a:pt x="280" y="646"/>
                  </a:lnTo>
                  <a:lnTo>
                    <a:pt x="464" y="871"/>
                  </a:lnTo>
                  <a:lnTo>
                    <a:pt x="432" y="925"/>
                  </a:lnTo>
                  <a:lnTo>
                    <a:pt x="375" y="1036"/>
                  </a:lnTo>
                  <a:lnTo>
                    <a:pt x="328" y="1152"/>
                  </a:lnTo>
                  <a:lnTo>
                    <a:pt x="293" y="1273"/>
                  </a:lnTo>
                  <a:lnTo>
                    <a:pt x="280" y="1335"/>
                  </a:lnTo>
                  <a:lnTo>
                    <a:pt x="0" y="1378"/>
                  </a:lnTo>
                  <a:lnTo>
                    <a:pt x="13" y="1800"/>
                  </a:lnTo>
                  <a:lnTo>
                    <a:pt x="295" y="1828"/>
                  </a:lnTo>
                  <a:lnTo>
                    <a:pt x="311" y="1891"/>
                  </a:lnTo>
                  <a:lnTo>
                    <a:pt x="353" y="2012"/>
                  </a:lnTo>
                  <a:lnTo>
                    <a:pt x="403" y="2125"/>
                  </a:lnTo>
                  <a:lnTo>
                    <a:pt x="461" y="2230"/>
                  </a:lnTo>
                  <a:lnTo>
                    <a:pt x="491" y="2279"/>
                  </a:lnTo>
                  <a:lnTo>
                    <a:pt x="322" y="2517"/>
                  </a:lnTo>
                  <a:lnTo>
                    <a:pt x="633" y="2812"/>
                  </a:lnTo>
                  <a:lnTo>
                    <a:pt x="857" y="2630"/>
                  </a:lnTo>
                  <a:lnTo>
                    <a:pt x="910" y="2660"/>
                  </a:lnTo>
                  <a:lnTo>
                    <a:pt x="1021" y="2713"/>
                  </a:lnTo>
                  <a:lnTo>
                    <a:pt x="1137" y="2755"/>
                  </a:lnTo>
                  <a:lnTo>
                    <a:pt x="1258" y="2787"/>
                  </a:lnTo>
                  <a:lnTo>
                    <a:pt x="1321" y="27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1" name="Freeform 54"/>
            <p:cNvSpPr>
              <a:spLocks/>
            </p:cNvSpPr>
            <p:nvPr/>
          </p:nvSpPr>
          <p:spPr bwMode="auto">
            <a:xfrm>
              <a:off x="5262529" y="4551418"/>
              <a:ext cx="115187" cy="115187"/>
            </a:xfrm>
            <a:custGeom>
              <a:avLst/>
              <a:gdLst>
                <a:gd name="T0" fmla="*/ 1192 w 1237"/>
                <a:gd name="T1" fmla="*/ 385 h 1237"/>
                <a:gd name="T2" fmla="*/ 1134 w 1237"/>
                <a:gd name="T3" fmla="*/ 275 h 1237"/>
                <a:gd name="T4" fmla="*/ 1057 w 1237"/>
                <a:gd name="T5" fmla="*/ 181 h 1237"/>
                <a:gd name="T6" fmla="*/ 965 w 1237"/>
                <a:gd name="T7" fmla="*/ 105 h 1237"/>
                <a:gd name="T8" fmla="*/ 860 w 1237"/>
                <a:gd name="T9" fmla="*/ 49 h 1237"/>
                <a:gd name="T10" fmla="*/ 747 w 1237"/>
                <a:gd name="T11" fmla="*/ 13 h 1237"/>
                <a:gd name="T12" fmla="*/ 628 w 1237"/>
                <a:gd name="T13" fmla="*/ 0 h 1237"/>
                <a:gd name="T14" fmla="*/ 506 w 1237"/>
                <a:gd name="T15" fmla="*/ 10 h 1237"/>
                <a:gd name="T16" fmla="*/ 414 w 1237"/>
                <a:gd name="T17" fmla="*/ 35 h 1237"/>
                <a:gd name="T18" fmla="*/ 328 w 1237"/>
                <a:gd name="T19" fmla="*/ 72 h 1237"/>
                <a:gd name="T20" fmla="*/ 225 w 1237"/>
                <a:gd name="T21" fmla="*/ 140 h 1237"/>
                <a:gd name="T22" fmla="*/ 141 w 1237"/>
                <a:gd name="T23" fmla="*/ 224 h 1237"/>
                <a:gd name="T24" fmla="*/ 74 w 1237"/>
                <a:gd name="T25" fmla="*/ 324 h 1237"/>
                <a:gd name="T26" fmla="*/ 28 w 1237"/>
                <a:gd name="T27" fmla="*/ 432 h 1237"/>
                <a:gd name="T28" fmla="*/ 4 w 1237"/>
                <a:gd name="T29" fmla="*/ 549 h 1237"/>
                <a:gd name="T30" fmla="*/ 2 w 1237"/>
                <a:gd name="T31" fmla="*/ 670 h 1237"/>
                <a:gd name="T32" fmla="*/ 25 w 1237"/>
                <a:gd name="T33" fmla="*/ 792 h 1237"/>
                <a:gd name="T34" fmla="*/ 46 w 1237"/>
                <a:gd name="T35" fmla="*/ 852 h 1237"/>
                <a:gd name="T36" fmla="*/ 104 w 1237"/>
                <a:gd name="T37" fmla="*/ 963 h 1237"/>
                <a:gd name="T38" fmla="*/ 180 w 1237"/>
                <a:gd name="T39" fmla="*/ 1056 h 1237"/>
                <a:gd name="T40" fmla="*/ 272 w 1237"/>
                <a:gd name="T41" fmla="*/ 1132 h 1237"/>
                <a:gd name="T42" fmla="*/ 376 w 1237"/>
                <a:gd name="T43" fmla="*/ 1189 h 1237"/>
                <a:gd name="T44" fmla="*/ 490 w 1237"/>
                <a:gd name="T45" fmla="*/ 1225 h 1237"/>
                <a:gd name="T46" fmla="*/ 609 w 1237"/>
                <a:gd name="T47" fmla="*/ 1237 h 1237"/>
                <a:gd name="T48" fmla="*/ 731 w 1237"/>
                <a:gd name="T49" fmla="*/ 1227 h 1237"/>
                <a:gd name="T50" fmla="*/ 822 w 1237"/>
                <a:gd name="T51" fmla="*/ 1202 h 1237"/>
                <a:gd name="T52" fmla="*/ 909 w 1237"/>
                <a:gd name="T53" fmla="*/ 1164 h 1237"/>
                <a:gd name="T54" fmla="*/ 1011 w 1237"/>
                <a:gd name="T55" fmla="*/ 1097 h 1237"/>
                <a:gd name="T56" fmla="*/ 1097 w 1237"/>
                <a:gd name="T57" fmla="*/ 1013 h 1237"/>
                <a:gd name="T58" fmla="*/ 1162 w 1237"/>
                <a:gd name="T59" fmla="*/ 914 h 1237"/>
                <a:gd name="T60" fmla="*/ 1208 w 1237"/>
                <a:gd name="T61" fmla="*/ 805 h 1237"/>
                <a:gd name="T62" fmla="*/ 1234 w 1237"/>
                <a:gd name="T63" fmla="*/ 689 h 1237"/>
                <a:gd name="T64" fmla="*/ 1235 w 1237"/>
                <a:gd name="T65" fmla="*/ 567 h 1237"/>
                <a:gd name="T66" fmla="*/ 1212 w 1237"/>
                <a:gd name="T67" fmla="*/ 445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37" h="1237">
                  <a:moveTo>
                    <a:pt x="1202" y="414"/>
                  </a:moveTo>
                  <a:lnTo>
                    <a:pt x="1192" y="385"/>
                  </a:lnTo>
                  <a:lnTo>
                    <a:pt x="1164" y="328"/>
                  </a:lnTo>
                  <a:lnTo>
                    <a:pt x="1134" y="275"/>
                  </a:lnTo>
                  <a:lnTo>
                    <a:pt x="1097" y="225"/>
                  </a:lnTo>
                  <a:lnTo>
                    <a:pt x="1057" y="181"/>
                  </a:lnTo>
                  <a:lnTo>
                    <a:pt x="1012" y="141"/>
                  </a:lnTo>
                  <a:lnTo>
                    <a:pt x="965" y="105"/>
                  </a:lnTo>
                  <a:lnTo>
                    <a:pt x="914" y="75"/>
                  </a:lnTo>
                  <a:lnTo>
                    <a:pt x="860" y="49"/>
                  </a:lnTo>
                  <a:lnTo>
                    <a:pt x="804" y="28"/>
                  </a:lnTo>
                  <a:lnTo>
                    <a:pt x="747" y="13"/>
                  </a:lnTo>
                  <a:lnTo>
                    <a:pt x="688" y="4"/>
                  </a:lnTo>
                  <a:lnTo>
                    <a:pt x="628" y="0"/>
                  </a:lnTo>
                  <a:lnTo>
                    <a:pt x="567" y="2"/>
                  </a:lnTo>
                  <a:lnTo>
                    <a:pt x="506" y="10"/>
                  </a:lnTo>
                  <a:lnTo>
                    <a:pt x="445" y="25"/>
                  </a:lnTo>
                  <a:lnTo>
                    <a:pt x="414" y="35"/>
                  </a:lnTo>
                  <a:lnTo>
                    <a:pt x="385" y="46"/>
                  </a:lnTo>
                  <a:lnTo>
                    <a:pt x="328" y="72"/>
                  </a:lnTo>
                  <a:lnTo>
                    <a:pt x="275" y="104"/>
                  </a:lnTo>
                  <a:lnTo>
                    <a:pt x="225" y="140"/>
                  </a:lnTo>
                  <a:lnTo>
                    <a:pt x="181" y="180"/>
                  </a:lnTo>
                  <a:lnTo>
                    <a:pt x="141" y="224"/>
                  </a:lnTo>
                  <a:lnTo>
                    <a:pt x="105" y="272"/>
                  </a:lnTo>
                  <a:lnTo>
                    <a:pt x="74" y="324"/>
                  </a:lnTo>
                  <a:lnTo>
                    <a:pt x="49" y="376"/>
                  </a:lnTo>
                  <a:lnTo>
                    <a:pt x="28" y="432"/>
                  </a:lnTo>
                  <a:lnTo>
                    <a:pt x="13" y="490"/>
                  </a:lnTo>
                  <a:lnTo>
                    <a:pt x="4" y="549"/>
                  </a:lnTo>
                  <a:lnTo>
                    <a:pt x="0" y="610"/>
                  </a:lnTo>
                  <a:lnTo>
                    <a:pt x="2" y="670"/>
                  </a:lnTo>
                  <a:lnTo>
                    <a:pt x="10" y="731"/>
                  </a:lnTo>
                  <a:lnTo>
                    <a:pt x="25" y="792"/>
                  </a:lnTo>
                  <a:lnTo>
                    <a:pt x="34" y="823"/>
                  </a:lnTo>
                  <a:lnTo>
                    <a:pt x="46" y="852"/>
                  </a:lnTo>
                  <a:lnTo>
                    <a:pt x="72" y="909"/>
                  </a:lnTo>
                  <a:lnTo>
                    <a:pt x="104" y="963"/>
                  </a:lnTo>
                  <a:lnTo>
                    <a:pt x="140" y="1011"/>
                  </a:lnTo>
                  <a:lnTo>
                    <a:pt x="180" y="1056"/>
                  </a:lnTo>
                  <a:lnTo>
                    <a:pt x="224" y="1097"/>
                  </a:lnTo>
                  <a:lnTo>
                    <a:pt x="272" y="1132"/>
                  </a:lnTo>
                  <a:lnTo>
                    <a:pt x="323" y="1162"/>
                  </a:lnTo>
                  <a:lnTo>
                    <a:pt x="376" y="1189"/>
                  </a:lnTo>
                  <a:lnTo>
                    <a:pt x="432" y="1209"/>
                  </a:lnTo>
                  <a:lnTo>
                    <a:pt x="490" y="1225"/>
                  </a:lnTo>
                  <a:lnTo>
                    <a:pt x="549" y="1234"/>
                  </a:lnTo>
                  <a:lnTo>
                    <a:pt x="609" y="1237"/>
                  </a:lnTo>
                  <a:lnTo>
                    <a:pt x="669" y="1235"/>
                  </a:lnTo>
                  <a:lnTo>
                    <a:pt x="731" y="1227"/>
                  </a:lnTo>
                  <a:lnTo>
                    <a:pt x="792" y="1212"/>
                  </a:lnTo>
                  <a:lnTo>
                    <a:pt x="822" y="1202"/>
                  </a:lnTo>
                  <a:lnTo>
                    <a:pt x="852" y="1192"/>
                  </a:lnTo>
                  <a:lnTo>
                    <a:pt x="909" y="1164"/>
                  </a:lnTo>
                  <a:lnTo>
                    <a:pt x="963" y="1134"/>
                  </a:lnTo>
                  <a:lnTo>
                    <a:pt x="1011" y="1097"/>
                  </a:lnTo>
                  <a:lnTo>
                    <a:pt x="1055" y="1057"/>
                  </a:lnTo>
                  <a:lnTo>
                    <a:pt x="1097" y="1013"/>
                  </a:lnTo>
                  <a:lnTo>
                    <a:pt x="1131" y="965"/>
                  </a:lnTo>
                  <a:lnTo>
                    <a:pt x="1162" y="914"/>
                  </a:lnTo>
                  <a:lnTo>
                    <a:pt x="1188" y="861"/>
                  </a:lnTo>
                  <a:lnTo>
                    <a:pt x="1208" y="805"/>
                  </a:lnTo>
                  <a:lnTo>
                    <a:pt x="1224" y="748"/>
                  </a:lnTo>
                  <a:lnTo>
                    <a:pt x="1234" y="689"/>
                  </a:lnTo>
                  <a:lnTo>
                    <a:pt x="1237" y="629"/>
                  </a:lnTo>
                  <a:lnTo>
                    <a:pt x="1235" y="567"/>
                  </a:lnTo>
                  <a:lnTo>
                    <a:pt x="1226" y="506"/>
                  </a:lnTo>
                  <a:lnTo>
                    <a:pt x="1212" y="445"/>
                  </a:lnTo>
                  <a:lnTo>
                    <a:pt x="1202" y="414"/>
                  </a:lnTo>
                  <a:close/>
                </a:path>
              </a:pathLst>
            </a:custGeom>
            <a:solidFill>
              <a:srgbClr val="EF2F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2" name="Freeform 55"/>
            <p:cNvSpPr>
              <a:spLocks noEditPoints="1"/>
            </p:cNvSpPr>
            <p:nvPr/>
          </p:nvSpPr>
          <p:spPr bwMode="auto">
            <a:xfrm>
              <a:off x="5248550" y="4538557"/>
              <a:ext cx="141468" cy="141468"/>
            </a:xfrm>
            <a:custGeom>
              <a:avLst/>
              <a:gdLst>
                <a:gd name="T0" fmla="*/ 719 w 1523"/>
                <a:gd name="T1" fmla="*/ 284 h 1519"/>
                <a:gd name="T2" fmla="*/ 606 w 1523"/>
                <a:gd name="T3" fmla="*/ 310 h 1519"/>
                <a:gd name="T4" fmla="*/ 539 w 1523"/>
                <a:gd name="T5" fmla="*/ 338 h 1519"/>
                <a:gd name="T6" fmla="*/ 408 w 1523"/>
                <a:gd name="T7" fmla="*/ 439 h 1519"/>
                <a:gd name="T8" fmla="*/ 314 w 1523"/>
                <a:gd name="T9" fmla="*/ 596 h 1519"/>
                <a:gd name="T10" fmla="*/ 285 w 1523"/>
                <a:gd name="T11" fmla="*/ 777 h 1519"/>
                <a:gd name="T12" fmla="*/ 311 w 1523"/>
                <a:gd name="T13" fmla="*/ 914 h 1519"/>
                <a:gd name="T14" fmla="*/ 362 w 1523"/>
                <a:gd name="T15" fmla="*/ 1018 h 1519"/>
                <a:gd name="T16" fmla="*/ 460 w 1523"/>
                <a:gd name="T17" fmla="*/ 1129 h 1519"/>
                <a:gd name="T18" fmla="*/ 584 w 1523"/>
                <a:gd name="T19" fmla="*/ 1204 h 1519"/>
                <a:gd name="T20" fmla="*/ 724 w 1523"/>
                <a:gd name="T21" fmla="*/ 1237 h 1519"/>
                <a:gd name="T22" fmla="*/ 804 w 1523"/>
                <a:gd name="T23" fmla="*/ 1236 h 1519"/>
                <a:gd name="T24" fmla="*/ 916 w 1523"/>
                <a:gd name="T25" fmla="*/ 1210 h 1519"/>
                <a:gd name="T26" fmla="*/ 984 w 1523"/>
                <a:gd name="T27" fmla="*/ 1181 h 1519"/>
                <a:gd name="T28" fmla="*/ 1115 w 1523"/>
                <a:gd name="T29" fmla="*/ 1081 h 1519"/>
                <a:gd name="T30" fmla="*/ 1209 w 1523"/>
                <a:gd name="T31" fmla="*/ 923 h 1519"/>
                <a:gd name="T32" fmla="*/ 1238 w 1523"/>
                <a:gd name="T33" fmla="*/ 742 h 1519"/>
                <a:gd name="T34" fmla="*/ 1212 w 1523"/>
                <a:gd name="T35" fmla="*/ 605 h 1519"/>
                <a:gd name="T36" fmla="*/ 1162 w 1523"/>
                <a:gd name="T37" fmla="*/ 502 h 1519"/>
                <a:gd name="T38" fmla="*/ 1067 w 1523"/>
                <a:gd name="T39" fmla="*/ 391 h 1519"/>
                <a:gd name="T40" fmla="*/ 945 w 1523"/>
                <a:gd name="T41" fmla="*/ 316 h 1519"/>
                <a:gd name="T42" fmla="*/ 800 w 1523"/>
                <a:gd name="T43" fmla="*/ 282 h 1519"/>
                <a:gd name="T44" fmla="*/ 761 w 1523"/>
                <a:gd name="T45" fmla="*/ 1519 h 1519"/>
                <a:gd name="T46" fmla="*/ 701 w 1523"/>
                <a:gd name="T47" fmla="*/ 1518 h 1519"/>
                <a:gd name="T48" fmla="*/ 474 w 1523"/>
                <a:gd name="T49" fmla="*/ 1465 h 1519"/>
                <a:gd name="T50" fmla="*/ 277 w 1523"/>
                <a:gd name="T51" fmla="*/ 1348 h 1519"/>
                <a:gd name="T52" fmla="*/ 124 w 1523"/>
                <a:gd name="T53" fmla="*/ 1175 h 1519"/>
                <a:gd name="T54" fmla="*/ 44 w 1523"/>
                <a:gd name="T55" fmla="*/ 1013 h 1519"/>
                <a:gd name="T56" fmla="*/ 13 w 1523"/>
                <a:gd name="T57" fmla="*/ 902 h 1519"/>
                <a:gd name="T58" fmla="*/ 0 w 1523"/>
                <a:gd name="T59" fmla="*/ 752 h 1519"/>
                <a:gd name="T60" fmla="*/ 17 w 1523"/>
                <a:gd name="T61" fmla="*/ 605 h 1519"/>
                <a:gd name="T62" fmla="*/ 60 w 1523"/>
                <a:gd name="T63" fmla="*/ 466 h 1519"/>
                <a:gd name="T64" fmla="*/ 130 w 1523"/>
                <a:gd name="T65" fmla="*/ 337 h 1519"/>
                <a:gd name="T66" fmla="*/ 222 w 1523"/>
                <a:gd name="T67" fmla="*/ 223 h 1519"/>
                <a:gd name="T68" fmla="*/ 337 w 1523"/>
                <a:gd name="T69" fmla="*/ 128 h 1519"/>
                <a:gd name="T70" fmla="*/ 471 w 1523"/>
                <a:gd name="T71" fmla="*/ 56 h 1519"/>
                <a:gd name="T72" fmla="*/ 540 w 1523"/>
                <a:gd name="T73" fmla="*/ 32 h 1519"/>
                <a:gd name="T74" fmla="*/ 666 w 1523"/>
                <a:gd name="T75" fmla="*/ 6 h 1519"/>
                <a:gd name="T76" fmla="*/ 761 w 1523"/>
                <a:gd name="T77" fmla="*/ 0 h 1519"/>
                <a:gd name="T78" fmla="*/ 939 w 1523"/>
                <a:gd name="T79" fmla="*/ 20 h 1519"/>
                <a:gd name="T80" fmla="*/ 1152 w 1523"/>
                <a:gd name="T81" fmla="*/ 105 h 1519"/>
                <a:gd name="T82" fmla="*/ 1328 w 1523"/>
                <a:gd name="T83" fmla="*/ 252 h 1519"/>
                <a:gd name="T84" fmla="*/ 1457 w 1523"/>
                <a:gd name="T85" fmla="*/ 449 h 1519"/>
                <a:gd name="T86" fmla="*/ 1491 w 1523"/>
                <a:gd name="T87" fmla="*/ 543 h 1519"/>
                <a:gd name="T88" fmla="*/ 1520 w 1523"/>
                <a:gd name="T89" fmla="*/ 693 h 1519"/>
                <a:gd name="T90" fmla="*/ 1518 w 1523"/>
                <a:gd name="T91" fmla="*/ 842 h 1519"/>
                <a:gd name="T92" fmla="*/ 1487 w 1523"/>
                <a:gd name="T93" fmla="*/ 985 h 1519"/>
                <a:gd name="T94" fmla="*/ 1431 w 1523"/>
                <a:gd name="T95" fmla="*/ 1119 h 1519"/>
                <a:gd name="T96" fmla="*/ 1349 w 1523"/>
                <a:gd name="T97" fmla="*/ 1241 h 1519"/>
                <a:gd name="T98" fmla="*/ 1246 w 1523"/>
                <a:gd name="T99" fmla="*/ 1346 h 1519"/>
                <a:gd name="T100" fmla="*/ 1120 w 1523"/>
                <a:gd name="T101" fmla="*/ 1430 h 1519"/>
                <a:gd name="T102" fmla="*/ 1015 w 1523"/>
                <a:gd name="T103" fmla="*/ 1477 h 1519"/>
                <a:gd name="T104" fmla="*/ 920 w 1523"/>
                <a:gd name="T105" fmla="*/ 1503 h 1519"/>
                <a:gd name="T106" fmla="*/ 793 w 1523"/>
                <a:gd name="T107" fmla="*/ 1519 h 1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23" h="1519">
                  <a:moveTo>
                    <a:pt x="761" y="281"/>
                  </a:moveTo>
                  <a:lnTo>
                    <a:pt x="719" y="284"/>
                  </a:lnTo>
                  <a:lnTo>
                    <a:pt x="640" y="299"/>
                  </a:lnTo>
                  <a:lnTo>
                    <a:pt x="606" y="310"/>
                  </a:lnTo>
                  <a:lnTo>
                    <a:pt x="583" y="318"/>
                  </a:lnTo>
                  <a:lnTo>
                    <a:pt x="539" y="338"/>
                  </a:lnTo>
                  <a:lnTo>
                    <a:pt x="478" y="375"/>
                  </a:lnTo>
                  <a:lnTo>
                    <a:pt x="408" y="439"/>
                  </a:lnTo>
                  <a:lnTo>
                    <a:pt x="353" y="514"/>
                  </a:lnTo>
                  <a:lnTo>
                    <a:pt x="314" y="596"/>
                  </a:lnTo>
                  <a:lnTo>
                    <a:pt x="291" y="685"/>
                  </a:lnTo>
                  <a:lnTo>
                    <a:pt x="285" y="777"/>
                  </a:lnTo>
                  <a:lnTo>
                    <a:pt x="297" y="869"/>
                  </a:lnTo>
                  <a:lnTo>
                    <a:pt x="311" y="914"/>
                  </a:lnTo>
                  <a:lnTo>
                    <a:pt x="326" y="950"/>
                  </a:lnTo>
                  <a:lnTo>
                    <a:pt x="362" y="1018"/>
                  </a:lnTo>
                  <a:lnTo>
                    <a:pt x="407" y="1077"/>
                  </a:lnTo>
                  <a:lnTo>
                    <a:pt x="460" y="1129"/>
                  </a:lnTo>
                  <a:lnTo>
                    <a:pt x="519" y="1171"/>
                  </a:lnTo>
                  <a:lnTo>
                    <a:pt x="584" y="1204"/>
                  </a:lnTo>
                  <a:lnTo>
                    <a:pt x="653" y="1226"/>
                  </a:lnTo>
                  <a:lnTo>
                    <a:pt x="724" y="1237"/>
                  </a:lnTo>
                  <a:lnTo>
                    <a:pt x="761" y="1238"/>
                  </a:lnTo>
                  <a:lnTo>
                    <a:pt x="804" y="1236"/>
                  </a:lnTo>
                  <a:lnTo>
                    <a:pt x="883" y="1220"/>
                  </a:lnTo>
                  <a:lnTo>
                    <a:pt x="916" y="1210"/>
                  </a:lnTo>
                  <a:lnTo>
                    <a:pt x="940" y="1201"/>
                  </a:lnTo>
                  <a:lnTo>
                    <a:pt x="984" y="1181"/>
                  </a:lnTo>
                  <a:lnTo>
                    <a:pt x="1045" y="1143"/>
                  </a:lnTo>
                  <a:lnTo>
                    <a:pt x="1115" y="1081"/>
                  </a:lnTo>
                  <a:lnTo>
                    <a:pt x="1170" y="1006"/>
                  </a:lnTo>
                  <a:lnTo>
                    <a:pt x="1209" y="923"/>
                  </a:lnTo>
                  <a:lnTo>
                    <a:pt x="1232" y="834"/>
                  </a:lnTo>
                  <a:lnTo>
                    <a:pt x="1238" y="742"/>
                  </a:lnTo>
                  <a:lnTo>
                    <a:pt x="1226" y="650"/>
                  </a:lnTo>
                  <a:lnTo>
                    <a:pt x="1212" y="605"/>
                  </a:lnTo>
                  <a:lnTo>
                    <a:pt x="1197" y="568"/>
                  </a:lnTo>
                  <a:lnTo>
                    <a:pt x="1162" y="502"/>
                  </a:lnTo>
                  <a:lnTo>
                    <a:pt x="1119" y="443"/>
                  </a:lnTo>
                  <a:lnTo>
                    <a:pt x="1067" y="391"/>
                  </a:lnTo>
                  <a:lnTo>
                    <a:pt x="1009" y="349"/>
                  </a:lnTo>
                  <a:lnTo>
                    <a:pt x="945" y="316"/>
                  </a:lnTo>
                  <a:lnTo>
                    <a:pt x="875" y="294"/>
                  </a:lnTo>
                  <a:lnTo>
                    <a:pt x="800" y="282"/>
                  </a:lnTo>
                  <a:lnTo>
                    <a:pt x="761" y="281"/>
                  </a:lnTo>
                  <a:close/>
                  <a:moveTo>
                    <a:pt x="761" y="1519"/>
                  </a:moveTo>
                  <a:lnTo>
                    <a:pt x="761" y="1519"/>
                  </a:lnTo>
                  <a:lnTo>
                    <a:pt x="701" y="1518"/>
                  </a:lnTo>
                  <a:lnTo>
                    <a:pt x="584" y="1500"/>
                  </a:lnTo>
                  <a:lnTo>
                    <a:pt x="474" y="1465"/>
                  </a:lnTo>
                  <a:lnTo>
                    <a:pt x="371" y="1413"/>
                  </a:lnTo>
                  <a:lnTo>
                    <a:pt x="277" y="1348"/>
                  </a:lnTo>
                  <a:lnTo>
                    <a:pt x="195" y="1268"/>
                  </a:lnTo>
                  <a:lnTo>
                    <a:pt x="124" y="1175"/>
                  </a:lnTo>
                  <a:lnTo>
                    <a:pt x="66" y="1071"/>
                  </a:lnTo>
                  <a:lnTo>
                    <a:pt x="44" y="1013"/>
                  </a:lnTo>
                  <a:lnTo>
                    <a:pt x="31" y="976"/>
                  </a:lnTo>
                  <a:lnTo>
                    <a:pt x="13" y="902"/>
                  </a:lnTo>
                  <a:lnTo>
                    <a:pt x="3" y="827"/>
                  </a:lnTo>
                  <a:lnTo>
                    <a:pt x="0" y="752"/>
                  </a:lnTo>
                  <a:lnTo>
                    <a:pt x="5" y="678"/>
                  </a:lnTo>
                  <a:lnTo>
                    <a:pt x="17" y="605"/>
                  </a:lnTo>
                  <a:lnTo>
                    <a:pt x="36" y="535"/>
                  </a:lnTo>
                  <a:lnTo>
                    <a:pt x="60" y="466"/>
                  </a:lnTo>
                  <a:lnTo>
                    <a:pt x="92" y="400"/>
                  </a:lnTo>
                  <a:lnTo>
                    <a:pt x="130" y="337"/>
                  </a:lnTo>
                  <a:lnTo>
                    <a:pt x="174" y="278"/>
                  </a:lnTo>
                  <a:lnTo>
                    <a:pt x="222" y="223"/>
                  </a:lnTo>
                  <a:lnTo>
                    <a:pt x="277" y="173"/>
                  </a:lnTo>
                  <a:lnTo>
                    <a:pt x="337" y="128"/>
                  </a:lnTo>
                  <a:lnTo>
                    <a:pt x="403" y="89"/>
                  </a:lnTo>
                  <a:lnTo>
                    <a:pt x="471" y="56"/>
                  </a:lnTo>
                  <a:lnTo>
                    <a:pt x="508" y="42"/>
                  </a:lnTo>
                  <a:lnTo>
                    <a:pt x="540" y="32"/>
                  </a:lnTo>
                  <a:lnTo>
                    <a:pt x="603" y="17"/>
                  </a:lnTo>
                  <a:lnTo>
                    <a:pt x="666" y="6"/>
                  </a:lnTo>
                  <a:lnTo>
                    <a:pt x="730" y="1"/>
                  </a:lnTo>
                  <a:lnTo>
                    <a:pt x="761" y="0"/>
                  </a:lnTo>
                  <a:lnTo>
                    <a:pt x="821" y="2"/>
                  </a:lnTo>
                  <a:lnTo>
                    <a:pt x="939" y="20"/>
                  </a:lnTo>
                  <a:lnTo>
                    <a:pt x="1048" y="55"/>
                  </a:lnTo>
                  <a:lnTo>
                    <a:pt x="1152" y="105"/>
                  </a:lnTo>
                  <a:lnTo>
                    <a:pt x="1246" y="172"/>
                  </a:lnTo>
                  <a:lnTo>
                    <a:pt x="1328" y="252"/>
                  </a:lnTo>
                  <a:lnTo>
                    <a:pt x="1398" y="345"/>
                  </a:lnTo>
                  <a:lnTo>
                    <a:pt x="1457" y="449"/>
                  </a:lnTo>
                  <a:lnTo>
                    <a:pt x="1479" y="506"/>
                  </a:lnTo>
                  <a:lnTo>
                    <a:pt x="1491" y="543"/>
                  </a:lnTo>
                  <a:lnTo>
                    <a:pt x="1509" y="618"/>
                  </a:lnTo>
                  <a:lnTo>
                    <a:pt x="1520" y="693"/>
                  </a:lnTo>
                  <a:lnTo>
                    <a:pt x="1523" y="768"/>
                  </a:lnTo>
                  <a:lnTo>
                    <a:pt x="1518" y="842"/>
                  </a:lnTo>
                  <a:lnTo>
                    <a:pt x="1506" y="914"/>
                  </a:lnTo>
                  <a:lnTo>
                    <a:pt x="1487" y="985"/>
                  </a:lnTo>
                  <a:lnTo>
                    <a:pt x="1463" y="1054"/>
                  </a:lnTo>
                  <a:lnTo>
                    <a:pt x="1431" y="1119"/>
                  </a:lnTo>
                  <a:lnTo>
                    <a:pt x="1393" y="1182"/>
                  </a:lnTo>
                  <a:lnTo>
                    <a:pt x="1349" y="1241"/>
                  </a:lnTo>
                  <a:lnTo>
                    <a:pt x="1300" y="1296"/>
                  </a:lnTo>
                  <a:lnTo>
                    <a:pt x="1246" y="1346"/>
                  </a:lnTo>
                  <a:lnTo>
                    <a:pt x="1185" y="1391"/>
                  </a:lnTo>
                  <a:lnTo>
                    <a:pt x="1120" y="1430"/>
                  </a:lnTo>
                  <a:lnTo>
                    <a:pt x="1051" y="1463"/>
                  </a:lnTo>
                  <a:lnTo>
                    <a:pt x="1015" y="1477"/>
                  </a:lnTo>
                  <a:lnTo>
                    <a:pt x="983" y="1487"/>
                  </a:lnTo>
                  <a:lnTo>
                    <a:pt x="920" y="1503"/>
                  </a:lnTo>
                  <a:lnTo>
                    <a:pt x="856" y="1514"/>
                  </a:lnTo>
                  <a:lnTo>
                    <a:pt x="793" y="1519"/>
                  </a:lnTo>
                  <a:lnTo>
                    <a:pt x="761" y="1519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4584747" y="1952356"/>
            <a:ext cx="1391189" cy="1391189"/>
            <a:chOff x="2683058" y="4740182"/>
            <a:chExt cx="834663" cy="834663"/>
          </a:xfrm>
        </p:grpSpPr>
        <p:sp>
          <p:nvSpPr>
            <p:cNvPr id="94" name="모서리가 둥근 직사각형 93"/>
            <p:cNvSpPr/>
            <p:nvPr/>
          </p:nvSpPr>
          <p:spPr>
            <a:xfrm>
              <a:off x="2683058" y="4740182"/>
              <a:ext cx="834663" cy="8346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F30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grpSp>
          <p:nvGrpSpPr>
            <p:cNvPr id="95" name="Group 80"/>
            <p:cNvGrpSpPr>
              <a:grpSpLocks noChangeAspect="1"/>
            </p:cNvGrpSpPr>
            <p:nvPr/>
          </p:nvGrpSpPr>
          <p:grpSpPr bwMode="auto">
            <a:xfrm>
              <a:off x="2929927" y="4958464"/>
              <a:ext cx="387155" cy="387514"/>
              <a:chOff x="6271" y="3239"/>
              <a:chExt cx="1080" cy="1081"/>
            </a:xfrm>
          </p:grpSpPr>
          <p:sp>
            <p:nvSpPr>
              <p:cNvPr id="96" name="Freeform 81"/>
              <p:cNvSpPr>
                <a:spLocks/>
              </p:cNvSpPr>
              <p:nvPr/>
            </p:nvSpPr>
            <p:spPr bwMode="auto">
              <a:xfrm>
                <a:off x="7042" y="4033"/>
                <a:ext cx="252" cy="247"/>
              </a:xfrm>
              <a:custGeom>
                <a:avLst/>
                <a:gdLst>
                  <a:gd name="T0" fmla="*/ 2012 w 2012"/>
                  <a:gd name="T1" fmla="*/ 1973 h 1973"/>
                  <a:gd name="T2" fmla="*/ 662 w 2012"/>
                  <a:gd name="T3" fmla="*/ 1973 h 1973"/>
                  <a:gd name="T4" fmla="*/ 628 w 2012"/>
                  <a:gd name="T5" fmla="*/ 1973 h 1973"/>
                  <a:gd name="T6" fmla="*/ 561 w 2012"/>
                  <a:gd name="T7" fmla="*/ 1966 h 1973"/>
                  <a:gd name="T8" fmla="*/ 497 w 2012"/>
                  <a:gd name="T9" fmla="*/ 1952 h 1973"/>
                  <a:gd name="T10" fmla="*/ 435 w 2012"/>
                  <a:gd name="T11" fmla="*/ 1933 h 1973"/>
                  <a:gd name="T12" fmla="*/ 376 w 2012"/>
                  <a:gd name="T13" fmla="*/ 1908 h 1973"/>
                  <a:gd name="T14" fmla="*/ 319 w 2012"/>
                  <a:gd name="T15" fmla="*/ 1877 h 1973"/>
                  <a:gd name="T16" fmla="*/ 266 w 2012"/>
                  <a:gd name="T17" fmla="*/ 1841 h 1973"/>
                  <a:gd name="T18" fmla="*/ 218 w 2012"/>
                  <a:gd name="T19" fmla="*/ 1801 h 1973"/>
                  <a:gd name="T20" fmla="*/ 172 w 2012"/>
                  <a:gd name="T21" fmla="*/ 1756 h 1973"/>
                  <a:gd name="T22" fmla="*/ 132 w 2012"/>
                  <a:gd name="T23" fmla="*/ 1707 h 1973"/>
                  <a:gd name="T24" fmla="*/ 96 w 2012"/>
                  <a:gd name="T25" fmla="*/ 1654 h 1973"/>
                  <a:gd name="T26" fmla="*/ 66 w 2012"/>
                  <a:gd name="T27" fmla="*/ 1598 h 1973"/>
                  <a:gd name="T28" fmla="*/ 41 w 2012"/>
                  <a:gd name="T29" fmla="*/ 1538 h 1973"/>
                  <a:gd name="T30" fmla="*/ 21 w 2012"/>
                  <a:gd name="T31" fmla="*/ 1476 h 1973"/>
                  <a:gd name="T32" fmla="*/ 8 w 2012"/>
                  <a:gd name="T33" fmla="*/ 1411 h 1973"/>
                  <a:gd name="T34" fmla="*/ 1 w 2012"/>
                  <a:gd name="T35" fmla="*/ 1345 h 1973"/>
                  <a:gd name="T36" fmla="*/ 0 w 2012"/>
                  <a:gd name="T37" fmla="*/ 1311 h 1973"/>
                  <a:gd name="T38" fmla="*/ 0 w 2012"/>
                  <a:gd name="T39" fmla="*/ 0 h 1973"/>
                  <a:gd name="T40" fmla="*/ 271 w 2012"/>
                  <a:gd name="T41" fmla="*/ 0 h 1973"/>
                  <a:gd name="T42" fmla="*/ 271 w 2012"/>
                  <a:gd name="T43" fmla="*/ 1311 h 1973"/>
                  <a:gd name="T44" fmla="*/ 272 w 2012"/>
                  <a:gd name="T45" fmla="*/ 1351 h 1973"/>
                  <a:gd name="T46" fmla="*/ 288 w 2012"/>
                  <a:gd name="T47" fmla="*/ 1427 h 1973"/>
                  <a:gd name="T48" fmla="*/ 317 w 2012"/>
                  <a:gd name="T49" fmla="*/ 1498 h 1973"/>
                  <a:gd name="T50" fmla="*/ 360 w 2012"/>
                  <a:gd name="T51" fmla="*/ 1560 h 1973"/>
                  <a:gd name="T52" fmla="*/ 412 w 2012"/>
                  <a:gd name="T53" fmla="*/ 1614 h 1973"/>
                  <a:gd name="T54" fmla="*/ 475 w 2012"/>
                  <a:gd name="T55" fmla="*/ 1655 h 1973"/>
                  <a:gd name="T56" fmla="*/ 546 w 2012"/>
                  <a:gd name="T57" fmla="*/ 1686 h 1973"/>
                  <a:gd name="T58" fmla="*/ 622 w 2012"/>
                  <a:gd name="T59" fmla="*/ 1701 h 1973"/>
                  <a:gd name="T60" fmla="*/ 662 w 2012"/>
                  <a:gd name="T61" fmla="*/ 1703 h 1973"/>
                  <a:gd name="T62" fmla="*/ 2012 w 2012"/>
                  <a:gd name="T63" fmla="*/ 1703 h 1973"/>
                  <a:gd name="T64" fmla="*/ 2012 w 2012"/>
                  <a:gd name="T65" fmla="*/ 1973 h 19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012" h="1973">
                    <a:moveTo>
                      <a:pt x="2012" y="1973"/>
                    </a:moveTo>
                    <a:lnTo>
                      <a:pt x="662" y="1973"/>
                    </a:lnTo>
                    <a:lnTo>
                      <a:pt x="628" y="1973"/>
                    </a:lnTo>
                    <a:lnTo>
                      <a:pt x="561" y="1966"/>
                    </a:lnTo>
                    <a:lnTo>
                      <a:pt x="497" y="1952"/>
                    </a:lnTo>
                    <a:lnTo>
                      <a:pt x="435" y="1933"/>
                    </a:lnTo>
                    <a:lnTo>
                      <a:pt x="376" y="1908"/>
                    </a:lnTo>
                    <a:lnTo>
                      <a:pt x="319" y="1877"/>
                    </a:lnTo>
                    <a:lnTo>
                      <a:pt x="266" y="1841"/>
                    </a:lnTo>
                    <a:lnTo>
                      <a:pt x="218" y="1801"/>
                    </a:lnTo>
                    <a:lnTo>
                      <a:pt x="172" y="1756"/>
                    </a:lnTo>
                    <a:lnTo>
                      <a:pt x="132" y="1707"/>
                    </a:lnTo>
                    <a:lnTo>
                      <a:pt x="96" y="1654"/>
                    </a:lnTo>
                    <a:lnTo>
                      <a:pt x="66" y="1598"/>
                    </a:lnTo>
                    <a:lnTo>
                      <a:pt x="41" y="1538"/>
                    </a:lnTo>
                    <a:lnTo>
                      <a:pt x="21" y="1476"/>
                    </a:lnTo>
                    <a:lnTo>
                      <a:pt x="8" y="1411"/>
                    </a:lnTo>
                    <a:lnTo>
                      <a:pt x="1" y="1345"/>
                    </a:lnTo>
                    <a:lnTo>
                      <a:pt x="0" y="1311"/>
                    </a:lnTo>
                    <a:lnTo>
                      <a:pt x="0" y="0"/>
                    </a:lnTo>
                    <a:lnTo>
                      <a:pt x="271" y="0"/>
                    </a:lnTo>
                    <a:lnTo>
                      <a:pt x="271" y="1311"/>
                    </a:lnTo>
                    <a:lnTo>
                      <a:pt x="272" y="1351"/>
                    </a:lnTo>
                    <a:lnTo>
                      <a:pt x="288" y="1427"/>
                    </a:lnTo>
                    <a:lnTo>
                      <a:pt x="317" y="1498"/>
                    </a:lnTo>
                    <a:lnTo>
                      <a:pt x="360" y="1560"/>
                    </a:lnTo>
                    <a:lnTo>
                      <a:pt x="412" y="1614"/>
                    </a:lnTo>
                    <a:lnTo>
                      <a:pt x="475" y="1655"/>
                    </a:lnTo>
                    <a:lnTo>
                      <a:pt x="546" y="1686"/>
                    </a:lnTo>
                    <a:lnTo>
                      <a:pt x="622" y="1701"/>
                    </a:lnTo>
                    <a:lnTo>
                      <a:pt x="662" y="1703"/>
                    </a:lnTo>
                    <a:lnTo>
                      <a:pt x="2012" y="1703"/>
                    </a:lnTo>
                    <a:lnTo>
                      <a:pt x="2012" y="1973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Freeform 82"/>
              <p:cNvSpPr>
                <a:spLocks/>
              </p:cNvSpPr>
              <p:nvPr/>
            </p:nvSpPr>
            <p:spPr bwMode="auto">
              <a:xfrm>
                <a:off x="7253" y="4222"/>
                <a:ext cx="81" cy="81"/>
              </a:xfrm>
              <a:custGeom>
                <a:avLst/>
                <a:gdLst>
                  <a:gd name="T0" fmla="*/ 324 w 648"/>
                  <a:gd name="T1" fmla="*/ 0 h 648"/>
                  <a:gd name="T2" fmla="*/ 358 w 648"/>
                  <a:gd name="T3" fmla="*/ 1 h 648"/>
                  <a:gd name="T4" fmla="*/ 420 w 648"/>
                  <a:gd name="T5" fmla="*/ 14 h 648"/>
                  <a:gd name="T6" fmla="*/ 479 w 648"/>
                  <a:gd name="T7" fmla="*/ 38 h 648"/>
                  <a:gd name="T8" fmla="*/ 531 w 648"/>
                  <a:gd name="T9" fmla="*/ 73 h 648"/>
                  <a:gd name="T10" fmla="*/ 574 w 648"/>
                  <a:gd name="T11" fmla="*/ 117 h 648"/>
                  <a:gd name="T12" fmla="*/ 610 w 648"/>
                  <a:gd name="T13" fmla="*/ 169 h 648"/>
                  <a:gd name="T14" fmla="*/ 634 w 648"/>
                  <a:gd name="T15" fmla="*/ 228 h 648"/>
                  <a:gd name="T16" fmla="*/ 647 w 648"/>
                  <a:gd name="T17" fmla="*/ 290 h 648"/>
                  <a:gd name="T18" fmla="*/ 648 w 648"/>
                  <a:gd name="T19" fmla="*/ 324 h 648"/>
                  <a:gd name="T20" fmla="*/ 647 w 648"/>
                  <a:gd name="T21" fmla="*/ 357 h 648"/>
                  <a:gd name="T22" fmla="*/ 634 w 648"/>
                  <a:gd name="T23" fmla="*/ 420 h 648"/>
                  <a:gd name="T24" fmla="*/ 610 w 648"/>
                  <a:gd name="T25" fmla="*/ 479 h 648"/>
                  <a:gd name="T26" fmla="*/ 574 w 648"/>
                  <a:gd name="T27" fmla="*/ 531 h 648"/>
                  <a:gd name="T28" fmla="*/ 531 w 648"/>
                  <a:gd name="T29" fmla="*/ 574 h 648"/>
                  <a:gd name="T30" fmla="*/ 479 w 648"/>
                  <a:gd name="T31" fmla="*/ 610 h 648"/>
                  <a:gd name="T32" fmla="*/ 420 w 648"/>
                  <a:gd name="T33" fmla="*/ 634 h 648"/>
                  <a:gd name="T34" fmla="*/ 358 w 648"/>
                  <a:gd name="T35" fmla="*/ 647 h 648"/>
                  <a:gd name="T36" fmla="*/ 324 w 648"/>
                  <a:gd name="T37" fmla="*/ 648 h 648"/>
                  <a:gd name="T38" fmla="*/ 291 w 648"/>
                  <a:gd name="T39" fmla="*/ 647 h 648"/>
                  <a:gd name="T40" fmla="*/ 228 w 648"/>
                  <a:gd name="T41" fmla="*/ 634 h 648"/>
                  <a:gd name="T42" fmla="*/ 169 w 648"/>
                  <a:gd name="T43" fmla="*/ 610 h 648"/>
                  <a:gd name="T44" fmla="*/ 118 w 648"/>
                  <a:gd name="T45" fmla="*/ 574 h 648"/>
                  <a:gd name="T46" fmla="*/ 74 w 648"/>
                  <a:gd name="T47" fmla="*/ 531 h 648"/>
                  <a:gd name="T48" fmla="*/ 39 w 648"/>
                  <a:gd name="T49" fmla="*/ 479 h 648"/>
                  <a:gd name="T50" fmla="*/ 14 w 648"/>
                  <a:gd name="T51" fmla="*/ 420 h 648"/>
                  <a:gd name="T52" fmla="*/ 1 w 648"/>
                  <a:gd name="T53" fmla="*/ 357 h 648"/>
                  <a:gd name="T54" fmla="*/ 0 w 648"/>
                  <a:gd name="T55" fmla="*/ 324 h 648"/>
                  <a:gd name="T56" fmla="*/ 1 w 648"/>
                  <a:gd name="T57" fmla="*/ 290 h 648"/>
                  <a:gd name="T58" fmla="*/ 14 w 648"/>
                  <a:gd name="T59" fmla="*/ 228 h 648"/>
                  <a:gd name="T60" fmla="*/ 39 w 648"/>
                  <a:gd name="T61" fmla="*/ 169 h 648"/>
                  <a:gd name="T62" fmla="*/ 74 w 648"/>
                  <a:gd name="T63" fmla="*/ 117 h 648"/>
                  <a:gd name="T64" fmla="*/ 118 w 648"/>
                  <a:gd name="T65" fmla="*/ 73 h 648"/>
                  <a:gd name="T66" fmla="*/ 169 w 648"/>
                  <a:gd name="T67" fmla="*/ 38 h 648"/>
                  <a:gd name="T68" fmla="*/ 228 w 648"/>
                  <a:gd name="T69" fmla="*/ 14 h 648"/>
                  <a:gd name="T70" fmla="*/ 291 w 648"/>
                  <a:gd name="T71" fmla="*/ 1 h 648"/>
                  <a:gd name="T72" fmla="*/ 324 w 648"/>
                  <a:gd name="T73" fmla="*/ 0 h 6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48" h="648">
                    <a:moveTo>
                      <a:pt x="324" y="0"/>
                    </a:moveTo>
                    <a:lnTo>
                      <a:pt x="358" y="1"/>
                    </a:lnTo>
                    <a:lnTo>
                      <a:pt x="420" y="14"/>
                    </a:lnTo>
                    <a:lnTo>
                      <a:pt x="479" y="38"/>
                    </a:lnTo>
                    <a:lnTo>
                      <a:pt x="531" y="73"/>
                    </a:lnTo>
                    <a:lnTo>
                      <a:pt x="574" y="117"/>
                    </a:lnTo>
                    <a:lnTo>
                      <a:pt x="610" y="169"/>
                    </a:lnTo>
                    <a:lnTo>
                      <a:pt x="634" y="228"/>
                    </a:lnTo>
                    <a:lnTo>
                      <a:pt x="647" y="290"/>
                    </a:lnTo>
                    <a:lnTo>
                      <a:pt x="648" y="324"/>
                    </a:lnTo>
                    <a:lnTo>
                      <a:pt x="647" y="357"/>
                    </a:lnTo>
                    <a:lnTo>
                      <a:pt x="634" y="420"/>
                    </a:lnTo>
                    <a:lnTo>
                      <a:pt x="610" y="479"/>
                    </a:lnTo>
                    <a:lnTo>
                      <a:pt x="574" y="531"/>
                    </a:lnTo>
                    <a:lnTo>
                      <a:pt x="531" y="574"/>
                    </a:lnTo>
                    <a:lnTo>
                      <a:pt x="479" y="610"/>
                    </a:lnTo>
                    <a:lnTo>
                      <a:pt x="420" y="634"/>
                    </a:lnTo>
                    <a:lnTo>
                      <a:pt x="358" y="647"/>
                    </a:lnTo>
                    <a:lnTo>
                      <a:pt x="324" y="648"/>
                    </a:lnTo>
                    <a:lnTo>
                      <a:pt x="291" y="647"/>
                    </a:lnTo>
                    <a:lnTo>
                      <a:pt x="228" y="634"/>
                    </a:lnTo>
                    <a:lnTo>
                      <a:pt x="169" y="610"/>
                    </a:lnTo>
                    <a:lnTo>
                      <a:pt x="118" y="574"/>
                    </a:lnTo>
                    <a:lnTo>
                      <a:pt x="74" y="531"/>
                    </a:lnTo>
                    <a:lnTo>
                      <a:pt x="39" y="479"/>
                    </a:lnTo>
                    <a:lnTo>
                      <a:pt x="14" y="420"/>
                    </a:lnTo>
                    <a:lnTo>
                      <a:pt x="1" y="357"/>
                    </a:lnTo>
                    <a:lnTo>
                      <a:pt x="0" y="324"/>
                    </a:lnTo>
                    <a:lnTo>
                      <a:pt x="1" y="290"/>
                    </a:lnTo>
                    <a:lnTo>
                      <a:pt x="14" y="228"/>
                    </a:lnTo>
                    <a:lnTo>
                      <a:pt x="39" y="169"/>
                    </a:lnTo>
                    <a:lnTo>
                      <a:pt x="74" y="117"/>
                    </a:lnTo>
                    <a:lnTo>
                      <a:pt x="118" y="73"/>
                    </a:lnTo>
                    <a:lnTo>
                      <a:pt x="169" y="38"/>
                    </a:lnTo>
                    <a:lnTo>
                      <a:pt x="228" y="14"/>
                    </a:lnTo>
                    <a:lnTo>
                      <a:pt x="291" y="1"/>
                    </a:lnTo>
                    <a:lnTo>
                      <a:pt x="3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Freeform 83"/>
              <p:cNvSpPr>
                <a:spLocks noEditPoints="1"/>
              </p:cNvSpPr>
              <p:nvPr/>
            </p:nvSpPr>
            <p:spPr bwMode="auto">
              <a:xfrm>
                <a:off x="7236" y="4205"/>
                <a:ext cx="115" cy="115"/>
              </a:xfrm>
              <a:custGeom>
                <a:avLst/>
                <a:gdLst>
                  <a:gd name="T0" fmla="*/ 438 w 917"/>
                  <a:gd name="T1" fmla="*/ 270 h 918"/>
                  <a:gd name="T2" fmla="*/ 366 w 917"/>
                  <a:gd name="T3" fmla="*/ 292 h 918"/>
                  <a:gd name="T4" fmla="*/ 311 w 917"/>
                  <a:gd name="T5" fmla="*/ 337 h 918"/>
                  <a:gd name="T6" fmla="*/ 277 w 917"/>
                  <a:gd name="T7" fmla="*/ 401 h 918"/>
                  <a:gd name="T8" fmla="*/ 269 w 917"/>
                  <a:gd name="T9" fmla="*/ 459 h 918"/>
                  <a:gd name="T10" fmla="*/ 277 w 917"/>
                  <a:gd name="T11" fmla="*/ 517 h 918"/>
                  <a:gd name="T12" fmla="*/ 311 w 917"/>
                  <a:gd name="T13" fmla="*/ 580 h 918"/>
                  <a:gd name="T14" fmla="*/ 366 w 917"/>
                  <a:gd name="T15" fmla="*/ 626 h 918"/>
                  <a:gd name="T16" fmla="*/ 438 w 917"/>
                  <a:gd name="T17" fmla="*/ 647 h 918"/>
                  <a:gd name="T18" fmla="*/ 479 w 917"/>
                  <a:gd name="T19" fmla="*/ 647 h 918"/>
                  <a:gd name="T20" fmla="*/ 550 w 917"/>
                  <a:gd name="T21" fmla="*/ 626 h 918"/>
                  <a:gd name="T22" fmla="*/ 605 w 917"/>
                  <a:gd name="T23" fmla="*/ 580 h 918"/>
                  <a:gd name="T24" fmla="*/ 640 w 917"/>
                  <a:gd name="T25" fmla="*/ 517 h 918"/>
                  <a:gd name="T26" fmla="*/ 648 w 917"/>
                  <a:gd name="T27" fmla="*/ 459 h 918"/>
                  <a:gd name="T28" fmla="*/ 640 w 917"/>
                  <a:gd name="T29" fmla="*/ 401 h 918"/>
                  <a:gd name="T30" fmla="*/ 605 w 917"/>
                  <a:gd name="T31" fmla="*/ 337 h 918"/>
                  <a:gd name="T32" fmla="*/ 550 w 917"/>
                  <a:gd name="T33" fmla="*/ 292 h 918"/>
                  <a:gd name="T34" fmla="*/ 479 w 917"/>
                  <a:gd name="T35" fmla="*/ 270 h 918"/>
                  <a:gd name="T36" fmla="*/ 458 w 917"/>
                  <a:gd name="T37" fmla="*/ 918 h 918"/>
                  <a:gd name="T38" fmla="*/ 321 w 917"/>
                  <a:gd name="T39" fmla="*/ 899 h 918"/>
                  <a:gd name="T40" fmla="*/ 165 w 917"/>
                  <a:gd name="T41" fmla="*/ 815 h 918"/>
                  <a:gd name="T42" fmla="*/ 53 w 917"/>
                  <a:gd name="T43" fmla="*/ 680 h 918"/>
                  <a:gd name="T44" fmla="*/ 1 w 917"/>
                  <a:gd name="T45" fmla="*/ 506 h 918"/>
                  <a:gd name="T46" fmla="*/ 1 w 917"/>
                  <a:gd name="T47" fmla="*/ 411 h 918"/>
                  <a:gd name="T48" fmla="*/ 53 w 917"/>
                  <a:gd name="T49" fmla="*/ 238 h 918"/>
                  <a:gd name="T50" fmla="*/ 165 w 917"/>
                  <a:gd name="T51" fmla="*/ 103 h 918"/>
                  <a:gd name="T52" fmla="*/ 321 w 917"/>
                  <a:gd name="T53" fmla="*/ 19 h 918"/>
                  <a:gd name="T54" fmla="*/ 458 w 917"/>
                  <a:gd name="T55" fmla="*/ 0 h 918"/>
                  <a:gd name="T56" fmla="*/ 596 w 917"/>
                  <a:gd name="T57" fmla="*/ 19 h 918"/>
                  <a:gd name="T58" fmla="*/ 752 w 917"/>
                  <a:gd name="T59" fmla="*/ 103 h 918"/>
                  <a:gd name="T60" fmla="*/ 863 w 917"/>
                  <a:gd name="T61" fmla="*/ 238 h 918"/>
                  <a:gd name="T62" fmla="*/ 916 w 917"/>
                  <a:gd name="T63" fmla="*/ 411 h 918"/>
                  <a:gd name="T64" fmla="*/ 916 w 917"/>
                  <a:gd name="T65" fmla="*/ 506 h 918"/>
                  <a:gd name="T66" fmla="*/ 863 w 917"/>
                  <a:gd name="T67" fmla="*/ 680 h 918"/>
                  <a:gd name="T68" fmla="*/ 752 w 917"/>
                  <a:gd name="T69" fmla="*/ 815 h 918"/>
                  <a:gd name="T70" fmla="*/ 596 w 917"/>
                  <a:gd name="T71" fmla="*/ 899 h 918"/>
                  <a:gd name="T72" fmla="*/ 458 w 917"/>
                  <a:gd name="T73" fmla="*/ 918 h 9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17" h="918">
                    <a:moveTo>
                      <a:pt x="458" y="269"/>
                    </a:moveTo>
                    <a:lnTo>
                      <a:pt x="438" y="270"/>
                    </a:lnTo>
                    <a:lnTo>
                      <a:pt x="401" y="277"/>
                    </a:lnTo>
                    <a:lnTo>
                      <a:pt x="366" y="292"/>
                    </a:lnTo>
                    <a:lnTo>
                      <a:pt x="337" y="312"/>
                    </a:lnTo>
                    <a:lnTo>
                      <a:pt x="311" y="337"/>
                    </a:lnTo>
                    <a:lnTo>
                      <a:pt x="291" y="367"/>
                    </a:lnTo>
                    <a:lnTo>
                      <a:pt x="277" y="401"/>
                    </a:lnTo>
                    <a:lnTo>
                      <a:pt x="270" y="439"/>
                    </a:lnTo>
                    <a:lnTo>
                      <a:pt x="269" y="459"/>
                    </a:lnTo>
                    <a:lnTo>
                      <a:pt x="270" y="479"/>
                    </a:lnTo>
                    <a:lnTo>
                      <a:pt x="277" y="517"/>
                    </a:lnTo>
                    <a:lnTo>
                      <a:pt x="291" y="551"/>
                    </a:lnTo>
                    <a:lnTo>
                      <a:pt x="311" y="580"/>
                    </a:lnTo>
                    <a:lnTo>
                      <a:pt x="337" y="606"/>
                    </a:lnTo>
                    <a:lnTo>
                      <a:pt x="366" y="626"/>
                    </a:lnTo>
                    <a:lnTo>
                      <a:pt x="401" y="640"/>
                    </a:lnTo>
                    <a:lnTo>
                      <a:pt x="438" y="647"/>
                    </a:lnTo>
                    <a:lnTo>
                      <a:pt x="458" y="648"/>
                    </a:lnTo>
                    <a:lnTo>
                      <a:pt x="479" y="647"/>
                    </a:lnTo>
                    <a:lnTo>
                      <a:pt x="516" y="640"/>
                    </a:lnTo>
                    <a:lnTo>
                      <a:pt x="550" y="626"/>
                    </a:lnTo>
                    <a:lnTo>
                      <a:pt x="580" y="606"/>
                    </a:lnTo>
                    <a:lnTo>
                      <a:pt x="605" y="580"/>
                    </a:lnTo>
                    <a:lnTo>
                      <a:pt x="625" y="551"/>
                    </a:lnTo>
                    <a:lnTo>
                      <a:pt x="640" y="517"/>
                    </a:lnTo>
                    <a:lnTo>
                      <a:pt x="647" y="479"/>
                    </a:lnTo>
                    <a:lnTo>
                      <a:pt x="648" y="459"/>
                    </a:lnTo>
                    <a:lnTo>
                      <a:pt x="647" y="439"/>
                    </a:lnTo>
                    <a:lnTo>
                      <a:pt x="640" y="401"/>
                    </a:lnTo>
                    <a:lnTo>
                      <a:pt x="625" y="367"/>
                    </a:lnTo>
                    <a:lnTo>
                      <a:pt x="605" y="337"/>
                    </a:lnTo>
                    <a:lnTo>
                      <a:pt x="580" y="312"/>
                    </a:lnTo>
                    <a:lnTo>
                      <a:pt x="550" y="292"/>
                    </a:lnTo>
                    <a:lnTo>
                      <a:pt x="516" y="277"/>
                    </a:lnTo>
                    <a:lnTo>
                      <a:pt x="479" y="270"/>
                    </a:lnTo>
                    <a:lnTo>
                      <a:pt x="458" y="269"/>
                    </a:lnTo>
                    <a:close/>
                    <a:moveTo>
                      <a:pt x="458" y="918"/>
                    </a:moveTo>
                    <a:lnTo>
                      <a:pt x="411" y="917"/>
                    </a:lnTo>
                    <a:lnTo>
                      <a:pt x="321" y="899"/>
                    </a:lnTo>
                    <a:lnTo>
                      <a:pt x="238" y="864"/>
                    </a:lnTo>
                    <a:lnTo>
                      <a:pt x="165" y="815"/>
                    </a:lnTo>
                    <a:lnTo>
                      <a:pt x="103" y="753"/>
                    </a:lnTo>
                    <a:lnTo>
                      <a:pt x="53" y="680"/>
                    </a:lnTo>
                    <a:lnTo>
                      <a:pt x="19" y="597"/>
                    </a:lnTo>
                    <a:lnTo>
                      <a:pt x="1" y="506"/>
                    </a:lnTo>
                    <a:lnTo>
                      <a:pt x="0" y="459"/>
                    </a:lnTo>
                    <a:lnTo>
                      <a:pt x="1" y="411"/>
                    </a:lnTo>
                    <a:lnTo>
                      <a:pt x="19" y="321"/>
                    </a:lnTo>
                    <a:lnTo>
                      <a:pt x="53" y="238"/>
                    </a:lnTo>
                    <a:lnTo>
                      <a:pt x="103" y="165"/>
                    </a:lnTo>
                    <a:lnTo>
                      <a:pt x="165" y="103"/>
                    </a:lnTo>
                    <a:lnTo>
                      <a:pt x="238" y="53"/>
                    </a:lnTo>
                    <a:lnTo>
                      <a:pt x="321" y="19"/>
                    </a:lnTo>
                    <a:lnTo>
                      <a:pt x="411" y="1"/>
                    </a:lnTo>
                    <a:lnTo>
                      <a:pt x="458" y="0"/>
                    </a:lnTo>
                    <a:lnTo>
                      <a:pt x="506" y="1"/>
                    </a:lnTo>
                    <a:lnTo>
                      <a:pt x="596" y="19"/>
                    </a:lnTo>
                    <a:lnTo>
                      <a:pt x="679" y="53"/>
                    </a:lnTo>
                    <a:lnTo>
                      <a:pt x="752" y="103"/>
                    </a:lnTo>
                    <a:lnTo>
                      <a:pt x="814" y="165"/>
                    </a:lnTo>
                    <a:lnTo>
                      <a:pt x="863" y="238"/>
                    </a:lnTo>
                    <a:lnTo>
                      <a:pt x="898" y="321"/>
                    </a:lnTo>
                    <a:lnTo>
                      <a:pt x="916" y="411"/>
                    </a:lnTo>
                    <a:lnTo>
                      <a:pt x="917" y="459"/>
                    </a:lnTo>
                    <a:lnTo>
                      <a:pt x="916" y="506"/>
                    </a:lnTo>
                    <a:lnTo>
                      <a:pt x="898" y="597"/>
                    </a:lnTo>
                    <a:lnTo>
                      <a:pt x="863" y="680"/>
                    </a:lnTo>
                    <a:lnTo>
                      <a:pt x="814" y="753"/>
                    </a:lnTo>
                    <a:lnTo>
                      <a:pt x="752" y="815"/>
                    </a:lnTo>
                    <a:lnTo>
                      <a:pt x="679" y="864"/>
                    </a:lnTo>
                    <a:lnTo>
                      <a:pt x="596" y="899"/>
                    </a:lnTo>
                    <a:lnTo>
                      <a:pt x="506" y="917"/>
                    </a:lnTo>
                    <a:lnTo>
                      <a:pt x="458" y="918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Rectangle 84"/>
              <p:cNvSpPr>
                <a:spLocks noChangeArrowheads="1"/>
              </p:cNvSpPr>
              <p:nvPr/>
            </p:nvSpPr>
            <p:spPr bwMode="auto">
              <a:xfrm>
                <a:off x="6784" y="4033"/>
                <a:ext cx="34" cy="17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Freeform 85"/>
              <p:cNvSpPr>
                <a:spLocks noEditPoints="1"/>
              </p:cNvSpPr>
              <p:nvPr/>
            </p:nvSpPr>
            <p:spPr bwMode="auto">
              <a:xfrm>
                <a:off x="6379" y="4084"/>
                <a:ext cx="439" cy="197"/>
              </a:xfrm>
              <a:custGeom>
                <a:avLst/>
                <a:gdLst>
                  <a:gd name="T0" fmla="*/ 3511 w 3511"/>
                  <a:gd name="T1" fmla="*/ 269 h 1581"/>
                  <a:gd name="T2" fmla="*/ 3240 w 3511"/>
                  <a:gd name="T3" fmla="*/ 269 h 1581"/>
                  <a:gd name="T4" fmla="*/ 3240 w 3511"/>
                  <a:gd name="T5" fmla="*/ 0 h 1581"/>
                  <a:gd name="T6" fmla="*/ 3511 w 3511"/>
                  <a:gd name="T7" fmla="*/ 0 h 1581"/>
                  <a:gd name="T8" fmla="*/ 3511 w 3511"/>
                  <a:gd name="T9" fmla="*/ 269 h 1581"/>
                  <a:gd name="T10" fmla="*/ 3511 w 3511"/>
                  <a:gd name="T11" fmla="*/ 811 h 1581"/>
                  <a:gd name="T12" fmla="*/ 3240 w 3511"/>
                  <a:gd name="T13" fmla="*/ 811 h 1581"/>
                  <a:gd name="T14" fmla="*/ 3240 w 3511"/>
                  <a:gd name="T15" fmla="*/ 540 h 1581"/>
                  <a:gd name="T16" fmla="*/ 3511 w 3511"/>
                  <a:gd name="T17" fmla="*/ 540 h 1581"/>
                  <a:gd name="T18" fmla="*/ 3511 w 3511"/>
                  <a:gd name="T19" fmla="*/ 811 h 1581"/>
                  <a:gd name="T20" fmla="*/ 3295 w 3511"/>
                  <a:gd name="T21" fmla="*/ 1391 h 1581"/>
                  <a:gd name="T22" fmla="*/ 3106 w 3511"/>
                  <a:gd name="T23" fmla="*/ 1189 h 1581"/>
                  <a:gd name="T24" fmla="*/ 3125 w 3511"/>
                  <a:gd name="T25" fmla="*/ 1172 h 1581"/>
                  <a:gd name="T26" fmla="*/ 3156 w 3511"/>
                  <a:gd name="T27" fmla="*/ 1134 h 1581"/>
                  <a:gd name="T28" fmla="*/ 3194 w 3511"/>
                  <a:gd name="T29" fmla="*/ 1069 h 1581"/>
                  <a:gd name="T30" fmla="*/ 3214 w 3511"/>
                  <a:gd name="T31" fmla="*/ 1026 h 1581"/>
                  <a:gd name="T32" fmla="*/ 3470 w 3511"/>
                  <a:gd name="T33" fmla="*/ 1108 h 1581"/>
                  <a:gd name="T34" fmla="*/ 3459 w 3511"/>
                  <a:gd name="T35" fmla="*/ 1148 h 1581"/>
                  <a:gd name="T36" fmla="*/ 3425 w 3511"/>
                  <a:gd name="T37" fmla="*/ 1227 h 1581"/>
                  <a:gd name="T38" fmla="*/ 3379 w 3511"/>
                  <a:gd name="T39" fmla="*/ 1301 h 1581"/>
                  <a:gd name="T40" fmla="*/ 3324 w 3511"/>
                  <a:gd name="T41" fmla="*/ 1365 h 1581"/>
                  <a:gd name="T42" fmla="*/ 3295 w 3511"/>
                  <a:gd name="T43" fmla="*/ 1391 h 1581"/>
                  <a:gd name="T44" fmla="*/ 270 w 3511"/>
                  <a:gd name="T45" fmla="*/ 1581 h 1581"/>
                  <a:gd name="T46" fmla="*/ 0 w 3511"/>
                  <a:gd name="T47" fmla="*/ 1581 h 1581"/>
                  <a:gd name="T48" fmla="*/ 0 w 3511"/>
                  <a:gd name="T49" fmla="*/ 1310 h 1581"/>
                  <a:gd name="T50" fmla="*/ 270 w 3511"/>
                  <a:gd name="T51" fmla="*/ 1310 h 1581"/>
                  <a:gd name="T52" fmla="*/ 270 w 3511"/>
                  <a:gd name="T53" fmla="*/ 1581 h 1581"/>
                  <a:gd name="T54" fmla="*/ 810 w 3511"/>
                  <a:gd name="T55" fmla="*/ 1581 h 1581"/>
                  <a:gd name="T56" fmla="*/ 541 w 3511"/>
                  <a:gd name="T57" fmla="*/ 1581 h 1581"/>
                  <a:gd name="T58" fmla="*/ 541 w 3511"/>
                  <a:gd name="T59" fmla="*/ 1310 h 1581"/>
                  <a:gd name="T60" fmla="*/ 810 w 3511"/>
                  <a:gd name="T61" fmla="*/ 1310 h 1581"/>
                  <a:gd name="T62" fmla="*/ 810 w 3511"/>
                  <a:gd name="T63" fmla="*/ 1581 h 1581"/>
                  <a:gd name="T64" fmla="*/ 1351 w 3511"/>
                  <a:gd name="T65" fmla="*/ 1581 h 1581"/>
                  <a:gd name="T66" fmla="*/ 1080 w 3511"/>
                  <a:gd name="T67" fmla="*/ 1581 h 1581"/>
                  <a:gd name="T68" fmla="*/ 1080 w 3511"/>
                  <a:gd name="T69" fmla="*/ 1310 h 1581"/>
                  <a:gd name="T70" fmla="*/ 1351 w 3511"/>
                  <a:gd name="T71" fmla="*/ 1310 h 1581"/>
                  <a:gd name="T72" fmla="*/ 1351 w 3511"/>
                  <a:gd name="T73" fmla="*/ 1581 h 1581"/>
                  <a:gd name="T74" fmla="*/ 1890 w 3511"/>
                  <a:gd name="T75" fmla="*/ 1581 h 1581"/>
                  <a:gd name="T76" fmla="*/ 1620 w 3511"/>
                  <a:gd name="T77" fmla="*/ 1581 h 1581"/>
                  <a:gd name="T78" fmla="*/ 1620 w 3511"/>
                  <a:gd name="T79" fmla="*/ 1310 h 1581"/>
                  <a:gd name="T80" fmla="*/ 1890 w 3511"/>
                  <a:gd name="T81" fmla="*/ 1310 h 1581"/>
                  <a:gd name="T82" fmla="*/ 1890 w 3511"/>
                  <a:gd name="T83" fmla="*/ 1581 h 1581"/>
                  <a:gd name="T84" fmla="*/ 2430 w 3511"/>
                  <a:gd name="T85" fmla="*/ 1581 h 1581"/>
                  <a:gd name="T86" fmla="*/ 2161 w 3511"/>
                  <a:gd name="T87" fmla="*/ 1581 h 1581"/>
                  <a:gd name="T88" fmla="*/ 2161 w 3511"/>
                  <a:gd name="T89" fmla="*/ 1310 h 1581"/>
                  <a:gd name="T90" fmla="*/ 2430 w 3511"/>
                  <a:gd name="T91" fmla="*/ 1310 h 1581"/>
                  <a:gd name="T92" fmla="*/ 2430 w 3511"/>
                  <a:gd name="T93" fmla="*/ 1581 h 1581"/>
                  <a:gd name="T94" fmla="*/ 2849 w 3511"/>
                  <a:gd name="T95" fmla="*/ 1581 h 1581"/>
                  <a:gd name="T96" fmla="*/ 2714 w 3511"/>
                  <a:gd name="T97" fmla="*/ 1581 h 1581"/>
                  <a:gd name="T98" fmla="*/ 2714 w 3511"/>
                  <a:gd name="T99" fmla="*/ 1310 h 1581"/>
                  <a:gd name="T100" fmla="*/ 2849 w 3511"/>
                  <a:gd name="T101" fmla="*/ 1310 h 1581"/>
                  <a:gd name="T102" fmla="*/ 2871 w 3511"/>
                  <a:gd name="T103" fmla="*/ 1310 h 1581"/>
                  <a:gd name="T104" fmla="*/ 2921 w 3511"/>
                  <a:gd name="T105" fmla="*/ 1305 h 1581"/>
                  <a:gd name="T106" fmla="*/ 2944 w 3511"/>
                  <a:gd name="T107" fmla="*/ 1297 h 1581"/>
                  <a:gd name="T108" fmla="*/ 3011 w 3511"/>
                  <a:gd name="T109" fmla="*/ 1553 h 1581"/>
                  <a:gd name="T110" fmla="*/ 2971 w 3511"/>
                  <a:gd name="T111" fmla="*/ 1564 h 1581"/>
                  <a:gd name="T112" fmla="*/ 2890 w 3511"/>
                  <a:gd name="T113" fmla="*/ 1579 h 1581"/>
                  <a:gd name="T114" fmla="*/ 2849 w 3511"/>
                  <a:gd name="T115" fmla="*/ 1581 h 1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511" h="1581">
                    <a:moveTo>
                      <a:pt x="3511" y="269"/>
                    </a:moveTo>
                    <a:lnTo>
                      <a:pt x="3240" y="269"/>
                    </a:lnTo>
                    <a:lnTo>
                      <a:pt x="3240" y="0"/>
                    </a:lnTo>
                    <a:lnTo>
                      <a:pt x="3511" y="0"/>
                    </a:lnTo>
                    <a:lnTo>
                      <a:pt x="3511" y="269"/>
                    </a:lnTo>
                    <a:close/>
                    <a:moveTo>
                      <a:pt x="3511" y="811"/>
                    </a:moveTo>
                    <a:lnTo>
                      <a:pt x="3240" y="811"/>
                    </a:lnTo>
                    <a:lnTo>
                      <a:pt x="3240" y="540"/>
                    </a:lnTo>
                    <a:lnTo>
                      <a:pt x="3511" y="540"/>
                    </a:lnTo>
                    <a:lnTo>
                      <a:pt x="3511" y="811"/>
                    </a:lnTo>
                    <a:close/>
                    <a:moveTo>
                      <a:pt x="3295" y="1391"/>
                    </a:moveTo>
                    <a:lnTo>
                      <a:pt x="3106" y="1189"/>
                    </a:lnTo>
                    <a:lnTo>
                      <a:pt x="3125" y="1172"/>
                    </a:lnTo>
                    <a:lnTo>
                      <a:pt x="3156" y="1134"/>
                    </a:lnTo>
                    <a:lnTo>
                      <a:pt x="3194" y="1069"/>
                    </a:lnTo>
                    <a:lnTo>
                      <a:pt x="3214" y="1026"/>
                    </a:lnTo>
                    <a:lnTo>
                      <a:pt x="3470" y="1108"/>
                    </a:lnTo>
                    <a:lnTo>
                      <a:pt x="3459" y="1148"/>
                    </a:lnTo>
                    <a:lnTo>
                      <a:pt x="3425" y="1227"/>
                    </a:lnTo>
                    <a:lnTo>
                      <a:pt x="3379" y="1301"/>
                    </a:lnTo>
                    <a:lnTo>
                      <a:pt x="3324" y="1365"/>
                    </a:lnTo>
                    <a:lnTo>
                      <a:pt x="3295" y="1391"/>
                    </a:lnTo>
                    <a:close/>
                    <a:moveTo>
                      <a:pt x="270" y="1581"/>
                    </a:moveTo>
                    <a:lnTo>
                      <a:pt x="0" y="1581"/>
                    </a:lnTo>
                    <a:lnTo>
                      <a:pt x="0" y="1310"/>
                    </a:lnTo>
                    <a:lnTo>
                      <a:pt x="270" y="1310"/>
                    </a:lnTo>
                    <a:lnTo>
                      <a:pt x="270" y="1581"/>
                    </a:lnTo>
                    <a:close/>
                    <a:moveTo>
                      <a:pt x="810" y="1581"/>
                    </a:moveTo>
                    <a:lnTo>
                      <a:pt x="541" y="1581"/>
                    </a:lnTo>
                    <a:lnTo>
                      <a:pt x="541" y="1310"/>
                    </a:lnTo>
                    <a:lnTo>
                      <a:pt x="810" y="1310"/>
                    </a:lnTo>
                    <a:lnTo>
                      <a:pt x="810" y="1581"/>
                    </a:lnTo>
                    <a:close/>
                    <a:moveTo>
                      <a:pt x="1351" y="1581"/>
                    </a:moveTo>
                    <a:lnTo>
                      <a:pt x="1080" y="1581"/>
                    </a:lnTo>
                    <a:lnTo>
                      <a:pt x="1080" y="1310"/>
                    </a:lnTo>
                    <a:lnTo>
                      <a:pt x="1351" y="1310"/>
                    </a:lnTo>
                    <a:lnTo>
                      <a:pt x="1351" y="1581"/>
                    </a:lnTo>
                    <a:close/>
                    <a:moveTo>
                      <a:pt x="1890" y="1581"/>
                    </a:moveTo>
                    <a:lnTo>
                      <a:pt x="1620" y="1581"/>
                    </a:lnTo>
                    <a:lnTo>
                      <a:pt x="1620" y="1310"/>
                    </a:lnTo>
                    <a:lnTo>
                      <a:pt x="1890" y="1310"/>
                    </a:lnTo>
                    <a:lnTo>
                      <a:pt x="1890" y="1581"/>
                    </a:lnTo>
                    <a:close/>
                    <a:moveTo>
                      <a:pt x="2430" y="1581"/>
                    </a:moveTo>
                    <a:lnTo>
                      <a:pt x="2161" y="1581"/>
                    </a:lnTo>
                    <a:lnTo>
                      <a:pt x="2161" y="1310"/>
                    </a:lnTo>
                    <a:lnTo>
                      <a:pt x="2430" y="1310"/>
                    </a:lnTo>
                    <a:lnTo>
                      <a:pt x="2430" y="1581"/>
                    </a:lnTo>
                    <a:close/>
                    <a:moveTo>
                      <a:pt x="2849" y="1581"/>
                    </a:moveTo>
                    <a:lnTo>
                      <a:pt x="2714" y="1581"/>
                    </a:lnTo>
                    <a:lnTo>
                      <a:pt x="2714" y="1310"/>
                    </a:lnTo>
                    <a:lnTo>
                      <a:pt x="2849" y="1310"/>
                    </a:lnTo>
                    <a:lnTo>
                      <a:pt x="2871" y="1310"/>
                    </a:lnTo>
                    <a:lnTo>
                      <a:pt x="2921" y="1305"/>
                    </a:lnTo>
                    <a:lnTo>
                      <a:pt x="2944" y="1297"/>
                    </a:lnTo>
                    <a:lnTo>
                      <a:pt x="3011" y="1553"/>
                    </a:lnTo>
                    <a:lnTo>
                      <a:pt x="2971" y="1564"/>
                    </a:lnTo>
                    <a:lnTo>
                      <a:pt x="2890" y="1579"/>
                    </a:lnTo>
                    <a:lnTo>
                      <a:pt x="2849" y="158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Rectangle 86"/>
              <p:cNvSpPr>
                <a:spLocks noChangeArrowheads="1"/>
              </p:cNvSpPr>
              <p:nvPr/>
            </p:nvSpPr>
            <p:spPr bwMode="auto">
              <a:xfrm>
                <a:off x="6328" y="4248"/>
                <a:ext cx="17" cy="33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Freeform 87"/>
              <p:cNvSpPr>
                <a:spLocks/>
              </p:cNvSpPr>
              <p:nvPr/>
            </p:nvSpPr>
            <p:spPr bwMode="auto">
              <a:xfrm>
                <a:off x="6288" y="4222"/>
                <a:ext cx="81" cy="81"/>
              </a:xfrm>
              <a:custGeom>
                <a:avLst/>
                <a:gdLst>
                  <a:gd name="T0" fmla="*/ 324 w 648"/>
                  <a:gd name="T1" fmla="*/ 0 h 648"/>
                  <a:gd name="T2" fmla="*/ 357 w 648"/>
                  <a:gd name="T3" fmla="*/ 1 h 648"/>
                  <a:gd name="T4" fmla="*/ 421 w 648"/>
                  <a:gd name="T5" fmla="*/ 14 h 648"/>
                  <a:gd name="T6" fmla="*/ 479 w 648"/>
                  <a:gd name="T7" fmla="*/ 38 h 648"/>
                  <a:gd name="T8" fmla="*/ 530 w 648"/>
                  <a:gd name="T9" fmla="*/ 73 h 648"/>
                  <a:gd name="T10" fmla="*/ 575 w 648"/>
                  <a:gd name="T11" fmla="*/ 117 h 648"/>
                  <a:gd name="T12" fmla="*/ 609 w 648"/>
                  <a:gd name="T13" fmla="*/ 169 h 648"/>
                  <a:gd name="T14" fmla="*/ 634 w 648"/>
                  <a:gd name="T15" fmla="*/ 228 h 648"/>
                  <a:gd name="T16" fmla="*/ 647 w 648"/>
                  <a:gd name="T17" fmla="*/ 290 h 648"/>
                  <a:gd name="T18" fmla="*/ 648 w 648"/>
                  <a:gd name="T19" fmla="*/ 324 h 648"/>
                  <a:gd name="T20" fmla="*/ 647 w 648"/>
                  <a:gd name="T21" fmla="*/ 357 h 648"/>
                  <a:gd name="T22" fmla="*/ 634 w 648"/>
                  <a:gd name="T23" fmla="*/ 420 h 648"/>
                  <a:gd name="T24" fmla="*/ 609 w 648"/>
                  <a:gd name="T25" fmla="*/ 479 h 648"/>
                  <a:gd name="T26" fmla="*/ 575 w 648"/>
                  <a:gd name="T27" fmla="*/ 531 h 648"/>
                  <a:gd name="T28" fmla="*/ 530 w 648"/>
                  <a:gd name="T29" fmla="*/ 574 h 648"/>
                  <a:gd name="T30" fmla="*/ 479 w 648"/>
                  <a:gd name="T31" fmla="*/ 610 h 648"/>
                  <a:gd name="T32" fmla="*/ 421 w 648"/>
                  <a:gd name="T33" fmla="*/ 634 h 648"/>
                  <a:gd name="T34" fmla="*/ 357 w 648"/>
                  <a:gd name="T35" fmla="*/ 647 h 648"/>
                  <a:gd name="T36" fmla="*/ 324 w 648"/>
                  <a:gd name="T37" fmla="*/ 648 h 648"/>
                  <a:gd name="T38" fmla="*/ 290 w 648"/>
                  <a:gd name="T39" fmla="*/ 647 h 648"/>
                  <a:gd name="T40" fmla="*/ 228 w 648"/>
                  <a:gd name="T41" fmla="*/ 634 h 648"/>
                  <a:gd name="T42" fmla="*/ 170 w 648"/>
                  <a:gd name="T43" fmla="*/ 610 h 648"/>
                  <a:gd name="T44" fmla="*/ 117 w 648"/>
                  <a:gd name="T45" fmla="*/ 574 h 648"/>
                  <a:gd name="T46" fmla="*/ 74 w 648"/>
                  <a:gd name="T47" fmla="*/ 531 h 648"/>
                  <a:gd name="T48" fmla="*/ 39 w 648"/>
                  <a:gd name="T49" fmla="*/ 479 h 648"/>
                  <a:gd name="T50" fmla="*/ 14 w 648"/>
                  <a:gd name="T51" fmla="*/ 420 h 648"/>
                  <a:gd name="T52" fmla="*/ 1 w 648"/>
                  <a:gd name="T53" fmla="*/ 357 h 648"/>
                  <a:gd name="T54" fmla="*/ 0 w 648"/>
                  <a:gd name="T55" fmla="*/ 324 h 648"/>
                  <a:gd name="T56" fmla="*/ 1 w 648"/>
                  <a:gd name="T57" fmla="*/ 290 h 648"/>
                  <a:gd name="T58" fmla="*/ 14 w 648"/>
                  <a:gd name="T59" fmla="*/ 228 h 648"/>
                  <a:gd name="T60" fmla="*/ 39 w 648"/>
                  <a:gd name="T61" fmla="*/ 169 h 648"/>
                  <a:gd name="T62" fmla="*/ 74 w 648"/>
                  <a:gd name="T63" fmla="*/ 117 h 648"/>
                  <a:gd name="T64" fmla="*/ 117 w 648"/>
                  <a:gd name="T65" fmla="*/ 73 h 648"/>
                  <a:gd name="T66" fmla="*/ 170 w 648"/>
                  <a:gd name="T67" fmla="*/ 38 h 648"/>
                  <a:gd name="T68" fmla="*/ 228 w 648"/>
                  <a:gd name="T69" fmla="*/ 14 h 648"/>
                  <a:gd name="T70" fmla="*/ 290 w 648"/>
                  <a:gd name="T71" fmla="*/ 1 h 648"/>
                  <a:gd name="T72" fmla="*/ 324 w 648"/>
                  <a:gd name="T73" fmla="*/ 0 h 6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48" h="648">
                    <a:moveTo>
                      <a:pt x="324" y="0"/>
                    </a:moveTo>
                    <a:lnTo>
                      <a:pt x="357" y="1"/>
                    </a:lnTo>
                    <a:lnTo>
                      <a:pt x="421" y="14"/>
                    </a:lnTo>
                    <a:lnTo>
                      <a:pt x="479" y="38"/>
                    </a:lnTo>
                    <a:lnTo>
                      <a:pt x="530" y="73"/>
                    </a:lnTo>
                    <a:lnTo>
                      <a:pt x="575" y="117"/>
                    </a:lnTo>
                    <a:lnTo>
                      <a:pt x="609" y="169"/>
                    </a:lnTo>
                    <a:lnTo>
                      <a:pt x="634" y="228"/>
                    </a:lnTo>
                    <a:lnTo>
                      <a:pt x="647" y="290"/>
                    </a:lnTo>
                    <a:lnTo>
                      <a:pt x="648" y="324"/>
                    </a:lnTo>
                    <a:lnTo>
                      <a:pt x="647" y="357"/>
                    </a:lnTo>
                    <a:lnTo>
                      <a:pt x="634" y="420"/>
                    </a:lnTo>
                    <a:lnTo>
                      <a:pt x="609" y="479"/>
                    </a:lnTo>
                    <a:lnTo>
                      <a:pt x="575" y="531"/>
                    </a:lnTo>
                    <a:lnTo>
                      <a:pt x="530" y="574"/>
                    </a:lnTo>
                    <a:lnTo>
                      <a:pt x="479" y="610"/>
                    </a:lnTo>
                    <a:lnTo>
                      <a:pt x="421" y="634"/>
                    </a:lnTo>
                    <a:lnTo>
                      <a:pt x="357" y="647"/>
                    </a:lnTo>
                    <a:lnTo>
                      <a:pt x="324" y="648"/>
                    </a:lnTo>
                    <a:lnTo>
                      <a:pt x="290" y="647"/>
                    </a:lnTo>
                    <a:lnTo>
                      <a:pt x="228" y="634"/>
                    </a:lnTo>
                    <a:lnTo>
                      <a:pt x="170" y="610"/>
                    </a:lnTo>
                    <a:lnTo>
                      <a:pt x="117" y="574"/>
                    </a:lnTo>
                    <a:lnTo>
                      <a:pt x="74" y="531"/>
                    </a:lnTo>
                    <a:lnTo>
                      <a:pt x="39" y="479"/>
                    </a:lnTo>
                    <a:lnTo>
                      <a:pt x="14" y="420"/>
                    </a:lnTo>
                    <a:lnTo>
                      <a:pt x="1" y="357"/>
                    </a:lnTo>
                    <a:lnTo>
                      <a:pt x="0" y="324"/>
                    </a:lnTo>
                    <a:lnTo>
                      <a:pt x="1" y="290"/>
                    </a:lnTo>
                    <a:lnTo>
                      <a:pt x="14" y="228"/>
                    </a:lnTo>
                    <a:lnTo>
                      <a:pt x="39" y="169"/>
                    </a:lnTo>
                    <a:lnTo>
                      <a:pt x="74" y="117"/>
                    </a:lnTo>
                    <a:lnTo>
                      <a:pt x="117" y="73"/>
                    </a:lnTo>
                    <a:lnTo>
                      <a:pt x="170" y="38"/>
                    </a:lnTo>
                    <a:lnTo>
                      <a:pt x="228" y="14"/>
                    </a:lnTo>
                    <a:lnTo>
                      <a:pt x="290" y="1"/>
                    </a:lnTo>
                    <a:lnTo>
                      <a:pt x="3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Freeform 88"/>
              <p:cNvSpPr>
                <a:spLocks noEditPoints="1"/>
              </p:cNvSpPr>
              <p:nvPr/>
            </p:nvSpPr>
            <p:spPr bwMode="auto">
              <a:xfrm>
                <a:off x="6271" y="4205"/>
                <a:ext cx="115" cy="115"/>
              </a:xfrm>
              <a:custGeom>
                <a:avLst/>
                <a:gdLst>
                  <a:gd name="T0" fmla="*/ 439 w 918"/>
                  <a:gd name="T1" fmla="*/ 270 h 918"/>
                  <a:gd name="T2" fmla="*/ 368 w 918"/>
                  <a:gd name="T3" fmla="*/ 292 h 918"/>
                  <a:gd name="T4" fmla="*/ 312 w 918"/>
                  <a:gd name="T5" fmla="*/ 337 h 918"/>
                  <a:gd name="T6" fmla="*/ 277 w 918"/>
                  <a:gd name="T7" fmla="*/ 401 h 918"/>
                  <a:gd name="T8" fmla="*/ 270 w 918"/>
                  <a:gd name="T9" fmla="*/ 459 h 918"/>
                  <a:gd name="T10" fmla="*/ 277 w 918"/>
                  <a:gd name="T11" fmla="*/ 517 h 918"/>
                  <a:gd name="T12" fmla="*/ 312 w 918"/>
                  <a:gd name="T13" fmla="*/ 580 h 918"/>
                  <a:gd name="T14" fmla="*/ 368 w 918"/>
                  <a:gd name="T15" fmla="*/ 626 h 918"/>
                  <a:gd name="T16" fmla="*/ 439 w 918"/>
                  <a:gd name="T17" fmla="*/ 647 h 918"/>
                  <a:gd name="T18" fmla="*/ 479 w 918"/>
                  <a:gd name="T19" fmla="*/ 647 h 918"/>
                  <a:gd name="T20" fmla="*/ 551 w 918"/>
                  <a:gd name="T21" fmla="*/ 626 h 918"/>
                  <a:gd name="T22" fmla="*/ 607 w 918"/>
                  <a:gd name="T23" fmla="*/ 580 h 918"/>
                  <a:gd name="T24" fmla="*/ 640 w 918"/>
                  <a:gd name="T25" fmla="*/ 517 h 918"/>
                  <a:gd name="T26" fmla="*/ 648 w 918"/>
                  <a:gd name="T27" fmla="*/ 459 h 918"/>
                  <a:gd name="T28" fmla="*/ 640 w 918"/>
                  <a:gd name="T29" fmla="*/ 401 h 918"/>
                  <a:gd name="T30" fmla="*/ 607 w 918"/>
                  <a:gd name="T31" fmla="*/ 337 h 918"/>
                  <a:gd name="T32" fmla="*/ 551 w 918"/>
                  <a:gd name="T33" fmla="*/ 292 h 918"/>
                  <a:gd name="T34" fmla="*/ 479 w 918"/>
                  <a:gd name="T35" fmla="*/ 270 h 918"/>
                  <a:gd name="T36" fmla="*/ 459 w 918"/>
                  <a:gd name="T37" fmla="*/ 918 h 918"/>
                  <a:gd name="T38" fmla="*/ 321 w 918"/>
                  <a:gd name="T39" fmla="*/ 899 h 918"/>
                  <a:gd name="T40" fmla="*/ 165 w 918"/>
                  <a:gd name="T41" fmla="*/ 815 h 918"/>
                  <a:gd name="T42" fmla="*/ 55 w 918"/>
                  <a:gd name="T43" fmla="*/ 680 h 918"/>
                  <a:gd name="T44" fmla="*/ 2 w 918"/>
                  <a:gd name="T45" fmla="*/ 506 h 918"/>
                  <a:gd name="T46" fmla="*/ 2 w 918"/>
                  <a:gd name="T47" fmla="*/ 411 h 918"/>
                  <a:gd name="T48" fmla="*/ 55 w 918"/>
                  <a:gd name="T49" fmla="*/ 238 h 918"/>
                  <a:gd name="T50" fmla="*/ 165 w 918"/>
                  <a:gd name="T51" fmla="*/ 103 h 918"/>
                  <a:gd name="T52" fmla="*/ 321 w 918"/>
                  <a:gd name="T53" fmla="*/ 19 h 918"/>
                  <a:gd name="T54" fmla="*/ 459 w 918"/>
                  <a:gd name="T55" fmla="*/ 0 h 918"/>
                  <a:gd name="T56" fmla="*/ 597 w 918"/>
                  <a:gd name="T57" fmla="*/ 19 h 918"/>
                  <a:gd name="T58" fmla="*/ 752 w 918"/>
                  <a:gd name="T59" fmla="*/ 103 h 918"/>
                  <a:gd name="T60" fmla="*/ 864 w 918"/>
                  <a:gd name="T61" fmla="*/ 238 h 918"/>
                  <a:gd name="T62" fmla="*/ 916 w 918"/>
                  <a:gd name="T63" fmla="*/ 411 h 918"/>
                  <a:gd name="T64" fmla="*/ 916 w 918"/>
                  <a:gd name="T65" fmla="*/ 506 h 918"/>
                  <a:gd name="T66" fmla="*/ 864 w 918"/>
                  <a:gd name="T67" fmla="*/ 680 h 918"/>
                  <a:gd name="T68" fmla="*/ 752 w 918"/>
                  <a:gd name="T69" fmla="*/ 815 h 918"/>
                  <a:gd name="T70" fmla="*/ 597 w 918"/>
                  <a:gd name="T71" fmla="*/ 899 h 918"/>
                  <a:gd name="T72" fmla="*/ 459 w 918"/>
                  <a:gd name="T73" fmla="*/ 918 h 9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18" h="918">
                    <a:moveTo>
                      <a:pt x="459" y="269"/>
                    </a:moveTo>
                    <a:lnTo>
                      <a:pt x="439" y="270"/>
                    </a:lnTo>
                    <a:lnTo>
                      <a:pt x="401" y="277"/>
                    </a:lnTo>
                    <a:lnTo>
                      <a:pt x="368" y="292"/>
                    </a:lnTo>
                    <a:lnTo>
                      <a:pt x="337" y="312"/>
                    </a:lnTo>
                    <a:lnTo>
                      <a:pt x="312" y="337"/>
                    </a:lnTo>
                    <a:lnTo>
                      <a:pt x="292" y="367"/>
                    </a:lnTo>
                    <a:lnTo>
                      <a:pt x="277" y="401"/>
                    </a:lnTo>
                    <a:lnTo>
                      <a:pt x="270" y="439"/>
                    </a:lnTo>
                    <a:lnTo>
                      <a:pt x="270" y="459"/>
                    </a:lnTo>
                    <a:lnTo>
                      <a:pt x="270" y="479"/>
                    </a:lnTo>
                    <a:lnTo>
                      <a:pt x="277" y="517"/>
                    </a:lnTo>
                    <a:lnTo>
                      <a:pt x="292" y="551"/>
                    </a:lnTo>
                    <a:lnTo>
                      <a:pt x="312" y="580"/>
                    </a:lnTo>
                    <a:lnTo>
                      <a:pt x="337" y="606"/>
                    </a:lnTo>
                    <a:lnTo>
                      <a:pt x="368" y="626"/>
                    </a:lnTo>
                    <a:lnTo>
                      <a:pt x="401" y="640"/>
                    </a:lnTo>
                    <a:lnTo>
                      <a:pt x="439" y="647"/>
                    </a:lnTo>
                    <a:lnTo>
                      <a:pt x="459" y="648"/>
                    </a:lnTo>
                    <a:lnTo>
                      <a:pt x="479" y="647"/>
                    </a:lnTo>
                    <a:lnTo>
                      <a:pt x="516" y="640"/>
                    </a:lnTo>
                    <a:lnTo>
                      <a:pt x="551" y="626"/>
                    </a:lnTo>
                    <a:lnTo>
                      <a:pt x="581" y="606"/>
                    </a:lnTo>
                    <a:lnTo>
                      <a:pt x="607" y="580"/>
                    </a:lnTo>
                    <a:lnTo>
                      <a:pt x="626" y="551"/>
                    </a:lnTo>
                    <a:lnTo>
                      <a:pt x="640" y="517"/>
                    </a:lnTo>
                    <a:lnTo>
                      <a:pt x="647" y="479"/>
                    </a:lnTo>
                    <a:lnTo>
                      <a:pt x="648" y="459"/>
                    </a:lnTo>
                    <a:lnTo>
                      <a:pt x="647" y="439"/>
                    </a:lnTo>
                    <a:lnTo>
                      <a:pt x="640" y="401"/>
                    </a:lnTo>
                    <a:lnTo>
                      <a:pt x="626" y="367"/>
                    </a:lnTo>
                    <a:lnTo>
                      <a:pt x="607" y="337"/>
                    </a:lnTo>
                    <a:lnTo>
                      <a:pt x="581" y="312"/>
                    </a:lnTo>
                    <a:lnTo>
                      <a:pt x="551" y="292"/>
                    </a:lnTo>
                    <a:lnTo>
                      <a:pt x="516" y="277"/>
                    </a:lnTo>
                    <a:lnTo>
                      <a:pt x="479" y="270"/>
                    </a:lnTo>
                    <a:lnTo>
                      <a:pt x="459" y="269"/>
                    </a:lnTo>
                    <a:close/>
                    <a:moveTo>
                      <a:pt x="459" y="918"/>
                    </a:moveTo>
                    <a:lnTo>
                      <a:pt x="411" y="917"/>
                    </a:lnTo>
                    <a:lnTo>
                      <a:pt x="321" y="899"/>
                    </a:lnTo>
                    <a:lnTo>
                      <a:pt x="239" y="864"/>
                    </a:lnTo>
                    <a:lnTo>
                      <a:pt x="165" y="815"/>
                    </a:lnTo>
                    <a:lnTo>
                      <a:pt x="103" y="753"/>
                    </a:lnTo>
                    <a:lnTo>
                      <a:pt x="55" y="680"/>
                    </a:lnTo>
                    <a:lnTo>
                      <a:pt x="19" y="597"/>
                    </a:lnTo>
                    <a:lnTo>
                      <a:pt x="2" y="506"/>
                    </a:lnTo>
                    <a:lnTo>
                      <a:pt x="0" y="459"/>
                    </a:lnTo>
                    <a:lnTo>
                      <a:pt x="2" y="411"/>
                    </a:lnTo>
                    <a:lnTo>
                      <a:pt x="19" y="321"/>
                    </a:lnTo>
                    <a:lnTo>
                      <a:pt x="55" y="238"/>
                    </a:lnTo>
                    <a:lnTo>
                      <a:pt x="103" y="165"/>
                    </a:lnTo>
                    <a:lnTo>
                      <a:pt x="165" y="103"/>
                    </a:lnTo>
                    <a:lnTo>
                      <a:pt x="239" y="53"/>
                    </a:lnTo>
                    <a:lnTo>
                      <a:pt x="321" y="19"/>
                    </a:lnTo>
                    <a:lnTo>
                      <a:pt x="411" y="1"/>
                    </a:lnTo>
                    <a:lnTo>
                      <a:pt x="459" y="0"/>
                    </a:lnTo>
                    <a:lnTo>
                      <a:pt x="506" y="1"/>
                    </a:lnTo>
                    <a:lnTo>
                      <a:pt x="597" y="19"/>
                    </a:lnTo>
                    <a:lnTo>
                      <a:pt x="679" y="53"/>
                    </a:lnTo>
                    <a:lnTo>
                      <a:pt x="752" y="103"/>
                    </a:lnTo>
                    <a:lnTo>
                      <a:pt x="815" y="165"/>
                    </a:lnTo>
                    <a:lnTo>
                      <a:pt x="864" y="238"/>
                    </a:lnTo>
                    <a:lnTo>
                      <a:pt x="898" y="321"/>
                    </a:lnTo>
                    <a:lnTo>
                      <a:pt x="916" y="411"/>
                    </a:lnTo>
                    <a:lnTo>
                      <a:pt x="918" y="459"/>
                    </a:lnTo>
                    <a:lnTo>
                      <a:pt x="916" y="506"/>
                    </a:lnTo>
                    <a:lnTo>
                      <a:pt x="898" y="597"/>
                    </a:lnTo>
                    <a:lnTo>
                      <a:pt x="864" y="680"/>
                    </a:lnTo>
                    <a:lnTo>
                      <a:pt x="815" y="753"/>
                    </a:lnTo>
                    <a:lnTo>
                      <a:pt x="752" y="815"/>
                    </a:lnTo>
                    <a:lnTo>
                      <a:pt x="679" y="864"/>
                    </a:lnTo>
                    <a:lnTo>
                      <a:pt x="597" y="899"/>
                    </a:lnTo>
                    <a:lnTo>
                      <a:pt x="506" y="917"/>
                    </a:lnTo>
                    <a:lnTo>
                      <a:pt x="459" y="918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Freeform 89"/>
              <p:cNvSpPr>
                <a:spLocks/>
              </p:cNvSpPr>
              <p:nvPr/>
            </p:nvSpPr>
            <p:spPr bwMode="auto">
              <a:xfrm>
                <a:off x="6328" y="3280"/>
                <a:ext cx="252" cy="246"/>
              </a:xfrm>
              <a:custGeom>
                <a:avLst/>
                <a:gdLst>
                  <a:gd name="T0" fmla="*/ 2012 w 2012"/>
                  <a:gd name="T1" fmla="*/ 1974 h 1974"/>
                  <a:gd name="T2" fmla="*/ 1742 w 2012"/>
                  <a:gd name="T3" fmla="*/ 1974 h 1974"/>
                  <a:gd name="T4" fmla="*/ 1742 w 2012"/>
                  <a:gd name="T5" fmla="*/ 662 h 1974"/>
                  <a:gd name="T6" fmla="*/ 1740 w 2012"/>
                  <a:gd name="T7" fmla="*/ 623 h 1974"/>
                  <a:gd name="T8" fmla="*/ 1725 w 2012"/>
                  <a:gd name="T9" fmla="*/ 546 h 1974"/>
                  <a:gd name="T10" fmla="*/ 1695 w 2012"/>
                  <a:gd name="T11" fmla="*/ 476 h 1974"/>
                  <a:gd name="T12" fmla="*/ 1652 w 2012"/>
                  <a:gd name="T13" fmla="*/ 413 h 1974"/>
                  <a:gd name="T14" fmla="*/ 1600 w 2012"/>
                  <a:gd name="T15" fmla="*/ 360 h 1974"/>
                  <a:gd name="T16" fmla="*/ 1537 w 2012"/>
                  <a:gd name="T17" fmla="*/ 318 h 1974"/>
                  <a:gd name="T18" fmla="*/ 1467 w 2012"/>
                  <a:gd name="T19" fmla="*/ 287 h 1974"/>
                  <a:gd name="T20" fmla="*/ 1390 w 2012"/>
                  <a:gd name="T21" fmla="*/ 272 h 1974"/>
                  <a:gd name="T22" fmla="*/ 1351 w 2012"/>
                  <a:gd name="T23" fmla="*/ 271 h 1974"/>
                  <a:gd name="T24" fmla="*/ 0 w 2012"/>
                  <a:gd name="T25" fmla="*/ 271 h 1974"/>
                  <a:gd name="T26" fmla="*/ 0 w 2012"/>
                  <a:gd name="T27" fmla="*/ 0 h 1974"/>
                  <a:gd name="T28" fmla="*/ 1351 w 2012"/>
                  <a:gd name="T29" fmla="*/ 0 h 1974"/>
                  <a:gd name="T30" fmla="*/ 1384 w 2012"/>
                  <a:gd name="T31" fmla="*/ 1 h 1974"/>
                  <a:gd name="T32" fmla="*/ 1451 w 2012"/>
                  <a:gd name="T33" fmla="*/ 7 h 1974"/>
                  <a:gd name="T34" fmla="*/ 1516 w 2012"/>
                  <a:gd name="T35" fmla="*/ 21 h 1974"/>
                  <a:gd name="T36" fmla="*/ 1577 w 2012"/>
                  <a:gd name="T37" fmla="*/ 40 h 1974"/>
                  <a:gd name="T38" fmla="*/ 1637 w 2012"/>
                  <a:gd name="T39" fmla="*/ 65 h 1974"/>
                  <a:gd name="T40" fmla="*/ 1693 w 2012"/>
                  <a:gd name="T41" fmla="*/ 97 h 1974"/>
                  <a:gd name="T42" fmla="*/ 1746 w 2012"/>
                  <a:gd name="T43" fmla="*/ 132 h 1974"/>
                  <a:gd name="T44" fmla="*/ 1795 w 2012"/>
                  <a:gd name="T45" fmla="*/ 173 h 1974"/>
                  <a:gd name="T46" fmla="*/ 1840 w 2012"/>
                  <a:gd name="T47" fmla="*/ 217 h 1974"/>
                  <a:gd name="T48" fmla="*/ 1880 w 2012"/>
                  <a:gd name="T49" fmla="*/ 267 h 1974"/>
                  <a:gd name="T50" fmla="*/ 1916 w 2012"/>
                  <a:gd name="T51" fmla="*/ 320 h 1974"/>
                  <a:gd name="T52" fmla="*/ 1947 w 2012"/>
                  <a:gd name="T53" fmla="*/ 375 h 1974"/>
                  <a:gd name="T54" fmla="*/ 1972 w 2012"/>
                  <a:gd name="T55" fmla="*/ 435 h 1974"/>
                  <a:gd name="T56" fmla="*/ 1992 w 2012"/>
                  <a:gd name="T57" fmla="*/ 497 h 1974"/>
                  <a:gd name="T58" fmla="*/ 2005 w 2012"/>
                  <a:gd name="T59" fmla="*/ 562 h 1974"/>
                  <a:gd name="T60" fmla="*/ 2011 w 2012"/>
                  <a:gd name="T61" fmla="*/ 629 h 1974"/>
                  <a:gd name="T62" fmla="*/ 2012 w 2012"/>
                  <a:gd name="T63" fmla="*/ 662 h 1974"/>
                  <a:gd name="T64" fmla="*/ 2012 w 2012"/>
                  <a:gd name="T65" fmla="*/ 1974 h 19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012" h="1974">
                    <a:moveTo>
                      <a:pt x="2012" y="1974"/>
                    </a:moveTo>
                    <a:lnTo>
                      <a:pt x="1742" y="1974"/>
                    </a:lnTo>
                    <a:lnTo>
                      <a:pt x="1742" y="662"/>
                    </a:lnTo>
                    <a:lnTo>
                      <a:pt x="1740" y="623"/>
                    </a:lnTo>
                    <a:lnTo>
                      <a:pt x="1725" y="546"/>
                    </a:lnTo>
                    <a:lnTo>
                      <a:pt x="1695" y="476"/>
                    </a:lnTo>
                    <a:lnTo>
                      <a:pt x="1652" y="413"/>
                    </a:lnTo>
                    <a:lnTo>
                      <a:pt x="1600" y="360"/>
                    </a:lnTo>
                    <a:lnTo>
                      <a:pt x="1537" y="318"/>
                    </a:lnTo>
                    <a:lnTo>
                      <a:pt x="1467" y="287"/>
                    </a:lnTo>
                    <a:lnTo>
                      <a:pt x="1390" y="272"/>
                    </a:lnTo>
                    <a:lnTo>
                      <a:pt x="1351" y="271"/>
                    </a:lnTo>
                    <a:lnTo>
                      <a:pt x="0" y="271"/>
                    </a:lnTo>
                    <a:lnTo>
                      <a:pt x="0" y="0"/>
                    </a:lnTo>
                    <a:lnTo>
                      <a:pt x="1351" y="0"/>
                    </a:lnTo>
                    <a:lnTo>
                      <a:pt x="1384" y="1"/>
                    </a:lnTo>
                    <a:lnTo>
                      <a:pt x="1451" y="7"/>
                    </a:lnTo>
                    <a:lnTo>
                      <a:pt x="1516" y="21"/>
                    </a:lnTo>
                    <a:lnTo>
                      <a:pt x="1577" y="40"/>
                    </a:lnTo>
                    <a:lnTo>
                      <a:pt x="1637" y="65"/>
                    </a:lnTo>
                    <a:lnTo>
                      <a:pt x="1693" y="97"/>
                    </a:lnTo>
                    <a:lnTo>
                      <a:pt x="1746" y="132"/>
                    </a:lnTo>
                    <a:lnTo>
                      <a:pt x="1795" y="173"/>
                    </a:lnTo>
                    <a:lnTo>
                      <a:pt x="1840" y="217"/>
                    </a:lnTo>
                    <a:lnTo>
                      <a:pt x="1880" y="267"/>
                    </a:lnTo>
                    <a:lnTo>
                      <a:pt x="1916" y="320"/>
                    </a:lnTo>
                    <a:lnTo>
                      <a:pt x="1947" y="375"/>
                    </a:lnTo>
                    <a:lnTo>
                      <a:pt x="1972" y="435"/>
                    </a:lnTo>
                    <a:lnTo>
                      <a:pt x="1992" y="497"/>
                    </a:lnTo>
                    <a:lnTo>
                      <a:pt x="2005" y="562"/>
                    </a:lnTo>
                    <a:lnTo>
                      <a:pt x="2011" y="629"/>
                    </a:lnTo>
                    <a:lnTo>
                      <a:pt x="2012" y="662"/>
                    </a:lnTo>
                    <a:lnTo>
                      <a:pt x="2012" y="197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5" name="Freeform 90"/>
              <p:cNvSpPr>
                <a:spLocks/>
              </p:cNvSpPr>
              <p:nvPr/>
            </p:nvSpPr>
            <p:spPr bwMode="auto">
              <a:xfrm>
                <a:off x="6288" y="3256"/>
                <a:ext cx="81" cy="81"/>
              </a:xfrm>
              <a:custGeom>
                <a:avLst/>
                <a:gdLst>
                  <a:gd name="T0" fmla="*/ 324 w 648"/>
                  <a:gd name="T1" fmla="*/ 0 h 649"/>
                  <a:gd name="T2" fmla="*/ 357 w 648"/>
                  <a:gd name="T3" fmla="*/ 1 h 649"/>
                  <a:gd name="T4" fmla="*/ 421 w 648"/>
                  <a:gd name="T5" fmla="*/ 14 h 649"/>
                  <a:gd name="T6" fmla="*/ 479 w 648"/>
                  <a:gd name="T7" fmla="*/ 39 h 649"/>
                  <a:gd name="T8" fmla="*/ 530 w 648"/>
                  <a:gd name="T9" fmla="*/ 74 h 649"/>
                  <a:gd name="T10" fmla="*/ 575 w 648"/>
                  <a:gd name="T11" fmla="*/ 117 h 649"/>
                  <a:gd name="T12" fmla="*/ 609 w 648"/>
                  <a:gd name="T13" fmla="*/ 170 h 649"/>
                  <a:gd name="T14" fmla="*/ 634 w 648"/>
                  <a:gd name="T15" fmla="*/ 228 h 649"/>
                  <a:gd name="T16" fmla="*/ 647 w 648"/>
                  <a:gd name="T17" fmla="*/ 291 h 649"/>
                  <a:gd name="T18" fmla="*/ 648 w 648"/>
                  <a:gd name="T19" fmla="*/ 324 h 649"/>
                  <a:gd name="T20" fmla="*/ 647 w 648"/>
                  <a:gd name="T21" fmla="*/ 358 h 649"/>
                  <a:gd name="T22" fmla="*/ 634 w 648"/>
                  <a:gd name="T23" fmla="*/ 421 h 649"/>
                  <a:gd name="T24" fmla="*/ 609 w 648"/>
                  <a:gd name="T25" fmla="*/ 479 h 649"/>
                  <a:gd name="T26" fmla="*/ 575 w 648"/>
                  <a:gd name="T27" fmla="*/ 531 h 649"/>
                  <a:gd name="T28" fmla="*/ 530 w 648"/>
                  <a:gd name="T29" fmla="*/ 576 h 649"/>
                  <a:gd name="T30" fmla="*/ 479 w 648"/>
                  <a:gd name="T31" fmla="*/ 610 h 649"/>
                  <a:gd name="T32" fmla="*/ 421 w 648"/>
                  <a:gd name="T33" fmla="*/ 634 h 649"/>
                  <a:gd name="T34" fmla="*/ 357 w 648"/>
                  <a:gd name="T35" fmla="*/ 647 h 649"/>
                  <a:gd name="T36" fmla="*/ 324 w 648"/>
                  <a:gd name="T37" fmla="*/ 649 h 649"/>
                  <a:gd name="T38" fmla="*/ 290 w 648"/>
                  <a:gd name="T39" fmla="*/ 647 h 649"/>
                  <a:gd name="T40" fmla="*/ 228 w 648"/>
                  <a:gd name="T41" fmla="*/ 634 h 649"/>
                  <a:gd name="T42" fmla="*/ 170 w 648"/>
                  <a:gd name="T43" fmla="*/ 610 h 649"/>
                  <a:gd name="T44" fmla="*/ 117 w 648"/>
                  <a:gd name="T45" fmla="*/ 576 h 649"/>
                  <a:gd name="T46" fmla="*/ 74 w 648"/>
                  <a:gd name="T47" fmla="*/ 531 h 649"/>
                  <a:gd name="T48" fmla="*/ 39 w 648"/>
                  <a:gd name="T49" fmla="*/ 479 h 649"/>
                  <a:gd name="T50" fmla="*/ 14 w 648"/>
                  <a:gd name="T51" fmla="*/ 421 h 649"/>
                  <a:gd name="T52" fmla="*/ 1 w 648"/>
                  <a:gd name="T53" fmla="*/ 358 h 649"/>
                  <a:gd name="T54" fmla="*/ 0 w 648"/>
                  <a:gd name="T55" fmla="*/ 324 h 649"/>
                  <a:gd name="T56" fmla="*/ 1 w 648"/>
                  <a:gd name="T57" fmla="*/ 291 h 649"/>
                  <a:gd name="T58" fmla="*/ 14 w 648"/>
                  <a:gd name="T59" fmla="*/ 228 h 649"/>
                  <a:gd name="T60" fmla="*/ 39 w 648"/>
                  <a:gd name="T61" fmla="*/ 170 h 649"/>
                  <a:gd name="T62" fmla="*/ 74 w 648"/>
                  <a:gd name="T63" fmla="*/ 117 h 649"/>
                  <a:gd name="T64" fmla="*/ 117 w 648"/>
                  <a:gd name="T65" fmla="*/ 74 h 649"/>
                  <a:gd name="T66" fmla="*/ 170 w 648"/>
                  <a:gd name="T67" fmla="*/ 39 h 649"/>
                  <a:gd name="T68" fmla="*/ 228 w 648"/>
                  <a:gd name="T69" fmla="*/ 14 h 649"/>
                  <a:gd name="T70" fmla="*/ 290 w 648"/>
                  <a:gd name="T71" fmla="*/ 1 h 649"/>
                  <a:gd name="T72" fmla="*/ 324 w 648"/>
                  <a:gd name="T73" fmla="*/ 0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48" h="649">
                    <a:moveTo>
                      <a:pt x="324" y="0"/>
                    </a:moveTo>
                    <a:lnTo>
                      <a:pt x="357" y="1"/>
                    </a:lnTo>
                    <a:lnTo>
                      <a:pt x="421" y="14"/>
                    </a:lnTo>
                    <a:lnTo>
                      <a:pt x="479" y="39"/>
                    </a:lnTo>
                    <a:lnTo>
                      <a:pt x="530" y="74"/>
                    </a:lnTo>
                    <a:lnTo>
                      <a:pt x="575" y="117"/>
                    </a:lnTo>
                    <a:lnTo>
                      <a:pt x="609" y="170"/>
                    </a:lnTo>
                    <a:lnTo>
                      <a:pt x="634" y="228"/>
                    </a:lnTo>
                    <a:lnTo>
                      <a:pt x="647" y="291"/>
                    </a:lnTo>
                    <a:lnTo>
                      <a:pt x="648" y="324"/>
                    </a:lnTo>
                    <a:lnTo>
                      <a:pt x="647" y="358"/>
                    </a:lnTo>
                    <a:lnTo>
                      <a:pt x="634" y="421"/>
                    </a:lnTo>
                    <a:lnTo>
                      <a:pt x="609" y="479"/>
                    </a:lnTo>
                    <a:lnTo>
                      <a:pt x="575" y="531"/>
                    </a:lnTo>
                    <a:lnTo>
                      <a:pt x="530" y="576"/>
                    </a:lnTo>
                    <a:lnTo>
                      <a:pt x="479" y="610"/>
                    </a:lnTo>
                    <a:lnTo>
                      <a:pt x="421" y="634"/>
                    </a:lnTo>
                    <a:lnTo>
                      <a:pt x="357" y="647"/>
                    </a:lnTo>
                    <a:lnTo>
                      <a:pt x="324" y="649"/>
                    </a:lnTo>
                    <a:lnTo>
                      <a:pt x="290" y="647"/>
                    </a:lnTo>
                    <a:lnTo>
                      <a:pt x="228" y="634"/>
                    </a:lnTo>
                    <a:lnTo>
                      <a:pt x="170" y="610"/>
                    </a:lnTo>
                    <a:lnTo>
                      <a:pt x="117" y="576"/>
                    </a:lnTo>
                    <a:lnTo>
                      <a:pt x="74" y="531"/>
                    </a:lnTo>
                    <a:lnTo>
                      <a:pt x="39" y="479"/>
                    </a:lnTo>
                    <a:lnTo>
                      <a:pt x="14" y="421"/>
                    </a:lnTo>
                    <a:lnTo>
                      <a:pt x="1" y="358"/>
                    </a:lnTo>
                    <a:lnTo>
                      <a:pt x="0" y="324"/>
                    </a:lnTo>
                    <a:lnTo>
                      <a:pt x="1" y="291"/>
                    </a:lnTo>
                    <a:lnTo>
                      <a:pt x="14" y="228"/>
                    </a:lnTo>
                    <a:lnTo>
                      <a:pt x="39" y="170"/>
                    </a:lnTo>
                    <a:lnTo>
                      <a:pt x="74" y="117"/>
                    </a:lnTo>
                    <a:lnTo>
                      <a:pt x="117" y="74"/>
                    </a:lnTo>
                    <a:lnTo>
                      <a:pt x="170" y="39"/>
                    </a:lnTo>
                    <a:lnTo>
                      <a:pt x="228" y="14"/>
                    </a:lnTo>
                    <a:lnTo>
                      <a:pt x="290" y="1"/>
                    </a:lnTo>
                    <a:lnTo>
                      <a:pt x="3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6" name="Freeform 91"/>
              <p:cNvSpPr>
                <a:spLocks noEditPoints="1"/>
              </p:cNvSpPr>
              <p:nvPr/>
            </p:nvSpPr>
            <p:spPr bwMode="auto">
              <a:xfrm>
                <a:off x="6271" y="3239"/>
                <a:ext cx="115" cy="115"/>
              </a:xfrm>
              <a:custGeom>
                <a:avLst/>
                <a:gdLst>
                  <a:gd name="T0" fmla="*/ 439 w 918"/>
                  <a:gd name="T1" fmla="*/ 271 h 919"/>
                  <a:gd name="T2" fmla="*/ 368 w 918"/>
                  <a:gd name="T3" fmla="*/ 292 h 919"/>
                  <a:gd name="T4" fmla="*/ 312 w 918"/>
                  <a:gd name="T5" fmla="*/ 338 h 919"/>
                  <a:gd name="T6" fmla="*/ 277 w 918"/>
                  <a:gd name="T7" fmla="*/ 401 h 919"/>
                  <a:gd name="T8" fmla="*/ 270 w 918"/>
                  <a:gd name="T9" fmla="*/ 459 h 919"/>
                  <a:gd name="T10" fmla="*/ 277 w 918"/>
                  <a:gd name="T11" fmla="*/ 517 h 919"/>
                  <a:gd name="T12" fmla="*/ 312 w 918"/>
                  <a:gd name="T13" fmla="*/ 582 h 919"/>
                  <a:gd name="T14" fmla="*/ 368 w 918"/>
                  <a:gd name="T15" fmla="*/ 626 h 919"/>
                  <a:gd name="T16" fmla="*/ 439 w 918"/>
                  <a:gd name="T17" fmla="*/ 648 h 919"/>
                  <a:gd name="T18" fmla="*/ 479 w 918"/>
                  <a:gd name="T19" fmla="*/ 648 h 919"/>
                  <a:gd name="T20" fmla="*/ 551 w 918"/>
                  <a:gd name="T21" fmla="*/ 626 h 919"/>
                  <a:gd name="T22" fmla="*/ 607 w 918"/>
                  <a:gd name="T23" fmla="*/ 582 h 919"/>
                  <a:gd name="T24" fmla="*/ 640 w 918"/>
                  <a:gd name="T25" fmla="*/ 517 h 919"/>
                  <a:gd name="T26" fmla="*/ 648 w 918"/>
                  <a:gd name="T27" fmla="*/ 459 h 919"/>
                  <a:gd name="T28" fmla="*/ 640 w 918"/>
                  <a:gd name="T29" fmla="*/ 401 h 919"/>
                  <a:gd name="T30" fmla="*/ 607 w 918"/>
                  <a:gd name="T31" fmla="*/ 338 h 919"/>
                  <a:gd name="T32" fmla="*/ 551 w 918"/>
                  <a:gd name="T33" fmla="*/ 292 h 919"/>
                  <a:gd name="T34" fmla="*/ 479 w 918"/>
                  <a:gd name="T35" fmla="*/ 271 h 919"/>
                  <a:gd name="T36" fmla="*/ 459 w 918"/>
                  <a:gd name="T37" fmla="*/ 919 h 919"/>
                  <a:gd name="T38" fmla="*/ 321 w 918"/>
                  <a:gd name="T39" fmla="*/ 899 h 919"/>
                  <a:gd name="T40" fmla="*/ 165 w 918"/>
                  <a:gd name="T41" fmla="*/ 816 h 919"/>
                  <a:gd name="T42" fmla="*/ 55 w 918"/>
                  <a:gd name="T43" fmla="*/ 680 h 919"/>
                  <a:gd name="T44" fmla="*/ 2 w 918"/>
                  <a:gd name="T45" fmla="*/ 507 h 919"/>
                  <a:gd name="T46" fmla="*/ 2 w 918"/>
                  <a:gd name="T47" fmla="*/ 412 h 919"/>
                  <a:gd name="T48" fmla="*/ 55 w 918"/>
                  <a:gd name="T49" fmla="*/ 239 h 919"/>
                  <a:gd name="T50" fmla="*/ 165 w 918"/>
                  <a:gd name="T51" fmla="*/ 103 h 919"/>
                  <a:gd name="T52" fmla="*/ 321 w 918"/>
                  <a:gd name="T53" fmla="*/ 19 h 919"/>
                  <a:gd name="T54" fmla="*/ 459 w 918"/>
                  <a:gd name="T55" fmla="*/ 0 h 919"/>
                  <a:gd name="T56" fmla="*/ 597 w 918"/>
                  <a:gd name="T57" fmla="*/ 19 h 919"/>
                  <a:gd name="T58" fmla="*/ 752 w 918"/>
                  <a:gd name="T59" fmla="*/ 103 h 919"/>
                  <a:gd name="T60" fmla="*/ 864 w 918"/>
                  <a:gd name="T61" fmla="*/ 239 h 919"/>
                  <a:gd name="T62" fmla="*/ 916 w 918"/>
                  <a:gd name="T63" fmla="*/ 412 h 919"/>
                  <a:gd name="T64" fmla="*/ 916 w 918"/>
                  <a:gd name="T65" fmla="*/ 507 h 919"/>
                  <a:gd name="T66" fmla="*/ 864 w 918"/>
                  <a:gd name="T67" fmla="*/ 680 h 919"/>
                  <a:gd name="T68" fmla="*/ 752 w 918"/>
                  <a:gd name="T69" fmla="*/ 816 h 919"/>
                  <a:gd name="T70" fmla="*/ 597 w 918"/>
                  <a:gd name="T71" fmla="*/ 899 h 919"/>
                  <a:gd name="T72" fmla="*/ 459 w 918"/>
                  <a:gd name="T73" fmla="*/ 919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18" h="919">
                    <a:moveTo>
                      <a:pt x="459" y="271"/>
                    </a:moveTo>
                    <a:lnTo>
                      <a:pt x="439" y="271"/>
                    </a:lnTo>
                    <a:lnTo>
                      <a:pt x="401" y="278"/>
                    </a:lnTo>
                    <a:lnTo>
                      <a:pt x="368" y="292"/>
                    </a:lnTo>
                    <a:lnTo>
                      <a:pt x="337" y="312"/>
                    </a:lnTo>
                    <a:lnTo>
                      <a:pt x="312" y="338"/>
                    </a:lnTo>
                    <a:lnTo>
                      <a:pt x="292" y="368"/>
                    </a:lnTo>
                    <a:lnTo>
                      <a:pt x="277" y="401"/>
                    </a:lnTo>
                    <a:lnTo>
                      <a:pt x="270" y="440"/>
                    </a:lnTo>
                    <a:lnTo>
                      <a:pt x="270" y="459"/>
                    </a:lnTo>
                    <a:lnTo>
                      <a:pt x="270" y="479"/>
                    </a:lnTo>
                    <a:lnTo>
                      <a:pt x="277" y="517"/>
                    </a:lnTo>
                    <a:lnTo>
                      <a:pt x="292" y="551"/>
                    </a:lnTo>
                    <a:lnTo>
                      <a:pt x="312" y="582"/>
                    </a:lnTo>
                    <a:lnTo>
                      <a:pt x="337" y="607"/>
                    </a:lnTo>
                    <a:lnTo>
                      <a:pt x="368" y="626"/>
                    </a:lnTo>
                    <a:lnTo>
                      <a:pt x="401" y="641"/>
                    </a:lnTo>
                    <a:lnTo>
                      <a:pt x="439" y="648"/>
                    </a:lnTo>
                    <a:lnTo>
                      <a:pt x="459" y="649"/>
                    </a:lnTo>
                    <a:lnTo>
                      <a:pt x="479" y="648"/>
                    </a:lnTo>
                    <a:lnTo>
                      <a:pt x="516" y="641"/>
                    </a:lnTo>
                    <a:lnTo>
                      <a:pt x="551" y="626"/>
                    </a:lnTo>
                    <a:lnTo>
                      <a:pt x="581" y="607"/>
                    </a:lnTo>
                    <a:lnTo>
                      <a:pt x="607" y="582"/>
                    </a:lnTo>
                    <a:lnTo>
                      <a:pt x="626" y="551"/>
                    </a:lnTo>
                    <a:lnTo>
                      <a:pt x="640" y="517"/>
                    </a:lnTo>
                    <a:lnTo>
                      <a:pt x="647" y="479"/>
                    </a:lnTo>
                    <a:lnTo>
                      <a:pt x="648" y="459"/>
                    </a:lnTo>
                    <a:lnTo>
                      <a:pt x="647" y="440"/>
                    </a:lnTo>
                    <a:lnTo>
                      <a:pt x="640" y="401"/>
                    </a:lnTo>
                    <a:lnTo>
                      <a:pt x="626" y="368"/>
                    </a:lnTo>
                    <a:lnTo>
                      <a:pt x="607" y="338"/>
                    </a:lnTo>
                    <a:lnTo>
                      <a:pt x="581" y="312"/>
                    </a:lnTo>
                    <a:lnTo>
                      <a:pt x="551" y="292"/>
                    </a:lnTo>
                    <a:lnTo>
                      <a:pt x="516" y="278"/>
                    </a:lnTo>
                    <a:lnTo>
                      <a:pt x="479" y="271"/>
                    </a:lnTo>
                    <a:lnTo>
                      <a:pt x="459" y="271"/>
                    </a:lnTo>
                    <a:close/>
                    <a:moveTo>
                      <a:pt x="459" y="919"/>
                    </a:moveTo>
                    <a:lnTo>
                      <a:pt x="411" y="917"/>
                    </a:lnTo>
                    <a:lnTo>
                      <a:pt x="321" y="899"/>
                    </a:lnTo>
                    <a:lnTo>
                      <a:pt x="239" y="865"/>
                    </a:lnTo>
                    <a:lnTo>
                      <a:pt x="165" y="816"/>
                    </a:lnTo>
                    <a:lnTo>
                      <a:pt x="103" y="753"/>
                    </a:lnTo>
                    <a:lnTo>
                      <a:pt x="55" y="680"/>
                    </a:lnTo>
                    <a:lnTo>
                      <a:pt x="19" y="598"/>
                    </a:lnTo>
                    <a:lnTo>
                      <a:pt x="2" y="507"/>
                    </a:lnTo>
                    <a:lnTo>
                      <a:pt x="0" y="459"/>
                    </a:lnTo>
                    <a:lnTo>
                      <a:pt x="2" y="412"/>
                    </a:lnTo>
                    <a:lnTo>
                      <a:pt x="19" y="321"/>
                    </a:lnTo>
                    <a:lnTo>
                      <a:pt x="55" y="239"/>
                    </a:lnTo>
                    <a:lnTo>
                      <a:pt x="103" y="165"/>
                    </a:lnTo>
                    <a:lnTo>
                      <a:pt x="165" y="103"/>
                    </a:lnTo>
                    <a:lnTo>
                      <a:pt x="239" y="55"/>
                    </a:lnTo>
                    <a:lnTo>
                      <a:pt x="321" y="19"/>
                    </a:lnTo>
                    <a:lnTo>
                      <a:pt x="411" y="2"/>
                    </a:lnTo>
                    <a:lnTo>
                      <a:pt x="459" y="0"/>
                    </a:lnTo>
                    <a:lnTo>
                      <a:pt x="506" y="2"/>
                    </a:lnTo>
                    <a:lnTo>
                      <a:pt x="597" y="19"/>
                    </a:lnTo>
                    <a:lnTo>
                      <a:pt x="679" y="55"/>
                    </a:lnTo>
                    <a:lnTo>
                      <a:pt x="752" y="103"/>
                    </a:lnTo>
                    <a:lnTo>
                      <a:pt x="815" y="165"/>
                    </a:lnTo>
                    <a:lnTo>
                      <a:pt x="864" y="239"/>
                    </a:lnTo>
                    <a:lnTo>
                      <a:pt x="898" y="321"/>
                    </a:lnTo>
                    <a:lnTo>
                      <a:pt x="916" y="412"/>
                    </a:lnTo>
                    <a:lnTo>
                      <a:pt x="918" y="459"/>
                    </a:lnTo>
                    <a:lnTo>
                      <a:pt x="916" y="507"/>
                    </a:lnTo>
                    <a:lnTo>
                      <a:pt x="898" y="598"/>
                    </a:lnTo>
                    <a:lnTo>
                      <a:pt x="864" y="680"/>
                    </a:lnTo>
                    <a:lnTo>
                      <a:pt x="815" y="753"/>
                    </a:lnTo>
                    <a:lnTo>
                      <a:pt x="752" y="816"/>
                    </a:lnTo>
                    <a:lnTo>
                      <a:pt x="679" y="865"/>
                    </a:lnTo>
                    <a:lnTo>
                      <a:pt x="597" y="899"/>
                    </a:lnTo>
                    <a:lnTo>
                      <a:pt x="506" y="917"/>
                    </a:lnTo>
                    <a:lnTo>
                      <a:pt x="459" y="919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Rectangle 92"/>
              <p:cNvSpPr>
                <a:spLocks noChangeArrowheads="1"/>
              </p:cNvSpPr>
              <p:nvPr/>
            </p:nvSpPr>
            <p:spPr bwMode="auto">
              <a:xfrm>
                <a:off x="6804" y="3509"/>
                <a:ext cx="34" cy="17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Freeform 93"/>
              <p:cNvSpPr>
                <a:spLocks noEditPoints="1"/>
              </p:cNvSpPr>
              <p:nvPr/>
            </p:nvSpPr>
            <p:spPr bwMode="auto">
              <a:xfrm>
                <a:off x="6804" y="3278"/>
                <a:ext cx="439" cy="198"/>
              </a:xfrm>
              <a:custGeom>
                <a:avLst/>
                <a:gdLst>
                  <a:gd name="T0" fmla="*/ 1351 w 3511"/>
                  <a:gd name="T1" fmla="*/ 270 h 1581"/>
                  <a:gd name="T2" fmla="*/ 1081 w 3511"/>
                  <a:gd name="T3" fmla="*/ 270 h 1581"/>
                  <a:gd name="T4" fmla="*/ 1081 w 3511"/>
                  <a:gd name="T5" fmla="*/ 0 h 1581"/>
                  <a:gd name="T6" fmla="*/ 1351 w 3511"/>
                  <a:gd name="T7" fmla="*/ 0 h 1581"/>
                  <a:gd name="T8" fmla="*/ 1351 w 3511"/>
                  <a:gd name="T9" fmla="*/ 270 h 1581"/>
                  <a:gd name="T10" fmla="*/ 1891 w 3511"/>
                  <a:gd name="T11" fmla="*/ 270 h 1581"/>
                  <a:gd name="T12" fmla="*/ 1621 w 3511"/>
                  <a:gd name="T13" fmla="*/ 270 h 1581"/>
                  <a:gd name="T14" fmla="*/ 1621 w 3511"/>
                  <a:gd name="T15" fmla="*/ 0 h 1581"/>
                  <a:gd name="T16" fmla="*/ 1891 w 3511"/>
                  <a:gd name="T17" fmla="*/ 0 h 1581"/>
                  <a:gd name="T18" fmla="*/ 1891 w 3511"/>
                  <a:gd name="T19" fmla="*/ 270 h 1581"/>
                  <a:gd name="T20" fmla="*/ 2431 w 3511"/>
                  <a:gd name="T21" fmla="*/ 270 h 1581"/>
                  <a:gd name="T22" fmla="*/ 2161 w 3511"/>
                  <a:gd name="T23" fmla="*/ 270 h 1581"/>
                  <a:gd name="T24" fmla="*/ 2161 w 3511"/>
                  <a:gd name="T25" fmla="*/ 0 h 1581"/>
                  <a:gd name="T26" fmla="*/ 2431 w 3511"/>
                  <a:gd name="T27" fmla="*/ 0 h 1581"/>
                  <a:gd name="T28" fmla="*/ 2431 w 3511"/>
                  <a:gd name="T29" fmla="*/ 270 h 1581"/>
                  <a:gd name="T30" fmla="*/ 2971 w 3511"/>
                  <a:gd name="T31" fmla="*/ 270 h 1581"/>
                  <a:gd name="T32" fmla="*/ 2701 w 3511"/>
                  <a:gd name="T33" fmla="*/ 270 h 1581"/>
                  <a:gd name="T34" fmla="*/ 2701 w 3511"/>
                  <a:gd name="T35" fmla="*/ 0 h 1581"/>
                  <a:gd name="T36" fmla="*/ 2971 w 3511"/>
                  <a:gd name="T37" fmla="*/ 0 h 1581"/>
                  <a:gd name="T38" fmla="*/ 2971 w 3511"/>
                  <a:gd name="T39" fmla="*/ 270 h 1581"/>
                  <a:gd name="T40" fmla="*/ 3511 w 3511"/>
                  <a:gd name="T41" fmla="*/ 270 h 1581"/>
                  <a:gd name="T42" fmla="*/ 3241 w 3511"/>
                  <a:gd name="T43" fmla="*/ 270 h 1581"/>
                  <a:gd name="T44" fmla="*/ 3241 w 3511"/>
                  <a:gd name="T45" fmla="*/ 0 h 1581"/>
                  <a:gd name="T46" fmla="*/ 3511 w 3511"/>
                  <a:gd name="T47" fmla="*/ 0 h 1581"/>
                  <a:gd name="T48" fmla="*/ 3511 w 3511"/>
                  <a:gd name="T49" fmla="*/ 270 h 1581"/>
                  <a:gd name="T50" fmla="*/ 567 w 3511"/>
                  <a:gd name="T51" fmla="*/ 284 h 1581"/>
                  <a:gd name="T52" fmla="*/ 501 w 3511"/>
                  <a:gd name="T53" fmla="*/ 27 h 1581"/>
                  <a:gd name="T54" fmla="*/ 541 w 3511"/>
                  <a:gd name="T55" fmla="*/ 18 h 1581"/>
                  <a:gd name="T56" fmla="*/ 622 w 3511"/>
                  <a:gd name="T57" fmla="*/ 13 h 1581"/>
                  <a:gd name="T58" fmla="*/ 663 w 3511"/>
                  <a:gd name="T59" fmla="*/ 13 h 1581"/>
                  <a:gd name="T60" fmla="*/ 797 w 3511"/>
                  <a:gd name="T61" fmla="*/ 13 h 1581"/>
                  <a:gd name="T62" fmla="*/ 797 w 3511"/>
                  <a:gd name="T63" fmla="*/ 284 h 1581"/>
                  <a:gd name="T64" fmla="*/ 663 w 3511"/>
                  <a:gd name="T65" fmla="*/ 284 h 1581"/>
                  <a:gd name="T66" fmla="*/ 652 w 3511"/>
                  <a:gd name="T67" fmla="*/ 279 h 1581"/>
                  <a:gd name="T68" fmla="*/ 631 w 3511"/>
                  <a:gd name="T69" fmla="*/ 274 h 1581"/>
                  <a:gd name="T70" fmla="*/ 597 w 3511"/>
                  <a:gd name="T71" fmla="*/ 275 h 1581"/>
                  <a:gd name="T72" fmla="*/ 567 w 3511"/>
                  <a:gd name="T73" fmla="*/ 284 h 1581"/>
                  <a:gd name="T74" fmla="*/ 298 w 3511"/>
                  <a:gd name="T75" fmla="*/ 554 h 1581"/>
                  <a:gd name="T76" fmla="*/ 41 w 3511"/>
                  <a:gd name="T77" fmla="*/ 473 h 1581"/>
                  <a:gd name="T78" fmla="*/ 53 w 3511"/>
                  <a:gd name="T79" fmla="*/ 433 h 1581"/>
                  <a:gd name="T80" fmla="*/ 86 w 3511"/>
                  <a:gd name="T81" fmla="*/ 357 h 1581"/>
                  <a:gd name="T82" fmla="*/ 132 w 3511"/>
                  <a:gd name="T83" fmla="*/ 286 h 1581"/>
                  <a:gd name="T84" fmla="*/ 187 w 3511"/>
                  <a:gd name="T85" fmla="*/ 220 h 1581"/>
                  <a:gd name="T86" fmla="*/ 217 w 3511"/>
                  <a:gd name="T87" fmla="*/ 189 h 1581"/>
                  <a:gd name="T88" fmla="*/ 405 w 3511"/>
                  <a:gd name="T89" fmla="*/ 391 h 1581"/>
                  <a:gd name="T90" fmla="*/ 386 w 3511"/>
                  <a:gd name="T91" fmla="*/ 404 h 1581"/>
                  <a:gd name="T92" fmla="*/ 351 w 3511"/>
                  <a:gd name="T93" fmla="*/ 437 h 1581"/>
                  <a:gd name="T94" fmla="*/ 323 w 3511"/>
                  <a:gd name="T95" fmla="*/ 480 h 1581"/>
                  <a:gd name="T96" fmla="*/ 303 w 3511"/>
                  <a:gd name="T97" fmla="*/ 528 h 1581"/>
                  <a:gd name="T98" fmla="*/ 298 w 3511"/>
                  <a:gd name="T99" fmla="*/ 554 h 1581"/>
                  <a:gd name="T100" fmla="*/ 271 w 3511"/>
                  <a:gd name="T101" fmla="*/ 1040 h 1581"/>
                  <a:gd name="T102" fmla="*/ 0 w 3511"/>
                  <a:gd name="T103" fmla="*/ 1040 h 1581"/>
                  <a:gd name="T104" fmla="*/ 0 w 3511"/>
                  <a:gd name="T105" fmla="*/ 771 h 1581"/>
                  <a:gd name="T106" fmla="*/ 271 w 3511"/>
                  <a:gd name="T107" fmla="*/ 771 h 1581"/>
                  <a:gd name="T108" fmla="*/ 271 w 3511"/>
                  <a:gd name="T109" fmla="*/ 1040 h 1581"/>
                  <a:gd name="T110" fmla="*/ 271 w 3511"/>
                  <a:gd name="T111" fmla="*/ 1581 h 1581"/>
                  <a:gd name="T112" fmla="*/ 0 w 3511"/>
                  <a:gd name="T113" fmla="*/ 1581 h 1581"/>
                  <a:gd name="T114" fmla="*/ 0 w 3511"/>
                  <a:gd name="T115" fmla="*/ 1311 h 1581"/>
                  <a:gd name="T116" fmla="*/ 271 w 3511"/>
                  <a:gd name="T117" fmla="*/ 1311 h 1581"/>
                  <a:gd name="T118" fmla="*/ 271 w 3511"/>
                  <a:gd name="T119" fmla="*/ 1581 h 1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511" h="1581">
                    <a:moveTo>
                      <a:pt x="1351" y="270"/>
                    </a:moveTo>
                    <a:lnTo>
                      <a:pt x="1081" y="270"/>
                    </a:lnTo>
                    <a:lnTo>
                      <a:pt x="1081" y="0"/>
                    </a:lnTo>
                    <a:lnTo>
                      <a:pt x="1351" y="0"/>
                    </a:lnTo>
                    <a:lnTo>
                      <a:pt x="1351" y="270"/>
                    </a:lnTo>
                    <a:close/>
                    <a:moveTo>
                      <a:pt x="1891" y="270"/>
                    </a:moveTo>
                    <a:lnTo>
                      <a:pt x="1621" y="270"/>
                    </a:lnTo>
                    <a:lnTo>
                      <a:pt x="1621" y="0"/>
                    </a:lnTo>
                    <a:lnTo>
                      <a:pt x="1891" y="0"/>
                    </a:lnTo>
                    <a:lnTo>
                      <a:pt x="1891" y="270"/>
                    </a:lnTo>
                    <a:close/>
                    <a:moveTo>
                      <a:pt x="2431" y="270"/>
                    </a:moveTo>
                    <a:lnTo>
                      <a:pt x="2161" y="270"/>
                    </a:lnTo>
                    <a:lnTo>
                      <a:pt x="2161" y="0"/>
                    </a:lnTo>
                    <a:lnTo>
                      <a:pt x="2431" y="0"/>
                    </a:lnTo>
                    <a:lnTo>
                      <a:pt x="2431" y="270"/>
                    </a:lnTo>
                    <a:close/>
                    <a:moveTo>
                      <a:pt x="2971" y="270"/>
                    </a:moveTo>
                    <a:lnTo>
                      <a:pt x="2701" y="270"/>
                    </a:lnTo>
                    <a:lnTo>
                      <a:pt x="2701" y="0"/>
                    </a:lnTo>
                    <a:lnTo>
                      <a:pt x="2971" y="0"/>
                    </a:lnTo>
                    <a:lnTo>
                      <a:pt x="2971" y="270"/>
                    </a:lnTo>
                    <a:close/>
                    <a:moveTo>
                      <a:pt x="3511" y="270"/>
                    </a:moveTo>
                    <a:lnTo>
                      <a:pt x="3241" y="270"/>
                    </a:lnTo>
                    <a:lnTo>
                      <a:pt x="3241" y="0"/>
                    </a:lnTo>
                    <a:lnTo>
                      <a:pt x="3511" y="0"/>
                    </a:lnTo>
                    <a:lnTo>
                      <a:pt x="3511" y="270"/>
                    </a:lnTo>
                    <a:close/>
                    <a:moveTo>
                      <a:pt x="567" y="284"/>
                    </a:moveTo>
                    <a:lnTo>
                      <a:pt x="501" y="27"/>
                    </a:lnTo>
                    <a:lnTo>
                      <a:pt x="541" y="18"/>
                    </a:lnTo>
                    <a:lnTo>
                      <a:pt x="622" y="13"/>
                    </a:lnTo>
                    <a:lnTo>
                      <a:pt x="663" y="13"/>
                    </a:lnTo>
                    <a:lnTo>
                      <a:pt x="797" y="13"/>
                    </a:lnTo>
                    <a:lnTo>
                      <a:pt x="797" y="284"/>
                    </a:lnTo>
                    <a:lnTo>
                      <a:pt x="663" y="284"/>
                    </a:lnTo>
                    <a:lnTo>
                      <a:pt x="652" y="279"/>
                    </a:lnTo>
                    <a:lnTo>
                      <a:pt x="631" y="274"/>
                    </a:lnTo>
                    <a:lnTo>
                      <a:pt x="597" y="275"/>
                    </a:lnTo>
                    <a:lnTo>
                      <a:pt x="567" y="284"/>
                    </a:lnTo>
                    <a:close/>
                    <a:moveTo>
                      <a:pt x="298" y="554"/>
                    </a:moveTo>
                    <a:lnTo>
                      <a:pt x="41" y="473"/>
                    </a:lnTo>
                    <a:lnTo>
                      <a:pt x="53" y="433"/>
                    </a:lnTo>
                    <a:lnTo>
                      <a:pt x="86" y="357"/>
                    </a:lnTo>
                    <a:lnTo>
                      <a:pt x="132" y="286"/>
                    </a:lnTo>
                    <a:lnTo>
                      <a:pt x="187" y="220"/>
                    </a:lnTo>
                    <a:lnTo>
                      <a:pt x="217" y="189"/>
                    </a:lnTo>
                    <a:lnTo>
                      <a:pt x="405" y="391"/>
                    </a:lnTo>
                    <a:lnTo>
                      <a:pt x="386" y="404"/>
                    </a:lnTo>
                    <a:lnTo>
                      <a:pt x="351" y="437"/>
                    </a:lnTo>
                    <a:lnTo>
                      <a:pt x="323" y="480"/>
                    </a:lnTo>
                    <a:lnTo>
                      <a:pt x="303" y="528"/>
                    </a:lnTo>
                    <a:lnTo>
                      <a:pt x="298" y="554"/>
                    </a:lnTo>
                    <a:close/>
                    <a:moveTo>
                      <a:pt x="271" y="1040"/>
                    </a:moveTo>
                    <a:lnTo>
                      <a:pt x="0" y="1040"/>
                    </a:lnTo>
                    <a:lnTo>
                      <a:pt x="0" y="771"/>
                    </a:lnTo>
                    <a:lnTo>
                      <a:pt x="271" y="771"/>
                    </a:lnTo>
                    <a:lnTo>
                      <a:pt x="271" y="1040"/>
                    </a:lnTo>
                    <a:close/>
                    <a:moveTo>
                      <a:pt x="271" y="1581"/>
                    </a:moveTo>
                    <a:lnTo>
                      <a:pt x="0" y="1581"/>
                    </a:lnTo>
                    <a:lnTo>
                      <a:pt x="0" y="1311"/>
                    </a:lnTo>
                    <a:lnTo>
                      <a:pt x="271" y="1311"/>
                    </a:lnTo>
                    <a:lnTo>
                      <a:pt x="271" y="158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Rectangle 94"/>
              <p:cNvSpPr>
                <a:spLocks noChangeArrowheads="1"/>
              </p:cNvSpPr>
              <p:nvPr/>
            </p:nvSpPr>
            <p:spPr bwMode="auto">
              <a:xfrm>
                <a:off x="7277" y="3278"/>
                <a:ext cx="17" cy="34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Freeform 95"/>
              <p:cNvSpPr>
                <a:spLocks/>
              </p:cNvSpPr>
              <p:nvPr/>
            </p:nvSpPr>
            <p:spPr bwMode="auto">
              <a:xfrm>
                <a:off x="7253" y="3256"/>
                <a:ext cx="81" cy="81"/>
              </a:xfrm>
              <a:custGeom>
                <a:avLst/>
                <a:gdLst>
                  <a:gd name="T0" fmla="*/ 324 w 648"/>
                  <a:gd name="T1" fmla="*/ 0 h 649"/>
                  <a:gd name="T2" fmla="*/ 358 w 648"/>
                  <a:gd name="T3" fmla="*/ 1 h 649"/>
                  <a:gd name="T4" fmla="*/ 420 w 648"/>
                  <a:gd name="T5" fmla="*/ 14 h 649"/>
                  <a:gd name="T6" fmla="*/ 479 w 648"/>
                  <a:gd name="T7" fmla="*/ 39 h 649"/>
                  <a:gd name="T8" fmla="*/ 531 w 648"/>
                  <a:gd name="T9" fmla="*/ 74 h 649"/>
                  <a:gd name="T10" fmla="*/ 574 w 648"/>
                  <a:gd name="T11" fmla="*/ 117 h 649"/>
                  <a:gd name="T12" fmla="*/ 610 w 648"/>
                  <a:gd name="T13" fmla="*/ 170 h 649"/>
                  <a:gd name="T14" fmla="*/ 634 w 648"/>
                  <a:gd name="T15" fmla="*/ 228 h 649"/>
                  <a:gd name="T16" fmla="*/ 647 w 648"/>
                  <a:gd name="T17" fmla="*/ 291 h 649"/>
                  <a:gd name="T18" fmla="*/ 648 w 648"/>
                  <a:gd name="T19" fmla="*/ 324 h 649"/>
                  <a:gd name="T20" fmla="*/ 647 w 648"/>
                  <a:gd name="T21" fmla="*/ 358 h 649"/>
                  <a:gd name="T22" fmla="*/ 634 w 648"/>
                  <a:gd name="T23" fmla="*/ 421 h 649"/>
                  <a:gd name="T24" fmla="*/ 610 w 648"/>
                  <a:gd name="T25" fmla="*/ 479 h 649"/>
                  <a:gd name="T26" fmla="*/ 574 w 648"/>
                  <a:gd name="T27" fmla="*/ 531 h 649"/>
                  <a:gd name="T28" fmla="*/ 531 w 648"/>
                  <a:gd name="T29" fmla="*/ 576 h 649"/>
                  <a:gd name="T30" fmla="*/ 479 w 648"/>
                  <a:gd name="T31" fmla="*/ 610 h 649"/>
                  <a:gd name="T32" fmla="*/ 420 w 648"/>
                  <a:gd name="T33" fmla="*/ 634 h 649"/>
                  <a:gd name="T34" fmla="*/ 358 w 648"/>
                  <a:gd name="T35" fmla="*/ 647 h 649"/>
                  <a:gd name="T36" fmla="*/ 324 w 648"/>
                  <a:gd name="T37" fmla="*/ 649 h 649"/>
                  <a:gd name="T38" fmla="*/ 291 w 648"/>
                  <a:gd name="T39" fmla="*/ 647 h 649"/>
                  <a:gd name="T40" fmla="*/ 228 w 648"/>
                  <a:gd name="T41" fmla="*/ 634 h 649"/>
                  <a:gd name="T42" fmla="*/ 169 w 648"/>
                  <a:gd name="T43" fmla="*/ 610 h 649"/>
                  <a:gd name="T44" fmla="*/ 118 w 648"/>
                  <a:gd name="T45" fmla="*/ 576 h 649"/>
                  <a:gd name="T46" fmla="*/ 74 w 648"/>
                  <a:gd name="T47" fmla="*/ 531 h 649"/>
                  <a:gd name="T48" fmla="*/ 39 w 648"/>
                  <a:gd name="T49" fmla="*/ 479 h 649"/>
                  <a:gd name="T50" fmla="*/ 14 w 648"/>
                  <a:gd name="T51" fmla="*/ 421 h 649"/>
                  <a:gd name="T52" fmla="*/ 1 w 648"/>
                  <a:gd name="T53" fmla="*/ 358 h 649"/>
                  <a:gd name="T54" fmla="*/ 0 w 648"/>
                  <a:gd name="T55" fmla="*/ 324 h 649"/>
                  <a:gd name="T56" fmla="*/ 1 w 648"/>
                  <a:gd name="T57" fmla="*/ 291 h 649"/>
                  <a:gd name="T58" fmla="*/ 14 w 648"/>
                  <a:gd name="T59" fmla="*/ 228 h 649"/>
                  <a:gd name="T60" fmla="*/ 39 w 648"/>
                  <a:gd name="T61" fmla="*/ 170 h 649"/>
                  <a:gd name="T62" fmla="*/ 74 w 648"/>
                  <a:gd name="T63" fmla="*/ 117 h 649"/>
                  <a:gd name="T64" fmla="*/ 118 w 648"/>
                  <a:gd name="T65" fmla="*/ 74 h 649"/>
                  <a:gd name="T66" fmla="*/ 169 w 648"/>
                  <a:gd name="T67" fmla="*/ 39 h 649"/>
                  <a:gd name="T68" fmla="*/ 228 w 648"/>
                  <a:gd name="T69" fmla="*/ 14 h 649"/>
                  <a:gd name="T70" fmla="*/ 291 w 648"/>
                  <a:gd name="T71" fmla="*/ 1 h 649"/>
                  <a:gd name="T72" fmla="*/ 324 w 648"/>
                  <a:gd name="T73" fmla="*/ 0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48" h="649">
                    <a:moveTo>
                      <a:pt x="324" y="0"/>
                    </a:moveTo>
                    <a:lnTo>
                      <a:pt x="358" y="1"/>
                    </a:lnTo>
                    <a:lnTo>
                      <a:pt x="420" y="14"/>
                    </a:lnTo>
                    <a:lnTo>
                      <a:pt x="479" y="39"/>
                    </a:lnTo>
                    <a:lnTo>
                      <a:pt x="531" y="74"/>
                    </a:lnTo>
                    <a:lnTo>
                      <a:pt x="574" y="117"/>
                    </a:lnTo>
                    <a:lnTo>
                      <a:pt x="610" y="170"/>
                    </a:lnTo>
                    <a:lnTo>
                      <a:pt x="634" y="228"/>
                    </a:lnTo>
                    <a:lnTo>
                      <a:pt x="647" y="291"/>
                    </a:lnTo>
                    <a:lnTo>
                      <a:pt x="648" y="324"/>
                    </a:lnTo>
                    <a:lnTo>
                      <a:pt x="647" y="358"/>
                    </a:lnTo>
                    <a:lnTo>
                      <a:pt x="634" y="421"/>
                    </a:lnTo>
                    <a:lnTo>
                      <a:pt x="610" y="479"/>
                    </a:lnTo>
                    <a:lnTo>
                      <a:pt x="574" y="531"/>
                    </a:lnTo>
                    <a:lnTo>
                      <a:pt x="531" y="576"/>
                    </a:lnTo>
                    <a:lnTo>
                      <a:pt x="479" y="610"/>
                    </a:lnTo>
                    <a:lnTo>
                      <a:pt x="420" y="634"/>
                    </a:lnTo>
                    <a:lnTo>
                      <a:pt x="358" y="647"/>
                    </a:lnTo>
                    <a:lnTo>
                      <a:pt x="324" y="649"/>
                    </a:lnTo>
                    <a:lnTo>
                      <a:pt x="291" y="647"/>
                    </a:lnTo>
                    <a:lnTo>
                      <a:pt x="228" y="634"/>
                    </a:lnTo>
                    <a:lnTo>
                      <a:pt x="169" y="610"/>
                    </a:lnTo>
                    <a:lnTo>
                      <a:pt x="118" y="576"/>
                    </a:lnTo>
                    <a:lnTo>
                      <a:pt x="74" y="531"/>
                    </a:lnTo>
                    <a:lnTo>
                      <a:pt x="39" y="479"/>
                    </a:lnTo>
                    <a:lnTo>
                      <a:pt x="14" y="421"/>
                    </a:lnTo>
                    <a:lnTo>
                      <a:pt x="1" y="358"/>
                    </a:lnTo>
                    <a:lnTo>
                      <a:pt x="0" y="324"/>
                    </a:lnTo>
                    <a:lnTo>
                      <a:pt x="1" y="291"/>
                    </a:lnTo>
                    <a:lnTo>
                      <a:pt x="14" y="228"/>
                    </a:lnTo>
                    <a:lnTo>
                      <a:pt x="39" y="170"/>
                    </a:lnTo>
                    <a:lnTo>
                      <a:pt x="74" y="117"/>
                    </a:lnTo>
                    <a:lnTo>
                      <a:pt x="118" y="74"/>
                    </a:lnTo>
                    <a:lnTo>
                      <a:pt x="169" y="39"/>
                    </a:lnTo>
                    <a:lnTo>
                      <a:pt x="228" y="14"/>
                    </a:lnTo>
                    <a:lnTo>
                      <a:pt x="291" y="1"/>
                    </a:lnTo>
                    <a:lnTo>
                      <a:pt x="3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Freeform 96"/>
              <p:cNvSpPr>
                <a:spLocks noEditPoints="1"/>
              </p:cNvSpPr>
              <p:nvPr/>
            </p:nvSpPr>
            <p:spPr bwMode="auto">
              <a:xfrm>
                <a:off x="7236" y="3239"/>
                <a:ext cx="115" cy="115"/>
              </a:xfrm>
              <a:custGeom>
                <a:avLst/>
                <a:gdLst>
                  <a:gd name="T0" fmla="*/ 438 w 917"/>
                  <a:gd name="T1" fmla="*/ 271 h 919"/>
                  <a:gd name="T2" fmla="*/ 366 w 917"/>
                  <a:gd name="T3" fmla="*/ 292 h 919"/>
                  <a:gd name="T4" fmla="*/ 311 w 917"/>
                  <a:gd name="T5" fmla="*/ 338 h 919"/>
                  <a:gd name="T6" fmla="*/ 277 w 917"/>
                  <a:gd name="T7" fmla="*/ 401 h 919"/>
                  <a:gd name="T8" fmla="*/ 269 w 917"/>
                  <a:gd name="T9" fmla="*/ 459 h 919"/>
                  <a:gd name="T10" fmla="*/ 277 w 917"/>
                  <a:gd name="T11" fmla="*/ 517 h 919"/>
                  <a:gd name="T12" fmla="*/ 311 w 917"/>
                  <a:gd name="T13" fmla="*/ 582 h 919"/>
                  <a:gd name="T14" fmla="*/ 366 w 917"/>
                  <a:gd name="T15" fmla="*/ 626 h 919"/>
                  <a:gd name="T16" fmla="*/ 438 w 917"/>
                  <a:gd name="T17" fmla="*/ 648 h 919"/>
                  <a:gd name="T18" fmla="*/ 479 w 917"/>
                  <a:gd name="T19" fmla="*/ 648 h 919"/>
                  <a:gd name="T20" fmla="*/ 550 w 917"/>
                  <a:gd name="T21" fmla="*/ 626 h 919"/>
                  <a:gd name="T22" fmla="*/ 605 w 917"/>
                  <a:gd name="T23" fmla="*/ 582 h 919"/>
                  <a:gd name="T24" fmla="*/ 640 w 917"/>
                  <a:gd name="T25" fmla="*/ 517 h 919"/>
                  <a:gd name="T26" fmla="*/ 648 w 917"/>
                  <a:gd name="T27" fmla="*/ 459 h 919"/>
                  <a:gd name="T28" fmla="*/ 640 w 917"/>
                  <a:gd name="T29" fmla="*/ 401 h 919"/>
                  <a:gd name="T30" fmla="*/ 605 w 917"/>
                  <a:gd name="T31" fmla="*/ 338 h 919"/>
                  <a:gd name="T32" fmla="*/ 550 w 917"/>
                  <a:gd name="T33" fmla="*/ 292 h 919"/>
                  <a:gd name="T34" fmla="*/ 479 w 917"/>
                  <a:gd name="T35" fmla="*/ 271 h 919"/>
                  <a:gd name="T36" fmla="*/ 458 w 917"/>
                  <a:gd name="T37" fmla="*/ 919 h 919"/>
                  <a:gd name="T38" fmla="*/ 321 w 917"/>
                  <a:gd name="T39" fmla="*/ 899 h 919"/>
                  <a:gd name="T40" fmla="*/ 165 w 917"/>
                  <a:gd name="T41" fmla="*/ 816 h 919"/>
                  <a:gd name="T42" fmla="*/ 53 w 917"/>
                  <a:gd name="T43" fmla="*/ 680 h 919"/>
                  <a:gd name="T44" fmla="*/ 1 w 917"/>
                  <a:gd name="T45" fmla="*/ 507 h 919"/>
                  <a:gd name="T46" fmla="*/ 1 w 917"/>
                  <a:gd name="T47" fmla="*/ 412 h 919"/>
                  <a:gd name="T48" fmla="*/ 53 w 917"/>
                  <a:gd name="T49" fmla="*/ 239 h 919"/>
                  <a:gd name="T50" fmla="*/ 165 w 917"/>
                  <a:gd name="T51" fmla="*/ 103 h 919"/>
                  <a:gd name="T52" fmla="*/ 321 w 917"/>
                  <a:gd name="T53" fmla="*/ 19 h 919"/>
                  <a:gd name="T54" fmla="*/ 458 w 917"/>
                  <a:gd name="T55" fmla="*/ 0 h 919"/>
                  <a:gd name="T56" fmla="*/ 596 w 917"/>
                  <a:gd name="T57" fmla="*/ 19 h 919"/>
                  <a:gd name="T58" fmla="*/ 752 w 917"/>
                  <a:gd name="T59" fmla="*/ 103 h 919"/>
                  <a:gd name="T60" fmla="*/ 863 w 917"/>
                  <a:gd name="T61" fmla="*/ 239 h 919"/>
                  <a:gd name="T62" fmla="*/ 916 w 917"/>
                  <a:gd name="T63" fmla="*/ 412 h 919"/>
                  <a:gd name="T64" fmla="*/ 916 w 917"/>
                  <a:gd name="T65" fmla="*/ 507 h 919"/>
                  <a:gd name="T66" fmla="*/ 863 w 917"/>
                  <a:gd name="T67" fmla="*/ 680 h 919"/>
                  <a:gd name="T68" fmla="*/ 752 w 917"/>
                  <a:gd name="T69" fmla="*/ 816 h 919"/>
                  <a:gd name="T70" fmla="*/ 596 w 917"/>
                  <a:gd name="T71" fmla="*/ 899 h 919"/>
                  <a:gd name="T72" fmla="*/ 458 w 917"/>
                  <a:gd name="T73" fmla="*/ 919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17" h="919">
                    <a:moveTo>
                      <a:pt x="458" y="271"/>
                    </a:moveTo>
                    <a:lnTo>
                      <a:pt x="438" y="271"/>
                    </a:lnTo>
                    <a:lnTo>
                      <a:pt x="401" y="278"/>
                    </a:lnTo>
                    <a:lnTo>
                      <a:pt x="366" y="292"/>
                    </a:lnTo>
                    <a:lnTo>
                      <a:pt x="337" y="312"/>
                    </a:lnTo>
                    <a:lnTo>
                      <a:pt x="311" y="338"/>
                    </a:lnTo>
                    <a:lnTo>
                      <a:pt x="291" y="368"/>
                    </a:lnTo>
                    <a:lnTo>
                      <a:pt x="277" y="401"/>
                    </a:lnTo>
                    <a:lnTo>
                      <a:pt x="270" y="440"/>
                    </a:lnTo>
                    <a:lnTo>
                      <a:pt x="269" y="459"/>
                    </a:lnTo>
                    <a:lnTo>
                      <a:pt x="270" y="479"/>
                    </a:lnTo>
                    <a:lnTo>
                      <a:pt x="277" y="517"/>
                    </a:lnTo>
                    <a:lnTo>
                      <a:pt x="291" y="551"/>
                    </a:lnTo>
                    <a:lnTo>
                      <a:pt x="311" y="582"/>
                    </a:lnTo>
                    <a:lnTo>
                      <a:pt x="337" y="607"/>
                    </a:lnTo>
                    <a:lnTo>
                      <a:pt x="366" y="626"/>
                    </a:lnTo>
                    <a:lnTo>
                      <a:pt x="401" y="641"/>
                    </a:lnTo>
                    <a:lnTo>
                      <a:pt x="438" y="648"/>
                    </a:lnTo>
                    <a:lnTo>
                      <a:pt x="458" y="649"/>
                    </a:lnTo>
                    <a:lnTo>
                      <a:pt x="479" y="648"/>
                    </a:lnTo>
                    <a:lnTo>
                      <a:pt x="516" y="641"/>
                    </a:lnTo>
                    <a:lnTo>
                      <a:pt x="550" y="626"/>
                    </a:lnTo>
                    <a:lnTo>
                      <a:pt x="580" y="607"/>
                    </a:lnTo>
                    <a:lnTo>
                      <a:pt x="605" y="582"/>
                    </a:lnTo>
                    <a:lnTo>
                      <a:pt x="625" y="551"/>
                    </a:lnTo>
                    <a:lnTo>
                      <a:pt x="640" y="517"/>
                    </a:lnTo>
                    <a:lnTo>
                      <a:pt x="647" y="479"/>
                    </a:lnTo>
                    <a:lnTo>
                      <a:pt x="648" y="459"/>
                    </a:lnTo>
                    <a:lnTo>
                      <a:pt x="647" y="440"/>
                    </a:lnTo>
                    <a:lnTo>
                      <a:pt x="640" y="401"/>
                    </a:lnTo>
                    <a:lnTo>
                      <a:pt x="625" y="368"/>
                    </a:lnTo>
                    <a:lnTo>
                      <a:pt x="605" y="338"/>
                    </a:lnTo>
                    <a:lnTo>
                      <a:pt x="580" y="312"/>
                    </a:lnTo>
                    <a:lnTo>
                      <a:pt x="550" y="292"/>
                    </a:lnTo>
                    <a:lnTo>
                      <a:pt x="516" y="278"/>
                    </a:lnTo>
                    <a:lnTo>
                      <a:pt x="479" y="271"/>
                    </a:lnTo>
                    <a:lnTo>
                      <a:pt x="458" y="271"/>
                    </a:lnTo>
                    <a:close/>
                    <a:moveTo>
                      <a:pt x="458" y="919"/>
                    </a:moveTo>
                    <a:lnTo>
                      <a:pt x="411" y="917"/>
                    </a:lnTo>
                    <a:lnTo>
                      <a:pt x="321" y="899"/>
                    </a:lnTo>
                    <a:lnTo>
                      <a:pt x="238" y="865"/>
                    </a:lnTo>
                    <a:lnTo>
                      <a:pt x="165" y="816"/>
                    </a:lnTo>
                    <a:lnTo>
                      <a:pt x="103" y="753"/>
                    </a:lnTo>
                    <a:lnTo>
                      <a:pt x="53" y="680"/>
                    </a:lnTo>
                    <a:lnTo>
                      <a:pt x="19" y="598"/>
                    </a:lnTo>
                    <a:lnTo>
                      <a:pt x="1" y="507"/>
                    </a:lnTo>
                    <a:lnTo>
                      <a:pt x="0" y="459"/>
                    </a:lnTo>
                    <a:lnTo>
                      <a:pt x="1" y="412"/>
                    </a:lnTo>
                    <a:lnTo>
                      <a:pt x="19" y="321"/>
                    </a:lnTo>
                    <a:lnTo>
                      <a:pt x="53" y="239"/>
                    </a:lnTo>
                    <a:lnTo>
                      <a:pt x="103" y="165"/>
                    </a:lnTo>
                    <a:lnTo>
                      <a:pt x="165" y="103"/>
                    </a:lnTo>
                    <a:lnTo>
                      <a:pt x="238" y="55"/>
                    </a:lnTo>
                    <a:lnTo>
                      <a:pt x="321" y="19"/>
                    </a:lnTo>
                    <a:lnTo>
                      <a:pt x="411" y="2"/>
                    </a:lnTo>
                    <a:lnTo>
                      <a:pt x="458" y="0"/>
                    </a:lnTo>
                    <a:lnTo>
                      <a:pt x="506" y="2"/>
                    </a:lnTo>
                    <a:lnTo>
                      <a:pt x="596" y="19"/>
                    </a:lnTo>
                    <a:lnTo>
                      <a:pt x="679" y="55"/>
                    </a:lnTo>
                    <a:lnTo>
                      <a:pt x="752" y="103"/>
                    </a:lnTo>
                    <a:lnTo>
                      <a:pt x="814" y="165"/>
                    </a:lnTo>
                    <a:lnTo>
                      <a:pt x="863" y="239"/>
                    </a:lnTo>
                    <a:lnTo>
                      <a:pt x="898" y="321"/>
                    </a:lnTo>
                    <a:lnTo>
                      <a:pt x="916" y="412"/>
                    </a:lnTo>
                    <a:lnTo>
                      <a:pt x="917" y="459"/>
                    </a:lnTo>
                    <a:lnTo>
                      <a:pt x="916" y="507"/>
                    </a:lnTo>
                    <a:lnTo>
                      <a:pt x="898" y="598"/>
                    </a:lnTo>
                    <a:lnTo>
                      <a:pt x="863" y="680"/>
                    </a:lnTo>
                    <a:lnTo>
                      <a:pt x="814" y="753"/>
                    </a:lnTo>
                    <a:lnTo>
                      <a:pt x="752" y="816"/>
                    </a:lnTo>
                    <a:lnTo>
                      <a:pt x="679" y="865"/>
                    </a:lnTo>
                    <a:lnTo>
                      <a:pt x="596" y="899"/>
                    </a:lnTo>
                    <a:lnTo>
                      <a:pt x="506" y="917"/>
                    </a:lnTo>
                    <a:lnTo>
                      <a:pt x="458" y="919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2" name="Rectangle 97"/>
              <p:cNvSpPr>
                <a:spLocks noChangeArrowheads="1"/>
              </p:cNvSpPr>
              <p:nvPr/>
            </p:nvSpPr>
            <p:spPr bwMode="auto">
              <a:xfrm>
                <a:off x="6389" y="3526"/>
                <a:ext cx="846" cy="50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Freeform 98"/>
              <p:cNvSpPr>
                <a:spLocks noEditPoints="1"/>
              </p:cNvSpPr>
              <p:nvPr/>
            </p:nvSpPr>
            <p:spPr bwMode="auto">
              <a:xfrm>
                <a:off x="6372" y="3509"/>
                <a:ext cx="880" cy="541"/>
              </a:xfrm>
              <a:custGeom>
                <a:avLst/>
                <a:gdLst>
                  <a:gd name="T0" fmla="*/ 271 w 7035"/>
                  <a:gd name="T1" fmla="*/ 4054 h 4325"/>
                  <a:gd name="T2" fmla="*/ 6765 w 7035"/>
                  <a:gd name="T3" fmla="*/ 4054 h 4325"/>
                  <a:gd name="T4" fmla="*/ 6765 w 7035"/>
                  <a:gd name="T5" fmla="*/ 271 h 4325"/>
                  <a:gd name="T6" fmla="*/ 271 w 7035"/>
                  <a:gd name="T7" fmla="*/ 271 h 4325"/>
                  <a:gd name="T8" fmla="*/ 271 w 7035"/>
                  <a:gd name="T9" fmla="*/ 4054 h 4325"/>
                  <a:gd name="T10" fmla="*/ 7035 w 7035"/>
                  <a:gd name="T11" fmla="*/ 4325 h 4325"/>
                  <a:gd name="T12" fmla="*/ 0 w 7035"/>
                  <a:gd name="T13" fmla="*/ 4325 h 4325"/>
                  <a:gd name="T14" fmla="*/ 0 w 7035"/>
                  <a:gd name="T15" fmla="*/ 0 h 4325"/>
                  <a:gd name="T16" fmla="*/ 7035 w 7035"/>
                  <a:gd name="T17" fmla="*/ 0 h 4325"/>
                  <a:gd name="T18" fmla="*/ 7035 w 7035"/>
                  <a:gd name="T19" fmla="*/ 4325 h 4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035" h="4325">
                    <a:moveTo>
                      <a:pt x="271" y="4054"/>
                    </a:moveTo>
                    <a:lnTo>
                      <a:pt x="6765" y="4054"/>
                    </a:lnTo>
                    <a:lnTo>
                      <a:pt x="6765" y="271"/>
                    </a:lnTo>
                    <a:lnTo>
                      <a:pt x="271" y="271"/>
                    </a:lnTo>
                    <a:lnTo>
                      <a:pt x="271" y="4054"/>
                    </a:lnTo>
                    <a:close/>
                    <a:moveTo>
                      <a:pt x="7035" y="4325"/>
                    </a:moveTo>
                    <a:lnTo>
                      <a:pt x="0" y="4325"/>
                    </a:lnTo>
                    <a:lnTo>
                      <a:pt x="0" y="0"/>
                    </a:lnTo>
                    <a:lnTo>
                      <a:pt x="7035" y="0"/>
                    </a:lnTo>
                    <a:lnTo>
                      <a:pt x="7035" y="432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Freeform 99"/>
              <p:cNvSpPr>
                <a:spLocks/>
              </p:cNvSpPr>
              <p:nvPr/>
            </p:nvSpPr>
            <p:spPr bwMode="auto">
              <a:xfrm>
                <a:off x="6457" y="3594"/>
                <a:ext cx="710" cy="371"/>
              </a:xfrm>
              <a:custGeom>
                <a:avLst/>
                <a:gdLst>
                  <a:gd name="T0" fmla="*/ 0 w 5684"/>
                  <a:gd name="T1" fmla="*/ 540 h 2973"/>
                  <a:gd name="T2" fmla="*/ 82 w 5684"/>
                  <a:gd name="T3" fmla="*/ 534 h 2973"/>
                  <a:gd name="T4" fmla="*/ 185 w 5684"/>
                  <a:gd name="T5" fmla="*/ 508 h 2973"/>
                  <a:gd name="T6" fmla="*/ 279 w 5684"/>
                  <a:gd name="T7" fmla="*/ 462 h 2973"/>
                  <a:gd name="T8" fmla="*/ 362 w 5684"/>
                  <a:gd name="T9" fmla="*/ 400 h 2973"/>
                  <a:gd name="T10" fmla="*/ 432 w 5684"/>
                  <a:gd name="T11" fmla="*/ 323 h 2973"/>
                  <a:gd name="T12" fmla="*/ 486 w 5684"/>
                  <a:gd name="T13" fmla="*/ 234 h 2973"/>
                  <a:gd name="T14" fmla="*/ 522 w 5684"/>
                  <a:gd name="T15" fmla="*/ 135 h 2973"/>
                  <a:gd name="T16" fmla="*/ 539 w 5684"/>
                  <a:gd name="T17" fmla="*/ 27 h 2973"/>
                  <a:gd name="T18" fmla="*/ 5144 w 5684"/>
                  <a:gd name="T19" fmla="*/ 0 h 2973"/>
                  <a:gd name="T20" fmla="*/ 5150 w 5684"/>
                  <a:gd name="T21" fmla="*/ 82 h 2973"/>
                  <a:gd name="T22" fmla="*/ 5176 w 5684"/>
                  <a:gd name="T23" fmla="*/ 186 h 2973"/>
                  <a:gd name="T24" fmla="*/ 5222 w 5684"/>
                  <a:gd name="T25" fmla="*/ 280 h 2973"/>
                  <a:gd name="T26" fmla="*/ 5284 w 5684"/>
                  <a:gd name="T27" fmla="*/ 363 h 2973"/>
                  <a:gd name="T28" fmla="*/ 5361 w 5684"/>
                  <a:gd name="T29" fmla="*/ 433 h 2973"/>
                  <a:gd name="T30" fmla="*/ 5450 w 5684"/>
                  <a:gd name="T31" fmla="*/ 488 h 2973"/>
                  <a:gd name="T32" fmla="*/ 5549 w 5684"/>
                  <a:gd name="T33" fmla="*/ 524 h 2973"/>
                  <a:gd name="T34" fmla="*/ 5656 w 5684"/>
                  <a:gd name="T35" fmla="*/ 540 h 2973"/>
                  <a:gd name="T36" fmla="*/ 5684 w 5684"/>
                  <a:gd name="T37" fmla="*/ 2433 h 2973"/>
                  <a:gd name="T38" fmla="*/ 5602 w 5684"/>
                  <a:gd name="T39" fmla="*/ 2439 h 2973"/>
                  <a:gd name="T40" fmla="*/ 5498 w 5684"/>
                  <a:gd name="T41" fmla="*/ 2465 h 2973"/>
                  <a:gd name="T42" fmla="*/ 5404 w 5684"/>
                  <a:gd name="T43" fmla="*/ 2511 h 2973"/>
                  <a:gd name="T44" fmla="*/ 5321 w 5684"/>
                  <a:gd name="T45" fmla="*/ 2574 h 2973"/>
                  <a:gd name="T46" fmla="*/ 5251 w 5684"/>
                  <a:gd name="T47" fmla="*/ 2651 h 2973"/>
                  <a:gd name="T48" fmla="*/ 5197 w 5684"/>
                  <a:gd name="T49" fmla="*/ 2740 h 2973"/>
                  <a:gd name="T50" fmla="*/ 5160 w 5684"/>
                  <a:gd name="T51" fmla="*/ 2838 h 2973"/>
                  <a:gd name="T52" fmla="*/ 5144 w 5684"/>
                  <a:gd name="T53" fmla="*/ 2946 h 2973"/>
                  <a:gd name="T54" fmla="*/ 539 w 5684"/>
                  <a:gd name="T55" fmla="*/ 2973 h 2973"/>
                  <a:gd name="T56" fmla="*/ 533 w 5684"/>
                  <a:gd name="T57" fmla="*/ 2888 h 2973"/>
                  <a:gd name="T58" fmla="*/ 507 w 5684"/>
                  <a:gd name="T59" fmla="*/ 2782 h 2973"/>
                  <a:gd name="T60" fmla="*/ 461 w 5684"/>
                  <a:gd name="T61" fmla="*/ 2687 h 2973"/>
                  <a:gd name="T62" fmla="*/ 399 w 5684"/>
                  <a:gd name="T63" fmla="*/ 2605 h 2973"/>
                  <a:gd name="T64" fmla="*/ 322 w 5684"/>
                  <a:gd name="T65" fmla="*/ 2536 h 2973"/>
                  <a:gd name="T66" fmla="*/ 232 w 5684"/>
                  <a:gd name="T67" fmla="*/ 2483 h 2973"/>
                  <a:gd name="T68" fmla="*/ 134 w 5684"/>
                  <a:gd name="T69" fmla="*/ 2449 h 2973"/>
                  <a:gd name="T70" fmla="*/ 27 w 5684"/>
                  <a:gd name="T71" fmla="*/ 2433 h 29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684" h="2973">
                    <a:moveTo>
                      <a:pt x="0" y="2433"/>
                    </a:moveTo>
                    <a:lnTo>
                      <a:pt x="0" y="540"/>
                    </a:lnTo>
                    <a:lnTo>
                      <a:pt x="27" y="540"/>
                    </a:lnTo>
                    <a:lnTo>
                      <a:pt x="82" y="534"/>
                    </a:lnTo>
                    <a:lnTo>
                      <a:pt x="134" y="524"/>
                    </a:lnTo>
                    <a:lnTo>
                      <a:pt x="185" y="508"/>
                    </a:lnTo>
                    <a:lnTo>
                      <a:pt x="232" y="488"/>
                    </a:lnTo>
                    <a:lnTo>
                      <a:pt x="279" y="462"/>
                    </a:lnTo>
                    <a:lnTo>
                      <a:pt x="322" y="433"/>
                    </a:lnTo>
                    <a:lnTo>
                      <a:pt x="362" y="400"/>
                    </a:lnTo>
                    <a:lnTo>
                      <a:pt x="399" y="363"/>
                    </a:lnTo>
                    <a:lnTo>
                      <a:pt x="432" y="323"/>
                    </a:lnTo>
                    <a:lnTo>
                      <a:pt x="461" y="280"/>
                    </a:lnTo>
                    <a:lnTo>
                      <a:pt x="486" y="234"/>
                    </a:lnTo>
                    <a:lnTo>
                      <a:pt x="507" y="186"/>
                    </a:lnTo>
                    <a:lnTo>
                      <a:pt x="522" y="135"/>
                    </a:lnTo>
                    <a:lnTo>
                      <a:pt x="533" y="82"/>
                    </a:lnTo>
                    <a:lnTo>
                      <a:pt x="539" y="27"/>
                    </a:lnTo>
                    <a:lnTo>
                      <a:pt x="539" y="0"/>
                    </a:lnTo>
                    <a:lnTo>
                      <a:pt x="5144" y="0"/>
                    </a:lnTo>
                    <a:lnTo>
                      <a:pt x="5144" y="27"/>
                    </a:lnTo>
                    <a:lnTo>
                      <a:pt x="5150" y="82"/>
                    </a:lnTo>
                    <a:lnTo>
                      <a:pt x="5160" y="135"/>
                    </a:lnTo>
                    <a:lnTo>
                      <a:pt x="5176" y="186"/>
                    </a:lnTo>
                    <a:lnTo>
                      <a:pt x="5197" y="234"/>
                    </a:lnTo>
                    <a:lnTo>
                      <a:pt x="5222" y="280"/>
                    </a:lnTo>
                    <a:lnTo>
                      <a:pt x="5251" y="323"/>
                    </a:lnTo>
                    <a:lnTo>
                      <a:pt x="5284" y="363"/>
                    </a:lnTo>
                    <a:lnTo>
                      <a:pt x="5321" y="400"/>
                    </a:lnTo>
                    <a:lnTo>
                      <a:pt x="5361" y="433"/>
                    </a:lnTo>
                    <a:lnTo>
                      <a:pt x="5404" y="462"/>
                    </a:lnTo>
                    <a:lnTo>
                      <a:pt x="5450" y="488"/>
                    </a:lnTo>
                    <a:lnTo>
                      <a:pt x="5498" y="508"/>
                    </a:lnTo>
                    <a:lnTo>
                      <a:pt x="5549" y="524"/>
                    </a:lnTo>
                    <a:lnTo>
                      <a:pt x="5602" y="534"/>
                    </a:lnTo>
                    <a:lnTo>
                      <a:pt x="5656" y="540"/>
                    </a:lnTo>
                    <a:lnTo>
                      <a:pt x="5684" y="540"/>
                    </a:lnTo>
                    <a:lnTo>
                      <a:pt x="5684" y="2433"/>
                    </a:lnTo>
                    <a:lnTo>
                      <a:pt x="5656" y="2433"/>
                    </a:lnTo>
                    <a:lnTo>
                      <a:pt x="5602" y="2439"/>
                    </a:lnTo>
                    <a:lnTo>
                      <a:pt x="5549" y="2450"/>
                    </a:lnTo>
                    <a:lnTo>
                      <a:pt x="5498" y="2465"/>
                    </a:lnTo>
                    <a:lnTo>
                      <a:pt x="5450" y="2486"/>
                    </a:lnTo>
                    <a:lnTo>
                      <a:pt x="5404" y="2511"/>
                    </a:lnTo>
                    <a:lnTo>
                      <a:pt x="5361" y="2540"/>
                    </a:lnTo>
                    <a:lnTo>
                      <a:pt x="5321" y="2574"/>
                    </a:lnTo>
                    <a:lnTo>
                      <a:pt x="5284" y="2610"/>
                    </a:lnTo>
                    <a:lnTo>
                      <a:pt x="5251" y="2651"/>
                    </a:lnTo>
                    <a:lnTo>
                      <a:pt x="5222" y="2693"/>
                    </a:lnTo>
                    <a:lnTo>
                      <a:pt x="5197" y="2740"/>
                    </a:lnTo>
                    <a:lnTo>
                      <a:pt x="5176" y="2787"/>
                    </a:lnTo>
                    <a:lnTo>
                      <a:pt x="5160" y="2838"/>
                    </a:lnTo>
                    <a:lnTo>
                      <a:pt x="5150" y="2891"/>
                    </a:lnTo>
                    <a:lnTo>
                      <a:pt x="5144" y="2946"/>
                    </a:lnTo>
                    <a:lnTo>
                      <a:pt x="5144" y="2973"/>
                    </a:lnTo>
                    <a:lnTo>
                      <a:pt x="539" y="2973"/>
                    </a:lnTo>
                    <a:lnTo>
                      <a:pt x="539" y="2945"/>
                    </a:lnTo>
                    <a:lnTo>
                      <a:pt x="533" y="2888"/>
                    </a:lnTo>
                    <a:lnTo>
                      <a:pt x="522" y="2834"/>
                    </a:lnTo>
                    <a:lnTo>
                      <a:pt x="507" y="2782"/>
                    </a:lnTo>
                    <a:lnTo>
                      <a:pt x="486" y="2734"/>
                    </a:lnTo>
                    <a:lnTo>
                      <a:pt x="461" y="2687"/>
                    </a:lnTo>
                    <a:lnTo>
                      <a:pt x="432" y="2645"/>
                    </a:lnTo>
                    <a:lnTo>
                      <a:pt x="399" y="2605"/>
                    </a:lnTo>
                    <a:lnTo>
                      <a:pt x="362" y="2569"/>
                    </a:lnTo>
                    <a:lnTo>
                      <a:pt x="322" y="2536"/>
                    </a:lnTo>
                    <a:lnTo>
                      <a:pt x="279" y="2508"/>
                    </a:lnTo>
                    <a:lnTo>
                      <a:pt x="232" y="2483"/>
                    </a:lnTo>
                    <a:lnTo>
                      <a:pt x="185" y="2464"/>
                    </a:lnTo>
                    <a:lnTo>
                      <a:pt x="134" y="2449"/>
                    </a:lnTo>
                    <a:lnTo>
                      <a:pt x="82" y="2439"/>
                    </a:lnTo>
                    <a:lnTo>
                      <a:pt x="27" y="2433"/>
                    </a:lnTo>
                    <a:lnTo>
                      <a:pt x="0" y="2433"/>
                    </a:lnTo>
                    <a:close/>
                  </a:path>
                </a:pathLst>
              </a:custGeom>
              <a:solidFill>
                <a:srgbClr val="EF2F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5" name="Freeform 100"/>
              <p:cNvSpPr>
                <a:spLocks/>
              </p:cNvSpPr>
              <p:nvPr/>
            </p:nvSpPr>
            <p:spPr bwMode="auto">
              <a:xfrm>
                <a:off x="6685" y="3653"/>
                <a:ext cx="253" cy="253"/>
              </a:xfrm>
              <a:custGeom>
                <a:avLst/>
                <a:gdLst>
                  <a:gd name="T0" fmla="*/ 1065 w 2026"/>
                  <a:gd name="T1" fmla="*/ 1 h 2028"/>
                  <a:gd name="T2" fmla="*/ 1266 w 2026"/>
                  <a:gd name="T3" fmla="*/ 32 h 2028"/>
                  <a:gd name="T4" fmla="*/ 1451 w 2026"/>
                  <a:gd name="T5" fmla="*/ 100 h 2028"/>
                  <a:gd name="T6" fmla="*/ 1619 w 2026"/>
                  <a:gd name="T7" fmla="*/ 201 h 2028"/>
                  <a:gd name="T8" fmla="*/ 1762 w 2026"/>
                  <a:gd name="T9" fmla="*/ 332 h 2028"/>
                  <a:gd name="T10" fmla="*/ 1879 w 2026"/>
                  <a:gd name="T11" fmla="*/ 488 h 2028"/>
                  <a:gd name="T12" fmla="*/ 1964 w 2026"/>
                  <a:gd name="T13" fmla="*/ 665 h 2028"/>
                  <a:gd name="T14" fmla="*/ 2015 w 2026"/>
                  <a:gd name="T15" fmla="*/ 859 h 2028"/>
                  <a:gd name="T16" fmla="*/ 2026 w 2026"/>
                  <a:gd name="T17" fmla="*/ 1014 h 2028"/>
                  <a:gd name="T18" fmla="*/ 2015 w 2026"/>
                  <a:gd name="T19" fmla="*/ 1168 h 2028"/>
                  <a:gd name="T20" fmla="*/ 1964 w 2026"/>
                  <a:gd name="T21" fmla="*/ 1363 h 2028"/>
                  <a:gd name="T22" fmla="*/ 1879 w 2026"/>
                  <a:gd name="T23" fmla="*/ 1539 h 2028"/>
                  <a:gd name="T24" fmla="*/ 1762 w 2026"/>
                  <a:gd name="T25" fmla="*/ 1695 h 2028"/>
                  <a:gd name="T26" fmla="*/ 1619 w 2026"/>
                  <a:gd name="T27" fmla="*/ 1826 h 2028"/>
                  <a:gd name="T28" fmla="*/ 1451 w 2026"/>
                  <a:gd name="T29" fmla="*/ 1927 h 2028"/>
                  <a:gd name="T30" fmla="*/ 1266 w 2026"/>
                  <a:gd name="T31" fmla="*/ 1996 h 2028"/>
                  <a:gd name="T32" fmla="*/ 1065 w 2026"/>
                  <a:gd name="T33" fmla="*/ 2027 h 2028"/>
                  <a:gd name="T34" fmla="*/ 960 w 2026"/>
                  <a:gd name="T35" fmla="*/ 2027 h 2028"/>
                  <a:gd name="T36" fmla="*/ 760 w 2026"/>
                  <a:gd name="T37" fmla="*/ 1996 h 2028"/>
                  <a:gd name="T38" fmla="*/ 574 w 2026"/>
                  <a:gd name="T39" fmla="*/ 1927 h 2028"/>
                  <a:gd name="T40" fmla="*/ 406 w 2026"/>
                  <a:gd name="T41" fmla="*/ 1826 h 2028"/>
                  <a:gd name="T42" fmla="*/ 263 w 2026"/>
                  <a:gd name="T43" fmla="*/ 1695 h 2028"/>
                  <a:gd name="T44" fmla="*/ 146 w 2026"/>
                  <a:gd name="T45" fmla="*/ 1539 h 2028"/>
                  <a:gd name="T46" fmla="*/ 61 w 2026"/>
                  <a:gd name="T47" fmla="*/ 1363 h 2028"/>
                  <a:gd name="T48" fmla="*/ 11 w 2026"/>
                  <a:gd name="T49" fmla="*/ 1168 h 2028"/>
                  <a:gd name="T50" fmla="*/ 0 w 2026"/>
                  <a:gd name="T51" fmla="*/ 1014 h 2028"/>
                  <a:gd name="T52" fmla="*/ 11 w 2026"/>
                  <a:gd name="T53" fmla="*/ 859 h 2028"/>
                  <a:gd name="T54" fmla="*/ 61 w 2026"/>
                  <a:gd name="T55" fmla="*/ 665 h 2028"/>
                  <a:gd name="T56" fmla="*/ 146 w 2026"/>
                  <a:gd name="T57" fmla="*/ 488 h 2028"/>
                  <a:gd name="T58" fmla="*/ 263 w 2026"/>
                  <a:gd name="T59" fmla="*/ 332 h 2028"/>
                  <a:gd name="T60" fmla="*/ 406 w 2026"/>
                  <a:gd name="T61" fmla="*/ 201 h 2028"/>
                  <a:gd name="T62" fmla="*/ 574 w 2026"/>
                  <a:gd name="T63" fmla="*/ 100 h 2028"/>
                  <a:gd name="T64" fmla="*/ 760 w 2026"/>
                  <a:gd name="T65" fmla="*/ 32 h 2028"/>
                  <a:gd name="T66" fmla="*/ 960 w 2026"/>
                  <a:gd name="T67" fmla="*/ 1 h 20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26" h="2028">
                    <a:moveTo>
                      <a:pt x="1013" y="0"/>
                    </a:moveTo>
                    <a:lnTo>
                      <a:pt x="1065" y="1"/>
                    </a:lnTo>
                    <a:lnTo>
                      <a:pt x="1167" y="12"/>
                    </a:lnTo>
                    <a:lnTo>
                      <a:pt x="1266" y="32"/>
                    </a:lnTo>
                    <a:lnTo>
                      <a:pt x="1361" y="61"/>
                    </a:lnTo>
                    <a:lnTo>
                      <a:pt x="1451" y="100"/>
                    </a:lnTo>
                    <a:lnTo>
                      <a:pt x="1538" y="146"/>
                    </a:lnTo>
                    <a:lnTo>
                      <a:pt x="1619" y="201"/>
                    </a:lnTo>
                    <a:lnTo>
                      <a:pt x="1694" y="263"/>
                    </a:lnTo>
                    <a:lnTo>
                      <a:pt x="1762" y="332"/>
                    </a:lnTo>
                    <a:lnTo>
                      <a:pt x="1824" y="407"/>
                    </a:lnTo>
                    <a:lnTo>
                      <a:pt x="1879" y="488"/>
                    </a:lnTo>
                    <a:lnTo>
                      <a:pt x="1925" y="574"/>
                    </a:lnTo>
                    <a:lnTo>
                      <a:pt x="1964" y="665"/>
                    </a:lnTo>
                    <a:lnTo>
                      <a:pt x="1994" y="761"/>
                    </a:lnTo>
                    <a:lnTo>
                      <a:pt x="2015" y="859"/>
                    </a:lnTo>
                    <a:lnTo>
                      <a:pt x="2025" y="961"/>
                    </a:lnTo>
                    <a:lnTo>
                      <a:pt x="2026" y="1014"/>
                    </a:lnTo>
                    <a:lnTo>
                      <a:pt x="2025" y="1066"/>
                    </a:lnTo>
                    <a:lnTo>
                      <a:pt x="2015" y="1168"/>
                    </a:lnTo>
                    <a:lnTo>
                      <a:pt x="1994" y="1267"/>
                    </a:lnTo>
                    <a:lnTo>
                      <a:pt x="1964" y="1363"/>
                    </a:lnTo>
                    <a:lnTo>
                      <a:pt x="1925" y="1453"/>
                    </a:lnTo>
                    <a:lnTo>
                      <a:pt x="1879" y="1539"/>
                    </a:lnTo>
                    <a:lnTo>
                      <a:pt x="1824" y="1620"/>
                    </a:lnTo>
                    <a:lnTo>
                      <a:pt x="1762" y="1695"/>
                    </a:lnTo>
                    <a:lnTo>
                      <a:pt x="1694" y="1764"/>
                    </a:lnTo>
                    <a:lnTo>
                      <a:pt x="1619" y="1826"/>
                    </a:lnTo>
                    <a:lnTo>
                      <a:pt x="1538" y="1881"/>
                    </a:lnTo>
                    <a:lnTo>
                      <a:pt x="1451" y="1927"/>
                    </a:lnTo>
                    <a:lnTo>
                      <a:pt x="1361" y="1966"/>
                    </a:lnTo>
                    <a:lnTo>
                      <a:pt x="1266" y="1996"/>
                    </a:lnTo>
                    <a:lnTo>
                      <a:pt x="1167" y="2016"/>
                    </a:lnTo>
                    <a:lnTo>
                      <a:pt x="1065" y="2027"/>
                    </a:lnTo>
                    <a:lnTo>
                      <a:pt x="1013" y="2028"/>
                    </a:lnTo>
                    <a:lnTo>
                      <a:pt x="960" y="2027"/>
                    </a:lnTo>
                    <a:lnTo>
                      <a:pt x="858" y="2016"/>
                    </a:lnTo>
                    <a:lnTo>
                      <a:pt x="760" y="1996"/>
                    </a:lnTo>
                    <a:lnTo>
                      <a:pt x="665" y="1966"/>
                    </a:lnTo>
                    <a:lnTo>
                      <a:pt x="574" y="1927"/>
                    </a:lnTo>
                    <a:lnTo>
                      <a:pt x="487" y="1881"/>
                    </a:lnTo>
                    <a:lnTo>
                      <a:pt x="406" y="1826"/>
                    </a:lnTo>
                    <a:lnTo>
                      <a:pt x="331" y="1764"/>
                    </a:lnTo>
                    <a:lnTo>
                      <a:pt x="263" y="1695"/>
                    </a:lnTo>
                    <a:lnTo>
                      <a:pt x="201" y="1620"/>
                    </a:lnTo>
                    <a:lnTo>
                      <a:pt x="146" y="1539"/>
                    </a:lnTo>
                    <a:lnTo>
                      <a:pt x="100" y="1453"/>
                    </a:lnTo>
                    <a:lnTo>
                      <a:pt x="61" y="1363"/>
                    </a:lnTo>
                    <a:lnTo>
                      <a:pt x="32" y="1267"/>
                    </a:lnTo>
                    <a:lnTo>
                      <a:pt x="11" y="1168"/>
                    </a:lnTo>
                    <a:lnTo>
                      <a:pt x="1" y="1066"/>
                    </a:lnTo>
                    <a:lnTo>
                      <a:pt x="0" y="1014"/>
                    </a:lnTo>
                    <a:lnTo>
                      <a:pt x="1" y="961"/>
                    </a:lnTo>
                    <a:lnTo>
                      <a:pt x="11" y="859"/>
                    </a:lnTo>
                    <a:lnTo>
                      <a:pt x="32" y="761"/>
                    </a:lnTo>
                    <a:lnTo>
                      <a:pt x="61" y="665"/>
                    </a:lnTo>
                    <a:lnTo>
                      <a:pt x="100" y="574"/>
                    </a:lnTo>
                    <a:lnTo>
                      <a:pt x="146" y="488"/>
                    </a:lnTo>
                    <a:lnTo>
                      <a:pt x="201" y="407"/>
                    </a:lnTo>
                    <a:lnTo>
                      <a:pt x="263" y="332"/>
                    </a:lnTo>
                    <a:lnTo>
                      <a:pt x="331" y="263"/>
                    </a:lnTo>
                    <a:lnTo>
                      <a:pt x="406" y="201"/>
                    </a:lnTo>
                    <a:lnTo>
                      <a:pt x="487" y="146"/>
                    </a:lnTo>
                    <a:lnTo>
                      <a:pt x="574" y="100"/>
                    </a:lnTo>
                    <a:lnTo>
                      <a:pt x="665" y="61"/>
                    </a:lnTo>
                    <a:lnTo>
                      <a:pt x="760" y="32"/>
                    </a:lnTo>
                    <a:lnTo>
                      <a:pt x="858" y="12"/>
                    </a:lnTo>
                    <a:lnTo>
                      <a:pt x="960" y="1"/>
                    </a:lnTo>
                    <a:lnTo>
                      <a:pt x="10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6" name="Freeform 101"/>
              <p:cNvSpPr>
                <a:spLocks/>
              </p:cNvSpPr>
              <p:nvPr/>
            </p:nvSpPr>
            <p:spPr bwMode="auto">
              <a:xfrm>
                <a:off x="7036" y="3756"/>
                <a:ext cx="47" cy="47"/>
              </a:xfrm>
              <a:custGeom>
                <a:avLst/>
                <a:gdLst>
                  <a:gd name="T0" fmla="*/ 190 w 378"/>
                  <a:gd name="T1" fmla="*/ 0 h 379"/>
                  <a:gd name="T2" fmla="*/ 209 w 378"/>
                  <a:gd name="T3" fmla="*/ 1 h 379"/>
                  <a:gd name="T4" fmla="*/ 246 w 378"/>
                  <a:gd name="T5" fmla="*/ 9 h 379"/>
                  <a:gd name="T6" fmla="*/ 280 w 378"/>
                  <a:gd name="T7" fmla="*/ 23 h 379"/>
                  <a:gd name="T8" fmla="*/ 310 w 378"/>
                  <a:gd name="T9" fmla="*/ 43 h 379"/>
                  <a:gd name="T10" fmla="*/ 336 w 378"/>
                  <a:gd name="T11" fmla="*/ 69 h 379"/>
                  <a:gd name="T12" fmla="*/ 356 w 378"/>
                  <a:gd name="T13" fmla="*/ 100 h 379"/>
                  <a:gd name="T14" fmla="*/ 370 w 378"/>
                  <a:gd name="T15" fmla="*/ 133 h 379"/>
                  <a:gd name="T16" fmla="*/ 378 w 378"/>
                  <a:gd name="T17" fmla="*/ 170 h 379"/>
                  <a:gd name="T18" fmla="*/ 378 w 378"/>
                  <a:gd name="T19" fmla="*/ 190 h 379"/>
                  <a:gd name="T20" fmla="*/ 378 w 378"/>
                  <a:gd name="T21" fmla="*/ 209 h 379"/>
                  <a:gd name="T22" fmla="*/ 370 w 378"/>
                  <a:gd name="T23" fmla="*/ 246 h 379"/>
                  <a:gd name="T24" fmla="*/ 356 w 378"/>
                  <a:gd name="T25" fmla="*/ 280 h 379"/>
                  <a:gd name="T26" fmla="*/ 336 w 378"/>
                  <a:gd name="T27" fmla="*/ 311 h 379"/>
                  <a:gd name="T28" fmla="*/ 310 w 378"/>
                  <a:gd name="T29" fmla="*/ 336 h 379"/>
                  <a:gd name="T30" fmla="*/ 280 w 378"/>
                  <a:gd name="T31" fmla="*/ 356 h 379"/>
                  <a:gd name="T32" fmla="*/ 246 w 378"/>
                  <a:gd name="T33" fmla="*/ 370 h 379"/>
                  <a:gd name="T34" fmla="*/ 209 w 378"/>
                  <a:gd name="T35" fmla="*/ 379 h 379"/>
                  <a:gd name="T36" fmla="*/ 190 w 378"/>
                  <a:gd name="T37" fmla="*/ 379 h 379"/>
                  <a:gd name="T38" fmla="*/ 170 w 378"/>
                  <a:gd name="T39" fmla="*/ 379 h 379"/>
                  <a:gd name="T40" fmla="*/ 133 w 378"/>
                  <a:gd name="T41" fmla="*/ 370 h 379"/>
                  <a:gd name="T42" fmla="*/ 100 w 378"/>
                  <a:gd name="T43" fmla="*/ 356 h 379"/>
                  <a:gd name="T44" fmla="*/ 69 w 378"/>
                  <a:gd name="T45" fmla="*/ 336 h 379"/>
                  <a:gd name="T46" fmla="*/ 43 w 378"/>
                  <a:gd name="T47" fmla="*/ 311 h 379"/>
                  <a:gd name="T48" fmla="*/ 23 w 378"/>
                  <a:gd name="T49" fmla="*/ 280 h 379"/>
                  <a:gd name="T50" fmla="*/ 9 w 378"/>
                  <a:gd name="T51" fmla="*/ 246 h 379"/>
                  <a:gd name="T52" fmla="*/ 1 w 378"/>
                  <a:gd name="T53" fmla="*/ 209 h 379"/>
                  <a:gd name="T54" fmla="*/ 0 w 378"/>
                  <a:gd name="T55" fmla="*/ 190 h 379"/>
                  <a:gd name="T56" fmla="*/ 1 w 378"/>
                  <a:gd name="T57" fmla="*/ 170 h 379"/>
                  <a:gd name="T58" fmla="*/ 9 w 378"/>
                  <a:gd name="T59" fmla="*/ 133 h 379"/>
                  <a:gd name="T60" fmla="*/ 23 w 378"/>
                  <a:gd name="T61" fmla="*/ 100 h 379"/>
                  <a:gd name="T62" fmla="*/ 43 w 378"/>
                  <a:gd name="T63" fmla="*/ 69 h 379"/>
                  <a:gd name="T64" fmla="*/ 69 w 378"/>
                  <a:gd name="T65" fmla="*/ 43 h 379"/>
                  <a:gd name="T66" fmla="*/ 100 w 378"/>
                  <a:gd name="T67" fmla="*/ 23 h 379"/>
                  <a:gd name="T68" fmla="*/ 133 w 378"/>
                  <a:gd name="T69" fmla="*/ 9 h 379"/>
                  <a:gd name="T70" fmla="*/ 170 w 378"/>
                  <a:gd name="T71" fmla="*/ 1 h 379"/>
                  <a:gd name="T72" fmla="*/ 190 w 378"/>
                  <a:gd name="T73" fmla="*/ 0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78" h="379">
                    <a:moveTo>
                      <a:pt x="190" y="0"/>
                    </a:moveTo>
                    <a:lnTo>
                      <a:pt x="209" y="1"/>
                    </a:lnTo>
                    <a:lnTo>
                      <a:pt x="246" y="9"/>
                    </a:lnTo>
                    <a:lnTo>
                      <a:pt x="280" y="23"/>
                    </a:lnTo>
                    <a:lnTo>
                      <a:pt x="310" y="43"/>
                    </a:lnTo>
                    <a:lnTo>
                      <a:pt x="336" y="69"/>
                    </a:lnTo>
                    <a:lnTo>
                      <a:pt x="356" y="100"/>
                    </a:lnTo>
                    <a:lnTo>
                      <a:pt x="370" y="133"/>
                    </a:lnTo>
                    <a:lnTo>
                      <a:pt x="378" y="170"/>
                    </a:lnTo>
                    <a:lnTo>
                      <a:pt x="378" y="190"/>
                    </a:lnTo>
                    <a:lnTo>
                      <a:pt x="378" y="209"/>
                    </a:lnTo>
                    <a:lnTo>
                      <a:pt x="370" y="246"/>
                    </a:lnTo>
                    <a:lnTo>
                      <a:pt x="356" y="280"/>
                    </a:lnTo>
                    <a:lnTo>
                      <a:pt x="336" y="311"/>
                    </a:lnTo>
                    <a:lnTo>
                      <a:pt x="310" y="336"/>
                    </a:lnTo>
                    <a:lnTo>
                      <a:pt x="280" y="356"/>
                    </a:lnTo>
                    <a:lnTo>
                      <a:pt x="246" y="370"/>
                    </a:lnTo>
                    <a:lnTo>
                      <a:pt x="209" y="379"/>
                    </a:lnTo>
                    <a:lnTo>
                      <a:pt x="190" y="379"/>
                    </a:lnTo>
                    <a:lnTo>
                      <a:pt x="170" y="379"/>
                    </a:lnTo>
                    <a:lnTo>
                      <a:pt x="133" y="370"/>
                    </a:lnTo>
                    <a:lnTo>
                      <a:pt x="100" y="356"/>
                    </a:lnTo>
                    <a:lnTo>
                      <a:pt x="69" y="336"/>
                    </a:lnTo>
                    <a:lnTo>
                      <a:pt x="43" y="311"/>
                    </a:lnTo>
                    <a:lnTo>
                      <a:pt x="23" y="280"/>
                    </a:lnTo>
                    <a:lnTo>
                      <a:pt x="9" y="246"/>
                    </a:lnTo>
                    <a:lnTo>
                      <a:pt x="1" y="209"/>
                    </a:lnTo>
                    <a:lnTo>
                      <a:pt x="0" y="190"/>
                    </a:lnTo>
                    <a:lnTo>
                      <a:pt x="1" y="170"/>
                    </a:lnTo>
                    <a:lnTo>
                      <a:pt x="9" y="133"/>
                    </a:lnTo>
                    <a:lnTo>
                      <a:pt x="23" y="100"/>
                    </a:lnTo>
                    <a:lnTo>
                      <a:pt x="43" y="69"/>
                    </a:lnTo>
                    <a:lnTo>
                      <a:pt x="69" y="43"/>
                    </a:lnTo>
                    <a:lnTo>
                      <a:pt x="100" y="23"/>
                    </a:lnTo>
                    <a:lnTo>
                      <a:pt x="133" y="9"/>
                    </a:lnTo>
                    <a:lnTo>
                      <a:pt x="170" y="1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Freeform 102"/>
              <p:cNvSpPr>
                <a:spLocks/>
              </p:cNvSpPr>
              <p:nvPr/>
            </p:nvSpPr>
            <p:spPr bwMode="auto">
              <a:xfrm>
                <a:off x="6539" y="3756"/>
                <a:ext cx="48" cy="47"/>
              </a:xfrm>
              <a:custGeom>
                <a:avLst/>
                <a:gdLst>
                  <a:gd name="T0" fmla="*/ 189 w 378"/>
                  <a:gd name="T1" fmla="*/ 0 h 379"/>
                  <a:gd name="T2" fmla="*/ 208 w 378"/>
                  <a:gd name="T3" fmla="*/ 1 h 379"/>
                  <a:gd name="T4" fmla="*/ 245 w 378"/>
                  <a:gd name="T5" fmla="*/ 9 h 379"/>
                  <a:gd name="T6" fmla="*/ 279 w 378"/>
                  <a:gd name="T7" fmla="*/ 23 h 379"/>
                  <a:gd name="T8" fmla="*/ 310 w 378"/>
                  <a:gd name="T9" fmla="*/ 43 h 379"/>
                  <a:gd name="T10" fmla="*/ 335 w 378"/>
                  <a:gd name="T11" fmla="*/ 69 h 379"/>
                  <a:gd name="T12" fmla="*/ 355 w 378"/>
                  <a:gd name="T13" fmla="*/ 100 h 379"/>
                  <a:gd name="T14" fmla="*/ 369 w 378"/>
                  <a:gd name="T15" fmla="*/ 133 h 379"/>
                  <a:gd name="T16" fmla="*/ 378 w 378"/>
                  <a:gd name="T17" fmla="*/ 170 h 379"/>
                  <a:gd name="T18" fmla="*/ 378 w 378"/>
                  <a:gd name="T19" fmla="*/ 190 h 379"/>
                  <a:gd name="T20" fmla="*/ 378 w 378"/>
                  <a:gd name="T21" fmla="*/ 209 h 379"/>
                  <a:gd name="T22" fmla="*/ 369 w 378"/>
                  <a:gd name="T23" fmla="*/ 246 h 379"/>
                  <a:gd name="T24" fmla="*/ 355 w 378"/>
                  <a:gd name="T25" fmla="*/ 280 h 379"/>
                  <a:gd name="T26" fmla="*/ 335 w 378"/>
                  <a:gd name="T27" fmla="*/ 311 h 379"/>
                  <a:gd name="T28" fmla="*/ 310 w 378"/>
                  <a:gd name="T29" fmla="*/ 336 h 379"/>
                  <a:gd name="T30" fmla="*/ 279 w 378"/>
                  <a:gd name="T31" fmla="*/ 356 h 379"/>
                  <a:gd name="T32" fmla="*/ 245 w 378"/>
                  <a:gd name="T33" fmla="*/ 370 h 379"/>
                  <a:gd name="T34" fmla="*/ 208 w 378"/>
                  <a:gd name="T35" fmla="*/ 379 h 379"/>
                  <a:gd name="T36" fmla="*/ 189 w 378"/>
                  <a:gd name="T37" fmla="*/ 379 h 379"/>
                  <a:gd name="T38" fmla="*/ 169 w 378"/>
                  <a:gd name="T39" fmla="*/ 379 h 379"/>
                  <a:gd name="T40" fmla="*/ 132 w 378"/>
                  <a:gd name="T41" fmla="*/ 370 h 379"/>
                  <a:gd name="T42" fmla="*/ 99 w 378"/>
                  <a:gd name="T43" fmla="*/ 356 h 379"/>
                  <a:gd name="T44" fmla="*/ 69 w 378"/>
                  <a:gd name="T45" fmla="*/ 336 h 379"/>
                  <a:gd name="T46" fmla="*/ 42 w 378"/>
                  <a:gd name="T47" fmla="*/ 311 h 379"/>
                  <a:gd name="T48" fmla="*/ 22 w 378"/>
                  <a:gd name="T49" fmla="*/ 280 h 379"/>
                  <a:gd name="T50" fmla="*/ 8 w 378"/>
                  <a:gd name="T51" fmla="*/ 246 h 379"/>
                  <a:gd name="T52" fmla="*/ 1 w 378"/>
                  <a:gd name="T53" fmla="*/ 209 h 379"/>
                  <a:gd name="T54" fmla="*/ 0 w 378"/>
                  <a:gd name="T55" fmla="*/ 190 h 379"/>
                  <a:gd name="T56" fmla="*/ 1 w 378"/>
                  <a:gd name="T57" fmla="*/ 170 h 379"/>
                  <a:gd name="T58" fmla="*/ 8 w 378"/>
                  <a:gd name="T59" fmla="*/ 133 h 379"/>
                  <a:gd name="T60" fmla="*/ 22 w 378"/>
                  <a:gd name="T61" fmla="*/ 100 h 379"/>
                  <a:gd name="T62" fmla="*/ 42 w 378"/>
                  <a:gd name="T63" fmla="*/ 69 h 379"/>
                  <a:gd name="T64" fmla="*/ 69 w 378"/>
                  <a:gd name="T65" fmla="*/ 43 h 379"/>
                  <a:gd name="T66" fmla="*/ 99 w 378"/>
                  <a:gd name="T67" fmla="*/ 23 h 379"/>
                  <a:gd name="T68" fmla="*/ 132 w 378"/>
                  <a:gd name="T69" fmla="*/ 9 h 379"/>
                  <a:gd name="T70" fmla="*/ 169 w 378"/>
                  <a:gd name="T71" fmla="*/ 1 h 379"/>
                  <a:gd name="T72" fmla="*/ 189 w 378"/>
                  <a:gd name="T73" fmla="*/ 0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78" h="379">
                    <a:moveTo>
                      <a:pt x="189" y="0"/>
                    </a:moveTo>
                    <a:lnTo>
                      <a:pt x="208" y="1"/>
                    </a:lnTo>
                    <a:lnTo>
                      <a:pt x="245" y="9"/>
                    </a:lnTo>
                    <a:lnTo>
                      <a:pt x="279" y="23"/>
                    </a:lnTo>
                    <a:lnTo>
                      <a:pt x="310" y="43"/>
                    </a:lnTo>
                    <a:lnTo>
                      <a:pt x="335" y="69"/>
                    </a:lnTo>
                    <a:lnTo>
                      <a:pt x="355" y="100"/>
                    </a:lnTo>
                    <a:lnTo>
                      <a:pt x="369" y="133"/>
                    </a:lnTo>
                    <a:lnTo>
                      <a:pt x="378" y="170"/>
                    </a:lnTo>
                    <a:lnTo>
                      <a:pt x="378" y="190"/>
                    </a:lnTo>
                    <a:lnTo>
                      <a:pt x="378" y="209"/>
                    </a:lnTo>
                    <a:lnTo>
                      <a:pt x="369" y="246"/>
                    </a:lnTo>
                    <a:lnTo>
                      <a:pt x="355" y="280"/>
                    </a:lnTo>
                    <a:lnTo>
                      <a:pt x="335" y="311"/>
                    </a:lnTo>
                    <a:lnTo>
                      <a:pt x="310" y="336"/>
                    </a:lnTo>
                    <a:lnTo>
                      <a:pt x="279" y="356"/>
                    </a:lnTo>
                    <a:lnTo>
                      <a:pt x="245" y="370"/>
                    </a:lnTo>
                    <a:lnTo>
                      <a:pt x="208" y="379"/>
                    </a:lnTo>
                    <a:lnTo>
                      <a:pt x="189" y="379"/>
                    </a:lnTo>
                    <a:lnTo>
                      <a:pt x="169" y="379"/>
                    </a:lnTo>
                    <a:lnTo>
                      <a:pt x="132" y="370"/>
                    </a:lnTo>
                    <a:lnTo>
                      <a:pt x="99" y="356"/>
                    </a:lnTo>
                    <a:lnTo>
                      <a:pt x="69" y="336"/>
                    </a:lnTo>
                    <a:lnTo>
                      <a:pt x="42" y="311"/>
                    </a:lnTo>
                    <a:lnTo>
                      <a:pt x="22" y="280"/>
                    </a:lnTo>
                    <a:lnTo>
                      <a:pt x="8" y="246"/>
                    </a:lnTo>
                    <a:lnTo>
                      <a:pt x="1" y="209"/>
                    </a:lnTo>
                    <a:lnTo>
                      <a:pt x="0" y="190"/>
                    </a:lnTo>
                    <a:lnTo>
                      <a:pt x="1" y="170"/>
                    </a:lnTo>
                    <a:lnTo>
                      <a:pt x="8" y="133"/>
                    </a:lnTo>
                    <a:lnTo>
                      <a:pt x="22" y="100"/>
                    </a:lnTo>
                    <a:lnTo>
                      <a:pt x="42" y="69"/>
                    </a:lnTo>
                    <a:lnTo>
                      <a:pt x="69" y="43"/>
                    </a:lnTo>
                    <a:lnTo>
                      <a:pt x="99" y="23"/>
                    </a:lnTo>
                    <a:lnTo>
                      <a:pt x="132" y="9"/>
                    </a:lnTo>
                    <a:lnTo>
                      <a:pt x="169" y="1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8" name="Freeform 103"/>
              <p:cNvSpPr>
                <a:spLocks/>
              </p:cNvSpPr>
              <p:nvPr/>
            </p:nvSpPr>
            <p:spPr bwMode="auto">
              <a:xfrm>
                <a:off x="6769" y="3707"/>
                <a:ext cx="84" cy="147"/>
              </a:xfrm>
              <a:custGeom>
                <a:avLst/>
                <a:gdLst>
                  <a:gd name="T0" fmla="*/ 303 w 675"/>
                  <a:gd name="T1" fmla="*/ 1175 h 1176"/>
                  <a:gd name="T2" fmla="*/ 175 w 675"/>
                  <a:gd name="T3" fmla="*/ 1136 h 1176"/>
                  <a:gd name="T4" fmla="*/ 76 w 675"/>
                  <a:gd name="T5" fmla="*/ 1054 h 1176"/>
                  <a:gd name="T6" fmla="*/ 15 w 675"/>
                  <a:gd name="T7" fmla="*/ 940 h 1176"/>
                  <a:gd name="T8" fmla="*/ 0 w 675"/>
                  <a:gd name="T9" fmla="*/ 838 h 1176"/>
                  <a:gd name="T10" fmla="*/ 176 w 675"/>
                  <a:gd name="T11" fmla="*/ 856 h 1176"/>
                  <a:gd name="T12" fmla="*/ 194 w 675"/>
                  <a:gd name="T13" fmla="*/ 919 h 1176"/>
                  <a:gd name="T14" fmla="*/ 233 w 675"/>
                  <a:gd name="T15" fmla="*/ 965 h 1176"/>
                  <a:gd name="T16" fmla="*/ 287 w 675"/>
                  <a:gd name="T17" fmla="*/ 994 h 1176"/>
                  <a:gd name="T18" fmla="*/ 338 w 675"/>
                  <a:gd name="T19" fmla="*/ 1001 h 1176"/>
                  <a:gd name="T20" fmla="*/ 388 w 675"/>
                  <a:gd name="T21" fmla="*/ 994 h 1176"/>
                  <a:gd name="T22" fmla="*/ 443 w 675"/>
                  <a:gd name="T23" fmla="*/ 965 h 1176"/>
                  <a:gd name="T24" fmla="*/ 482 w 675"/>
                  <a:gd name="T25" fmla="*/ 919 h 1176"/>
                  <a:gd name="T26" fmla="*/ 499 w 675"/>
                  <a:gd name="T27" fmla="*/ 856 h 1176"/>
                  <a:gd name="T28" fmla="*/ 499 w 675"/>
                  <a:gd name="T29" fmla="*/ 821 h 1176"/>
                  <a:gd name="T30" fmla="*/ 482 w 675"/>
                  <a:gd name="T31" fmla="*/ 758 h 1176"/>
                  <a:gd name="T32" fmla="*/ 443 w 675"/>
                  <a:gd name="T33" fmla="*/ 712 h 1176"/>
                  <a:gd name="T34" fmla="*/ 388 w 675"/>
                  <a:gd name="T35" fmla="*/ 683 h 1176"/>
                  <a:gd name="T36" fmla="*/ 338 w 675"/>
                  <a:gd name="T37" fmla="*/ 676 h 1176"/>
                  <a:gd name="T38" fmla="*/ 236 w 675"/>
                  <a:gd name="T39" fmla="*/ 662 h 1176"/>
                  <a:gd name="T40" fmla="*/ 121 w 675"/>
                  <a:gd name="T41" fmla="*/ 600 h 1176"/>
                  <a:gd name="T42" fmla="*/ 40 w 675"/>
                  <a:gd name="T43" fmla="*/ 501 h 1176"/>
                  <a:gd name="T44" fmla="*/ 1 w 675"/>
                  <a:gd name="T45" fmla="*/ 373 h 1176"/>
                  <a:gd name="T46" fmla="*/ 1 w 675"/>
                  <a:gd name="T47" fmla="*/ 303 h 1176"/>
                  <a:gd name="T48" fmla="*/ 40 w 675"/>
                  <a:gd name="T49" fmla="*/ 176 h 1176"/>
                  <a:gd name="T50" fmla="*/ 121 w 675"/>
                  <a:gd name="T51" fmla="*/ 76 h 1176"/>
                  <a:gd name="T52" fmla="*/ 236 w 675"/>
                  <a:gd name="T53" fmla="*/ 15 h 1176"/>
                  <a:gd name="T54" fmla="*/ 338 w 675"/>
                  <a:gd name="T55" fmla="*/ 0 h 1176"/>
                  <a:gd name="T56" fmla="*/ 439 w 675"/>
                  <a:gd name="T57" fmla="*/ 15 h 1176"/>
                  <a:gd name="T58" fmla="*/ 554 w 675"/>
                  <a:gd name="T59" fmla="*/ 76 h 1176"/>
                  <a:gd name="T60" fmla="*/ 636 w 675"/>
                  <a:gd name="T61" fmla="*/ 176 h 1176"/>
                  <a:gd name="T62" fmla="*/ 674 w 675"/>
                  <a:gd name="T63" fmla="*/ 303 h 1176"/>
                  <a:gd name="T64" fmla="*/ 500 w 675"/>
                  <a:gd name="T65" fmla="*/ 339 h 1176"/>
                  <a:gd name="T66" fmla="*/ 493 w 675"/>
                  <a:gd name="T67" fmla="*/ 288 h 1176"/>
                  <a:gd name="T68" fmla="*/ 465 w 675"/>
                  <a:gd name="T69" fmla="*/ 233 h 1176"/>
                  <a:gd name="T70" fmla="*/ 417 w 675"/>
                  <a:gd name="T71" fmla="*/ 195 h 1176"/>
                  <a:gd name="T72" fmla="*/ 355 w 675"/>
                  <a:gd name="T73" fmla="*/ 177 h 1176"/>
                  <a:gd name="T74" fmla="*/ 320 w 675"/>
                  <a:gd name="T75" fmla="*/ 177 h 1176"/>
                  <a:gd name="T76" fmla="*/ 258 w 675"/>
                  <a:gd name="T77" fmla="*/ 195 h 1176"/>
                  <a:gd name="T78" fmla="*/ 210 w 675"/>
                  <a:gd name="T79" fmla="*/ 233 h 1176"/>
                  <a:gd name="T80" fmla="*/ 182 w 675"/>
                  <a:gd name="T81" fmla="*/ 288 h 1176"/>
                  <a:gd name="T82" fmla="*/ 176 w 675"/>
                  <a:gd name="T83" fmla="*/ 339 h 1176"/>
                  <a:gd name="T84" fmla="*/ 182 w 675"/>
                  <a:gd name="T85" fmla="*/ 388 h 1176"/>
                  <a:gd name="T86" fmla="*/ 210 w 675"/>
                  <a:gd name="T87" fmla="*/ 444 h 1176"/>
                  <a:gd name="T88" fmla="*/ 258 w 675"/>
                  <a:gd name="T89" fmla="*/ 483 h 1176"/>
                  <a:gd name="T90" fmla="*/ 320 w 675"/>
                  <a:gd name="T91" fmla="*/ 500 h 1176"/>
                  <a:gd name="T92" fmla="*/ 372 w 675"/>
                  <a:gd name="T93" fmla="*/ 502 h 1176"/>
                  <a:gd name="T94" fmla="*/ 500 w 675"/>
                  <a:gd name="T95" fmla="*/ 540 h 1176"/>
                  <a:gd name="T96" fmla="*/ 599 w 675"/>
                  <a:gd name="T97" fmla="*/ 623 h 1176"/>
                  <a:gd name="T98" fmla="*/ 661 w 675"/>
                  <a:gd name="T99" fmla="*/ 737 h 1176"/>
                  <a:gd name="T100" fmla="*/ 675 w 675"/>
                  <a:gd name="T101" fmla="*/ 838 h 1176"/>
                  <a:gd name="T102" fmla="*/ 661 w 675"/>
                  <a:gd name="T103" fmla="*/ 935 h 1176"/>
                  <a:gd name="T104" fmla="*/ 599 w 675"/>
                  <a:gd name="T105" fmla="*/ 1049 h 1176"/>
                  <a:gd name="T106" fmla="*/ 500 w 675"/>
                  <a:gd name="T107" fmla="*/ 1133 h 1176"/>
                  <a:gd name="T108" fmla="*/ 372 w 675"/>
                  <a:gd name="T109" fmla="*/ 1175 h 1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75" h="1176">
                    <a:moveTo>
                      <a:pt x="338" y="1176"/>
                    </a:moveTo>
                    <a:lnTo>
                      <a:pt x="303" y="1175"/>
                    </a:lnTo>
                    <a:lnTo>
                      <a:pt x="236" y="1162"/>
                    </a:lnTo>
                    <a:lnTo>
                      <a:pt x="175" y="1136"/>
                    </a:lnTo>
                    <a:lnTo>
                      <a:pt x="121" y="1100"/>
                    </a:lnTo>
                    <a:lnTo>
                      <a:pt x="76" y="1054"/>
                    </a:lnTo>
                    <a:lnTo>
                      <a:pt x="40" y="1001"/>
                    </a:lnTo>
                    <a:lnTo>
                      <a:pt x="15" y="940"/>
                    </a:lnTo>
                    <a:lnTo>
                      <a:pt x="1" y="874"/>
                    </a:lnTo>
                    <a:lnTo>
                      <a:pt x="0" y="838"/>
                    </a:lnTo>
                    <a:lnTo>
                      <a:pt x="176" y="838"/>
                    </a:lnTo>
                    <a:lnTo>
                      <a:pt x="176" y="856"/>
                    </a:lnTo>
                    <a:lnTo>
                      <a:pt x="182" y="889"/>
                    </a:lnTo>
                    <a:lnTo>
                      <a:pt x="194" y="919"/>
                    </a:lnTo>
                    <a:lnTo>
                      <a:pt x="210" y="944"/>
                    </a:lnTo>
                    <a:lnTo>
                      <a:pt x="233" y="965"/>
                    </a:lnTo>
                    <a:lnTo>
                      <a:pt x="258" y="982"/>
                    </a:lnTo>
                    <a:lnTo>
                      <a:pt x="287" y="994"/>
                    </a:lnTo>
                    <a:lnTo>
                      <a:pt x="320" y="1000"/>
                    </a:lnTo>
                    <a:lnTo>
                      <a:pt x="338" y="1001"/>
                    </a:lnTo>
                    <a:lnTo>
                      <a:pt x="355" y="1000"/>
                    </a:lnTo>
                    <a:lnTo>
                      <a:pt x="388" y="994"/>
                    </a:lnTo>
                    <a:lnTo>
                      <a:pt x="417" y="982"/>
                    </a:lnTo>
                    <a:lnTo>
                      <a:pt x="443" y="965"/>
                    </a:lnTo>
                    <a:lnTo>
                      <a:pt x="465" y="944"/>
                    </a:lnTo>
                    <a:lnTo>
                      <a:pt x="482" y="919"/>
                    </a:lnTo>
                    <a:lnTo>
                      <a:pt x="493" y="889"/>
                    </a:lnTo>
                    <a:lnTo>
                      <a:pt x="499" y="856"/>
                    </a:lnTo>
                    <a:lnTo>
                      <a:pt x="500" y="838"/>
                    </a:lnTo>
                    <a:lnTo>
                      <a:pt x="499" y="821"/>
                    </a:lnTo>
                    <a:lnTo>
                      <a:pt x="493" y="788"/>
                    </a:lnTo>
                    <a:lnTo>
                      <a:pt x="482" y="758"/>
                    </a:lnTo>
                    <a:lnTo>
                      <a:pt x="465" y="733"/>
                    </a:lnTo>
                    <a:lnTo>
                      <a:pt x="443" y="712"/>
                    </a:lnTo>
                    <a:lnTo>
                      <a:pt x="417" y="695"/>
                    </a:lnTo>
                    <a:lnTo>
                      <a:pt x="388" y="683"/>
                    </a:lnTo>
                    <a:lnTo>
                      <a:pt x="355" y="677"/>
                    </a:lnTo>
                    <a:lnTo>
                      <a:pt x="338" y="676"/>
                    </a:lnTo>
                    <a:lnTo>
                      <a:pt x="303" y="675"/>
                    </a:lnTo>
                    <a:lnTo>
                      <a:pt x="236" y="662"/>
                    </a:lnTo>
                    <a:lnTo>
                      <a:pt x="175" y="637"/>
                    </a:lnTo>
                    <a:lnTo>
                      <a:pt x="121" y="600"/>
                    </a:lnTo>
                    <a:lnTo>
                      <a:pt x="76" y="555"/>
                    </a:lnTo>
                    <a:lnTo>
                      <a:pt x="40" y="501"/>
                    </a:lnTo>
                    <a:lnTo>
                      <a:pt x="15" y="440"/>
                    </a:lnTo>
                    <a:lnTo>
                      <a:pt x="1" y="373"/>
                    </a:lnTo>
                    <a:lnTo>
                      <a:pt x="0" y="339"/>
                    </a:lnTo>
                    <a:lnTo>
                      <a:pt x="1" y="303"/>
                    </a:lnTo>
                    <a:lnTo>
                      <a:pt x="15" y="236"/>
                    </a:lnTo>
                    <a:lnTo>
                      <a:pt x="40" y="176"/>
                    </a:lnTo>
                    <a:lnTo>
                      <a:pt x="76" y="122"/>
                    </a:lnTo>
                    <a:lnTo>
                      <a:pt x="121" y="76"/>
                    </a:lnTo>
                    <a:lnTo>
                      <a:pt x="175" y="41"/>
                    </a:lnTo>
                    <a:lnTo>
                      <a:pt x="236" y="15"/>
                    </a:lnTo>
                    <a:lnTo>
                      <a:pt x="303" y="1"/>
                    </a:lnTo>
                    <a:lnTo>
                      <a:pt x="338" y="0"/>
                    </a:lnTo>
                    <a:lnTo>
                      <a:pt x="372" y="1"/>
                    </a:lnTo>
                    <a:lnTo>
                      <a:pt x="439" y="15"/>
                    </a:lnTo>
                    <a:lnTo>
                      <a:pt x="500" y="41"/>
                    </a:lnTo>
                    <a:lnTo>
                      <a:pt x="554" y="76"/>
                    </a:lnTo>
                    <a:lnTo>
                      <a:pt x="599" y="122"/>
                    </a:lnTo>
                    <a:lnTo>
                      <a:pt x="636" y="176"/>
                    </a:lnTo>
                    <a:lnTo>
                      <a:pt x="661" y="236"/>
                    </a:lnTo>
                    <a:lnTo>
                      <a:pt x="674" y="303"/>
                    </a:lnTo>
                    <a:lnTo>
                      <a:pt x="675" y="339"/>
                    </a:lnTo>
                    <a:lnTo>
                      <a:pt x="500" y="339"/>
                    </a:lnTo>
                    <a:lnTo>
                      <a:pt x="499" y="321"/>
                    </a:lnTo>
                    <a:lnTo>
                      <a:pt x="493" y="288"/>
                    </a:lnTo>
                    <a:lnTo>
                      <a:pt x="482" y="259"/>
                    </a:lnTo>
                    <a:lnTo>
                      <a:pt x="465" y="233"/>
                    </a:lnTo>
                    <a:lnTo>
                      <a:pt x="443" y="211"/>
                    </a:lnTo>
                    <a:lnTo>
                      <a:pt x="417" y="195"/>
                    </a:lnTo>
                    <a:lnTo>
                      <a:pt x="388" y="183"/>
                    </a:lnTo>
                    <a:lnTo>
                      <a:pt x="355" y="177"/>
                    </a:lnTo>
                    <a:lnTo>
                      <a:pt x="338" y="177"/>
                    </a:lnTo>
                    <a:lnTo>
                      <a:pt x="320" y="177"/>
                    </a:lnTo>
                    <a:lnTo>
                      <a:pt x="287" y="183"/>
                    </a:lnTo>
                    <a:lnTo>
                      <a:pt x="258" y="195"/>
                    </a:lnTo>
                    <a:lnTo>
                      <a:pt x="233" y="211"/>
                    </a:lnTo>
                    <a:lnTo>
                      <a:pt x="210" y="233"/>
                    </a:lnTo>
                    <a:lnTo>
                      <a:pt x="194" y="259"/>
                    </a:lnTo>
                    <a:lnTo>
                      <a:pt x="182" y="288"/>
                    </a:lnTo>
                    <a:lnTo>
                      <a:pt x="176" y="321"/>
                    </a:lnTo>
                    <a:lnTo>
                      <a:pt x="176" y="339"/>
                    </a:lnTo>
                    <a:lnTo>
                      <a:pt x="176" y="356"/>
                    </a:lnTo>
                    <a:lnTo>
                      <a:pt x="182" y="388"/>
                    </a:lnTo>
                    <a:lnTo>
                      <a:pt x="194" y="418"/>
                    </a:lnTo>
                    <a:lnTo>
                      <a:pt x="210" y="444"/>
                    </a:lnTo>
                    <a:lnTo>
                      <a:pt x="233" y="465"/>
                    </a:lnTo>
                    <a:lnTo>
                      <a:pt x="258" y="483"/>
                    </a:lnTo>
                    <a:lnTo>
                      <a:pt x="287" y="494"/>
                    </a:lnTo>
                    <a:lnTo>
                      <a:pt x="320" y="500"/>
                    </a:lnTo>
                    <a:lnTo>
                      <a:pt x="338" y="501"/>
                    </a:lnTo>
                    <a:lnTo>
                      <a:pt x="372" y="502"/>
                    </a:lnTo>
                    <a:lnTo>
                      <a:pt x="439" y="515"/>
                    </a:lnTo>
                    <a:lnTo>
                      <a:pt x="500" y="540"/>
                    </a:lnTo>
                    <a:lnTo>
                      <a:pt x="554" y="577"/>
                    </a:lnTo>
                    <a:lnTo>
                      <a:pt x="599" y="623"/>
                    </a:lnTo>
                    <a:lnTo>
                      <a:pt x="636" y="676"/>
                    </a:lnTo>
                    <a:lnTo>
                      <a:pt x="661" y="737"/>
                    </a:lnTo>
                    <a:lnTo>
                      <a:pt x="674" y="803"/>
                    </a:lnTo>
                    <a:lnTo>
                      <a:pt x="675" y="838"/>
                    </a:lnTo>
                    <a:lnTo>
                      <a:pt x="674" y="871"/>
                    </a:lnTo>
                    <a:lnTo>
                      <a:pt x="661" y="935"/>
                    </a:lnTo>
                    <a:lnTo>
                      <a:pt x="636" y="995"/>
                    </a:lnTo>
                    <a:lnTo>
                      <a:pt x="599" y="1049"/>
                    </a:lnTo>
                    <a:lnTo>
                      <a:pt x="554" y="1096"/>
                    </a:lnTo>
                    <a:lnTo>
                      <a:pt x="500" y="1133"/>
                    </a:lnTo>
                    <a:lnTo>
                      <a:pt x="439" y="1161"/>
                    </a:lnTo>
                    <a:lnTo>
                      <a:pt x="372" y="1175"/>
                    </a:lnTo>
                    <a:lnTo>
                      <a:pt x="338" y="1176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9" name="Rectangle 104"/>
              <p:cNvSpPr>
                <a:spLocks noChangeArrowheads="1"/>
              </p:cNvSpPr>
              <p:nvPr/>
            </p:nvSpPr>
            <p:spPr bwMode="auto">
              <a:xfrm>
                <a:off x="6801" y="3692"/>
                <a:ext cx="22" cy="17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0" name="Rectangle 105"/>
              <p:cNvSpPr>
                <a:spLocks noChangeArrowheads="1"/>
              </p:cNvSpPr>
              <p:nvPr/>
            </p:nvSpPr>
            <p:spPr bwMode="auto">
              <a:xfrm>
                <a:off x="6801" y="3851"/>
                <a:ext cx="22" cy="16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21" name="직사각형 120"/>
          <p:cNvSpPr/>
          <p:nvPr/>
        </p:nvSpPr>
        <p:spPr>
          <a:xfrm>
            <a:off x="8025846" y="1861004"/>
            <a:ext cx="3138186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2.</a:t>
            </a: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분석</a:t>
            </a:r>
            <a:endParaRPr lang="en-US" altLang="ko-KR" sz="2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22" name="직선 연결선 121"/>
          <p:cNvCxnSpPr/>
          <p:nvPr/>
        </p:nvCxnSpPr>
        <p:spPr>
          <a:xfrm>
            <a:off x="8176824" y="3306969"/>
            <a:ext cx="2772000" cy="0"/>
          </a:xfrm>
          <a:prstGeom prst="line">
            <a:avLst/>
          </a:prstGeom>
          <a:ln>
            <a:solidFill>
              <a:srgbClr val="EF305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/>
          <p:cNvSpPr/>
          <p:nvPr/>
        </p:nvSpPr>
        <p:spPr>
          <a:xfrm>
            <a:off x="8069102" y="3988440"/>
            <a:ext cx="3138186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4.</a:t>
            </a: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미래 예측</a:t>
            </a:r>
            <a:endParaRPr lang="en-US" altLang="ko-KR" sz="2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24" name="직선 연결선 123"/>
          <p:cNvCxnSpPr/>
          <p:nvPr/>
        </p:nvCxnSpPr>
        <p:spPr>
          <a:xfrm>
            <a:off x="8220080" y="5434405"/>
            <a:ext cx="2772000" cy="0"/>
          </a:xfrm>
          <a:prstGeom prst="line">
            <a:avLst/>
          </a:prstGeom>
          <a:ln>
            <a:solidFill>
              <a:srgbClr val="BFB2B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/>
          <p:cNvSpPr/>
          <p:nvPr/>
        </p:nvSpPr>
        <p:spPr>
          <a:xfrm>
            <a:off x="1016581" y="1940517"/>
            <a:ext cx="3138186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1.</a:t>
            </a: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선정 배경</a:t>
            </a:r>
            <a:endParaRPr lang="en-US" altLang="ko-KR" sz="2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26" name="직선 연결선 125"/>
          <p:cNvCxnSpPr/>
          <p:nvPr/>
        </p:nvCxnSpPr>
        <p:spPr>
          <a:xfrm>
            <a:off x="1167559" y="3386482"/>
            <a:ext cx="2772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/>
          <p:cNvSpPr/>
          <p:nvPr/>
        </p:nvSpPr>
        <p:spPr>
          <a:xfrm>
            <a:off x="1059837" y="4067953"/>
            <a:ext cx="3138186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3.</a:t>
            </a: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결과</a:t>
            </a:r>
            <a:endParaRPr lang="en-US" altLang="ko-KR" sz="2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28" name="직선 연결선 127"/>
          <p:cNvCxnSpPr/>
          <p:nvPr/>
        </p:nvCxnSpPr>
        <p:spPr>
          <a:xfrm>
            <a:off x="1210815" y="5513918"/>
            <a:ext cx="2772000" cy="0"/>
          </a:xfrm>
          <a:prstGeom prst="line">
            <a:avLst/>
          </a:prstGeom>
          <a:ln>
            <a:solidFill>
              <a:srgbClr val="BFB2B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789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77800" y="172213"/>
            <a:ext cx="11836400" cy="6513573"/>
            <a:chOff x="177800" y="172213"/>
            <a:chExt cx="11836400" cy="6513573"/>
          </a:xfrm>
        </p:grpSpPr>
        <p:sp>
          <p:nvSpPr>
            <p:cNvPr id="21" name="사각형: 둥근 위쪽 모서리 20">
              <a:extLst>
                <a:ext uri="{FF2B5EF4-FFF2-40B4-BE49-F238E27FC236}">
                  <a16:creationId xmlns:a16="http://schemas.microsoft.com/office/drawing/2014/main" id="{B98B1840-7414-43B9-916B-22FE1AB03B29}"/>
                </a:ext>
              </a:extLst>
            </p:cNvPr>
            <p:cNvSpPr/>
            <p:nvPr/>
          </p:nvSpPr>
          <p:spPr>
            <a:xfrm>
              <a:off x="177800" y="172213"/>
              <a:ext cx="11836400" cy="6513573"/>
            </a:xfrm>
            <a:prstGeom prst="round2SameRect">
              <a:avLst>
                <a:gd name="adj1" fmla="val 2366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dist="38100" dir="5400000" algn="t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3D58F82A-0BE3-4A9F-B381-3D8410BC1287}"/>
                </a:ext>
              </a:extLst>
            </p:cNvPr>
            <p:cNvGrpSpPr/>
            <p:nvPr/>
          </p:nvGrpSpPr>
          <p:grpSpPr>
            <a:xfrm>
              <a:off x="177800" y="172214"/>
              <a:ext cx="11836400" cy="619122"/>
              <a:chOff x="0" y="0"/>
              <a:chExt cx="12192000" cy="619122"/>
            </a:xfrm>
          </p:grpSpPr>
          <p:sp>
            <p:nvSpPr>
              <p:cNvPr id="6" name="사각형: 둥근 위쪽 모서리 5">
                <a:extLst>
                  <a:ext uri="{FF2B5EF4-FFF2-40B4-BE49-F238E27FC236}">
                    <a16:creationId xmlns:a16="http://schemas.microsoft.com/office/drawing/2014/main" id="{4BB5AB67-392C-41CD-9375-45A9AEE5CCFF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4287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3A2B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18D3EBC7-4957-443E-8EE5-21E636778975}"/>
                  </a:ext>
                </a:extLst>
              </p:cNvPr>
              <p:cNvSpPr/>
              <p:nvPr/>
            </p:nvSpPr>
            <p:spPr>
              <a:xfrm>
                <a:off x="0" y="142875"/>
                <a:ext cx="12192000" cy="142875"/>
              </a:xfrm>
              <a:prstGeom prst="rect">
                <a:avLst/>
              </a:prstGeom>
              <a:solidFill>
                <a:srgbClr val="4929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F3CF0203-EBF7-4211-A33E-A722083F8FD4}"/>
                  </a:ext>
                </a:extLst>
              </p:cNvPr>
              <p:cNvSpPr/>
              <p:nvPr/>
            </p:nvSpPr>
            <p:spPr>
              <a:xfrm>
                <a:off x="0" y="285750"/>
                <a:ext cx="12192000" cy="142875"/>
              </a:xfrm>
              <a:prstGeom prst="rect">
                <a:avLst/>
              </a:prstGeom>
              <a:solidFill>
                <a:srgbClr val="562A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2187BDF7-18E2-48A9-B5E5-01790BF0C75E}"/>
                  </a:ext>
                </a:extLst>
              </p:cNvPr>
              <p:cNvSpPr/>
              <p:nvPr/>
            </p:nvSpPr>
            <p:spPr>
              <a:xfrm>
                <a:off x="0" y="428625"/>
                <a:ext cx="12192000" cy="190497"/>
              </a:xfrm>
              <a:prstGeom prst="rect">
                <a:avLst/>
              </a:prstGeom>
              <a:solidFill>
                <a:srgbClr val="602A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E0D32602-4C2D-40B4-A49A-796BBAA5EE86}"/>
                </a:ext>
              </a:extLst>
            </p:cNvPr>
            <p:cNvSpPr/>
            <p:nvPr/>
          </p:nvSpPr>
          <p:spPr>
            <a:xfrm>
              <a:off x="479425" y="344736"/>
              <a:ext cx="908050" cy="26484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endParaRPr lang="ko-KR" altLang="en-US" sz="900" dirty="0">
                <a:solidFill>
                  <a:srgbClr val="4F3A43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B7C09E9-3C3A-4427-96CC-008B6034A9C0}"/>
                </a:ext>
              </a:extLst>
            </p:cNvPr>
            <p:cNvSpPr/>
            <p:nvPr/>
          </p:nvSpPr>
          <p:spPr>
            <a:xfrm>
              <a:off x="1146175" y="387871"/>
              <a:ext cx="180000" cy="180000"/>
            </a:xfrm>
            <a:prstGeom prst="ellipse">
              <a:avLst/>
            </a:prstGeom>
            <a:solidFill>
              <a:srgbClr val="EF2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97A0EA2-015F-43B5-9E60-E74A283687F1}"/>
              </a:ext>
            </a:extLst>
          </p:cNvPr>
          <p:cNvSpPr txBox="1"/>
          <p:nvPr/>
        </p:nvSpPr>
        <p:spPr>
          <a:xfrm>
            <a:off x="1625600" y="292047"/>
            <a:ext cx="477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b="1" i="1" kern="0" dirty="0">
                <a:solidFill>
                  <a:prstClr val="white"/>
                </a:solidFill>
              </a:rPr>
              <a:t>분석 내용</a:t>
            </a:r>
            <a:endParaRPr lang="ko-KR" altLang="en-US" sz="3200" kern="0" dirty="0">
              <a:solidFill>
                <a:prstClr val="white"/>
              </a:solidFill>
            </a:endParaRPr>
          </a:p>
        </p:txBody>
      </p:sp>
      <p:sp>
        <p:nvSpPr>
          <p:cNvPr id="129" name="사각형: 둥근 모서리 4">
            <a:extLst>
              <a:ext uri="{FF2B5EF4-FFF2-40B4-BE49-F238E27FC236}">
                <a16:creationId xmlns:a16="http://schemas.microsoft.com/office/drawing/2014/main" id="{F83799F6-3BB4-4E3B-8B96-D7B41DA2C0C2}"/>
              </a:ext>
            </a:extLst>
          </p:cNvPr>
          <p:cNvSpPr/>
          <p:nvPr/>
        </p:nvSpPr>
        <p:spPr>
          <a:xfrm>
            <a:off x="1409113" y="3785095"/>
            <a:ext cx="9312862" cy="122841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0" name="사각형: 둥근 모서리 5">
            <a:extLst>
              <a:ext uri="{FF2B5EF4-FFF2-40B4-BE49-F238E27FC236}">
                <a16:creationId xmlns:a16="http://schemas.microsoft.com/office/drawing/2014/main" id="{E0B81EAA-853A-4E69-B1EC-917056A5ECBF}"/>
              </a:ext>
            </a:extLst>
          </p:cNvPr>
          <p:cNvSpPr/>
          <p:nvPr/>
        </p:nvSpPr>
        <p:spPr>
          <a:xfrm>
            <a:off x="2023152" y="3648515"/>
            <a:ext cx="74519" cy="39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D495B901-898C-48EC-9CDF-4C0D5673F063}"/>
              </a:ext>
            </a:extLst>
          </p:cNvPr>
          <p:cNvSpPr/>
          <p:nvPr/>
        </p:nvSpPr>
        <p:spPr>
          <a:xfrm>
            <a:off x="3666195" y="4635056"/>
            <a:ext cx="514036" cy="514036"/>
          </a:xfrm>
          <a:prstGeom prst="ellips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A4622450-E5A8-4967-97AF-710B8BE5E0B2}"/>
              </a:ext>
            </a:extLst>
          </p:cNvPr>
          <p:cNvSpPr/>
          <p:nvPr/>
        </p:nvSpPr>
        <p:spPr>
          <a:xfrm>
            <a:off x="1807492" y="2543939"/>
            <a:ext cx="514036" cy="51403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2D1374BA-1C69-460F-94DE-D6679B8D3A32}"/>
              </a:ext>
            </a:extLst>
          </p:cNvPr>
          <p:cNvCxnSpPr>
            <a:stCxn id="135" idx="4"/>
            <a:endCxn id="130" idx="0"/>
          </p:cNvCxnSpPr>
          <p:nvPr/>
        </p:nvCxnSpPr>
        <p:spPr>
          <a:xfrm flipH="1">
            <a:off x="2060412" y="3057975"/>
            <a:ext cx="4098" cy="59054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사각형: 둥근 모서리 15">
            <a:extLst>
              <a:ext uri="{FF2B5EF4-FFF2-40B4-BE49-F238E27FC236}">
                <a16:creationId xmlns:a16="http://schemas.microsoft.com/office/drawing/2014/main" id="{1B13D936-9A25-417B-962A-072D7253F1F7}"/>
              </a:ext>
            </a:extLst>
          </p:cNvPr>
          <p:cNvSpPr/>
          <p:nvPr/>
        </p:nvSpPr>
        <p:spPr>
          <a:xfrm>
            <a:off x="3890052" y="3648515"/>
            <a:ext cx="74519" cy="39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1C6513FD-908A-4166-8761-9CD79874B91E}"/>
              </a:ext>
            </a:extLst>
          </p:cNvPr>
          <p:cNvCxnSpPr/>
          <p:nvPr/>
        </p:nvCxnSpPr>
        <p:spPr>
          <a:xfrm flipH="1">
            <a:off x="3923213" y="4044516"/>
            <a:ext cx="4098" cy="59054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사각형: 둥근 모서리 17">
            <a:extLst>
              <a:ext uri="{FF2B5EF4-FFF2-40B4-BE49-F238E27FC236}">
                <a16:creationId xmlns:a16="http://schemas.microsoft.com/office/drawing/2014/main" id="{EDAE8E4B-6120-40CE-A13E-B6A2464C7D56}"/>
              </a:ext>
            </a:extLst>
          </p:cNvPr>
          <p:cNvSpPr/>
          <p:nvPr/>
        </p:nvSpPr>
        <p:spPr>
          <a:xfrm>
            <a:off x="5935352" y="3648515"/>
            <a:ext cx="74519" cy="39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AE046247-F2B8-45FE-A27D-6129B824527E}"/>
              </a:ext>
            </a:extLst>
          </p:cNvPr>
          <p:cNvSpPr/>
          <p:nvPr/>
        </p:nvSpPr>
        <p:spPr>
          <a:xfrm>
            <a:off x="7578395" y="4635056"/>
            <a:ext cx="514036" cy="51403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ABE7D3E4-1157-40D8-A958-734C4ED1B09E}"/>
              </a:ext>
            </a:extLst>
          </p:cNvPr>
          <p:cNvSpPr/>
          <p:nvPr/>
        </p:nvSpPr>
        <p:spPr>
          <a:xfrm>
            <a:off x="5719692" y="2543939"/>
            <a:ext cx="514036" cy="514036"/>
          </a:xfrm>
          <a:prstGeom prst="ellips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C0866159-8529-4247-9F60-F02CF1715CFF}"/>
              </a:ext>
            </a:extLst>
          </p:cNvPr>
          <p:cNvCxnSpPr>
            <a:stCxn id="142" idx="4"/>
            <a:endCxn id="140" idx="0"/>
          </p:cNvCxnSpPr>
          <p:nvPr/>
        </p:nvCxnSpPr>
        <p:spPr>
          <a:xfrm flipH="1">
            <a:off x="5972612" y="3057975"/>
            <a:ext cx="4098" cy="59054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사각형: 둥근 모서리 25">
            <a:extLst>
              <a:ext uri="{FF2B5EF4-FFF2-40B4-BE49-F238E27FC236}">
                <a16:creationId xmlns:a16="http://schemas.microsoft.com/office/drawing/2014/main" id="{AE8C364C-8CE2-4954-867E-9758502F527F}"/>
              </a:ext>
            </a:extLst>
          </p:cNvPr>
          <p:cNvSpPr/>
          <p:nvPr/>
        </p:nvSpPr>
        <p:spPr>
          <a:xfrm>
            <a:off x="7802252" y="3648515"/>
            <a:ext cx="74519" cy="39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E8A26877-D3BA-4A05-A936-E4309D3A98F3}"/>
              </a:ext>
            </a:extLst>
          </p:cNvPr>
          <p:cNvCxnSpPr/>
          <p:nvPr/>
        </p:nvCxnSpPr>
        <p:spPr>
          <a:xfrm flipH="1">
            <a:off x="7835413" y="4044516"/>
            <a:ext cx="4098" cy="59054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사각형: 둥근 모서리 27">
            <a:extLst>
              <a:ext uri="{FF2B5EF4-FFF2-40B4-BE49-F238E27FC236}">
                <a16:creationId xmlns:a16="http://schemas.microsoft.com/office/drawing/2014/main" id="{14C29F73-00D4-4684-B805-AAB9BC616B84}"/>
              </a:ext>
            </a:extLst>
          </p:cNvPr>
          <p:cNvSpPr/>
          <p:nvPr/>
        </p:nvSpPr>
        <p:spPr>
          <a:xfrm>
            <a:off x="9847552" y="3648515"/>
            <a:ext cx="74519" cy="39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E265645C-94F4-45CB-BE77-5997239D1444}"/>
              </a:ext>
            </a:extLst>
          </p:cNvPr>
          <p:cNvSpPr/>
          <p:nvPr/>
        </p:nvSpPr>
        <p:spPr>
          <a:xfrm>
            <a:off x="9631892" y="2543939"/>
            <a:ext cx="514036" cy="51403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59010EFC-143E-460D-915F-080CAD7DDBC2}"/>
              </a:ext>
            </a:extLst>
          </p:cNvPr>
          <p:cNvCxnSpPr>
            <a:cxnSpLocks/>
            <a:stCxn id="147" idx="4"/>
            <a:endCxn id="146" idx="0"/>
          </p:cNvCxnSpPr>
          <p:nvPr/>
        </p:nvCxnSpPr>
        <p:spPr>
          <a:xfrm flipH="1">
            <a:off x="9884812" y="3057975"/>
            <a:ext cx="4098" cy="59054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7981AE8C-79F2-44B1-9B4D-C2832AE78BC8}"/>
              </a:ext>
            </a:extLst>
          </p:cNvPr>
          <p:cNvSpPr/>
          <p:nvPr/>
        </p:nvSpPr>
        <p:spPr>
          <a:xfrm>
            <a:off x="4809001" y="1387019"/>
            <a:ext cx="2327219" cy="702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Libraries or tools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라이브러리와 툴</a:t>
            </a: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5FE64DB1-086E-4FB8-A110-C73327AB8EAA}"/>
              </a:ext>
            </a:extLst>
          </p:cNvPr>
          <p:cNvSpPr/>
          <p:nvPr/>
        </p:nvSpPr>
        <p:spPr>
          <a:xfrm>
            <a:off x="8799820" y="741827"/>
            <a:ext cx="2169982" cy="1810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IDE’s 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&amp; 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machine learning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frameworks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통합개발환경과 프레임워크</a:t>
            </a: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E40D0942-47EA-4DC7-84BA-58E1FE507022}"/>
              </a:ext>
            </a:extLst>
          </p:cNvPr>
          <p:cNvSpPr/>
          <p:nvPr/>
        </p:nvSpPr>
        <p:spPr>
          <a:xfrm>
            <a:off x="2769681" y="5279534"/>
            <a:ext cx="2327219" cy="702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Gender &amp; Age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성별과 나이</a:t>
            </a: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B8389AE2-0E12-43F8-8405-8E2A14AEEA9E}"/>
              </a:ext>
            </a:extLst>
          </p:cNvPr>
          <p:cNvSpPr/>
          <p:nvPr/>
        </p:nvSpPr>
        <p:spPr>
          <a:xfrm>
            <a:off x="6677421" y="5275906"/>
            <a:ext cx="2327219" cy="1072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Programming 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languages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프로그래밍 언어</a:t>
            </a: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9C084DD-F07A-471D-AD4C-E69BFF81B549}"/>
              </a:ext>
            </a:extLst>
          </p:cNvPr>
          <p:cNvSpPr/>
          <p:nvPr/>
        </p:nvSpPr>
        <p:spPr>
          <a:xfrm>
            <a:off x="896801" y="1380603"/>
            <a:ext cx="2327219" cy="1072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The number of </a:t>
            </a:r>
            <a:r>
              <a:rPr lang="en-US" altLang="ko-KR" sz="16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Kaggler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캐글러의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숫자</a:t>
            </a:r>
          </a:p>
        </p:txBody>
      </p:sp>
    </p:spTree>
    <p:extLst>
      <p:ext uri="{BB962C8B-B14F-4D97-AF65-F5344CB8AC3E}">
        <p14:creationId xmlns:p14="http://schemas.microsoft.com/office/powerpoint/2010/main" val="764379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사각형: 둥근 위쪽 모서리 20">
            <a:extLst>
              <a:ext uri="{FF2B5EF4-FFF2-40B4-BE49-F238E27FC236}">
                <a16:creationId xmlns:a16="http://schemas.microsoft.com/office/drawing/2014/main" id="{B98B1840-7414-43B9-916B-22FE1AB03B29}"/>
              </a:ext>
            </a:extLst>
          </p:cNvPr>
          <p:cNvSpPr/>
          <p:nvPr/>
        </p:nvSpPr>
        <p:spPr>
          <a:xfrm>
            <a:off x="177800" y="163160"/>
            <a:ext cx="11836400" cy="6513573"/>
          </a:xfrm>
          <a:prstGeom prst="round2SameRect">
            <a:avLst>
              <a:gd name="adj1" fmla="val 2366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D58F82A-0BE3-4A9F-B381-3D8410BC1287}"/>
              </a:ext>
            </a:extLst>
          </p:cNvPr>
          <p:cNvGrpSpPr/>
          <p:nvPr/>
        </p:nvGrpSpPr>
        <p:grpSpPr>
          <a:xfrm>
            <a:off x="177800" y="172214"/>
            <a:ext cx="11836400" cy="619122"/>
            <a:chOff x="0" y="0"/>
            <a:chExt cx="12192000" cy="61912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4BB5AB67-392C-41CD-9375-45A9AEE5CCFF}"/>
                </a:ext>
              </a:extLst>
            </p:cNvPr>
            <p:cNvSpPr/>
            <p:nvPr/>
          </p:nvSpPr>
          <p:spPr>
            <a:xfrm>
              <a:off x="0" y="0"/>
              <a:ext cx="12192000" cy="1428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3A2B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8D3EBC7-4957-443E-8EE5-21E636778975}"/>
                </a:ext>
              </a:extLst>
            </p:cNvPr>
            <p:cNvSpPr/>
            <p:nvPr/>
          </p:nvSpPr>
          <p:spPr>
            <a:xfrm>
              <a:off x="0" y="142875"/>
              <a:ext cx="12192000" cy="142875"/>
            </a:xfrm>
            <a:prstGeom prst="rect">
              <a:avLst/>
            </a:prstGeom>
            <a:solidFill>
              <a:srgbClr val="4929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3CF0203-EBF7-4211-A33E-A722083F8FD4}"/>
                </a:ext>
              </a:extLst>
            </p:cNvPr>
            <p:cNvSpPr/>
            <p:nvPr/>
          </p:nvSpPr>
          <p:spPr>
            <a:xfrm>
              <a:off x="0" y="285750"/>
              <a:ext cx="12192000" cy="142875"/>
            </a:xfrm>
            <a:prstGeom prst="rect">
              <a:avLst/>
            </a:prstGeom>
            <a:solidFill>
              <a:srgbClr val="562A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187BDF7-18E2-48A9-B5E5-01790BF0C75E}"/>
                </a:ext>
              </a:extLst>
            </p:cNvPr>
            <p:cNvSpPr/>
            <p:nvPr/>
          </p:nvSpPr>
          <p:spPr>
            <a:xfrm>
              <a:off x="0" y="428625"/>
              <a:ext cx="12192000" cy="190497"/>
            </a:xfrm>
            <a:prstGeom prst="rect">
              <a:avLst/>
            </a:prstGeom>
            <a:solidFill>
              <a:srgbClr val="602A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0D32602-4C2D-40B4-A49A-796BBAA5EE86}"/>
              </a:ext>
            </a:extLst>
          </p:cNvPr>
          <p:cNvSpPr/>
          <p:nvPr/>
        </p:nvSpPr>
        <p:spPr>
          <a:xfrm>
            <a:off x="479425" y="344736"/>
            <a:ext cx="908050" cy="2648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B7C09E9-3C3A-4427-96CC-008B6034A9C0}"/>
              </a:ext>
            </a:extLst>
          </p:cNvPr>
          <p:cNvSpPr/>
          <p:nvPr/>
        </p:nvSpPr>
        <p:spPr>
          <a:xfrm>
            <a:off x="1146175" y="387871"/>
            <a:ext cx="180000" cy="180000"/>
          </a:xfrm>
          <a:prstGeom prst="ellipse">
            <a:avLst/>
          </a:prstGeom>
          <a:solidFill>
            <a:srgbClr val="EF2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7A0EA2-015F-43B5-9E60-E74A283687F1}"/>
              </a:ext>
            </a:extLst>
          </p:cNvPr>
          <p:cNvSpPr txBox="1"/>
          <p:nvPr/>
        </p:nvSpPr>
        <p:spPr>
          <a:xfrm>
            <a:off x="1625600" y="292047"/>
            <a:ext cx="477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b="1" i="1" kern="0" dirty="0">
                <a:solidFill>
                  <a:prstClr val="white"/>
                </a:solidFill>
              </a:rPr>
              <a:t>The number of </a:t>
            </a:r>
            <a:r>
              <a:rPr lang="en-US" altLang="ko-KR" b="1" i="1" kern="0" dirty="0" err="1">
                <a:solidFill>
                  <a:prstClr val="white"/>
                </a:solidFill>
              </a:rPr>
              <a:t>kaggler</a:t>
            </a:r>
            <a:endParaRPr lang="ko-KR" altLang="en-US" sz="3200" kern="0" dirty="0">
              <a:solidFill>
                <a:prstClr val="white"/>
              </a:solidFill>
            </a:endParaRPr>
          </a:p>
        </p:txBody>
      </p:sp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4D9C1A0E-AC49-4AC6-BB2E-D4E3E5B234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0208587"/>
              </p:ext>
            </p:extLst>
          </p:nvPr>
        </p:nvGraphicFramePr>
        <p:xfrm>
          <a:off x="755462" y="1666971"/>
          <a:ext cx="4064000" cy="45901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3" name="차트 22">
            <a:extLst>
              <a:ext uri="{FF2B5EF4-FFF2-40B4-BE49-F238E27FC236}">
                <a16:creationId xmlns:a16="http://schemas.microsoft.com/office/drawing/2014/main" id="{3627078F-4022-454E-97CA-2903B0ED0D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4624718"/>
              </p:ext>
            </p:extLst>
          </p:nvPr>
        </p:nvGraphicFramePr>
        <p:xfrm>
          <a:off x="7020460" y="1666971"/>
          <a:ext cx="4064000" cy="45901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31" name="그래픽 30" descr="뒤로 단색으로 채워진">
            <a:extLst>
              <a:ext uri="{FF2B5EF4-FFF2-40B4-BE49-F238E27FC236}">
                <a16:creationId xmlns:a16="http://schemas.microsoft.com/office/drawing/2014/main" id="{0FE63308-DE20-4344-BDF8-7BFA611979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6936566">
            <a:off x="4953759" y="3159585"/>
            <a:ext cx="2156475" cy="215647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62ECFA68-754F-4C2D-BF4B-1A52C7FC60C5}"/>
              </a:ext>
            </a:extLst>
          </p:cNvPr>
          <p:cNvSpPr txBox="1"/>
          <p:nvPr/>
        </p:nvSpPr>
        <p:spPr>
          <a:xfrm>
            <a:off x="5267861" y="5022298"/>
            <a:ext cx="1304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b="1" dirty="0">
                <a:solidFill>
                  <a:prstClr val="white">
                    <a:lumMod val="65000"/>
                  </a:prstClr>
                </a:solidFill>
              </a:rPr>
              <a:t>증가율</a:t>
            </a:r>
            <a:endParaRPr lang="en-US" altLang="ko-KR" sz="3200" b="1" dirty="0">
              <a:solidFill>
                <a:prstClr val="white">
                  <a:lumMod val="65000"/>
                </a:prstClr>
              </a:solidFill>
            </a:endParaRPr>
          </a:p>
          <a:p>
            <a:pPr algn="r"/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약 </a:t>
            </a: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40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2467580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D4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77800" y="172213"/>
            <a:ext cx="11836400" cy="6513573"/>
            <a:chOff x="177800" y="172213"/>
            <a:chExt cx="11836400" cy="6513573"/>
          </a:xfrm>
        </p:grpSpPr>
        <p:sp>
          <p:nvSpPr>
            <p:cNvPr id="21" name="사각형: 둥근 위쪽 모서리 20">
              <a:extLst>
                <a:ext uri="{FF2B5EF4-FFF2-40B4-BE49-F238E27FC236}">
                  <a16:creationId xmlns:a16="http://schemas.microsoft.com/office/drawing/2014/main" id="{B98B1840-7414-43B9-916B-22FE1AB03B29}"/>
                </a:ext>
              </a:extLst>
            </p:cNvPr>
            <p:cNvSpPr/>
            <p:nvPr/>
          </p:nvSpPr>
          <p:spPr>
            <a:xfrm>
              <a:off x="177800" y="172213"/>
              <a:ext cx="11836400" cy="6513573"/>
            </a:xfrm>
            <a:prstGeom prst="round2SameRect">
              <a:avLst>
                <a:gd name="adj1" fmla="val 2366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dist="38100" dir="5400000" algn="t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800">
                <a:solidFill>
                  <a:prstClr val="white"/>
                </a:solidFill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3D58F82A-0BE3-4A9F-B381-3D8410BC1287}"/>
                </a:ext>
              </a:extLst>
            </p:cNvPr>
            <p:cNvGrpSpPr/>
            <p:nvPr/>
          </p:nvGrpSpPr>
          <p:grpSpPr>
            <a:xfrm>
              <a:off x="177800" y="172214"/>
              <a:ext cx="11836400" cy="619122"/>
              <a:chOff x="0" y="0"/>
              <a:chExt cx="12192000" cy="619122"/>
            </a:xfrm>
          </p:grpSpPr>
          <p:sp>
            <p:nvSpPr>
              <p:cNvPr id="6" name="사각형: 둥근 위쪽 모서리 5">
                <a:extLst>
                  <a:ext uri="{FF2B5EF4-FFF2-40B4-BE49-F238E27FC236}">
                    <a16:creationId xmlns:a16="http://schemas.microsoft.com/office/drawing/2014/main" id="{4BB5AB67-392C-41CD-9375-45A9AEE5CCFF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4287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3A2B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sz="2800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18D3EBC7-4957-443E-8EE5-21E636778975}"/>
                  </a:ext>
                </a:extLst>
              </p:cNvPr>
              <p:cNvSpPr/>
              <p:nvPr/>
            </p:nvSpPr>
            <p:spPr>
              <a:xfrm>
                <a:off x="0" y="142875"/>
                <a:ext cx="12192000" cy="142875"/>
              </a:xfrm>
              <a:prstGeom prst="rect">
                <a:avLst/>
              </a:prstGeom>
              <a:solidFill>
                <a:srgbClr val="4929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sz="2800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F3CF0203-EBF7-4211-A33E-A722083F8FD4}"/>
                  </a:ext>
                </a:extLst>
              </p:cNvPr>
              <p:cNvSpPr/>
              <p:nvPr/>
            </p:nvSpPr>
            <p:spPr>
              <a:xfrm>
                <a:off x="0" y="285750"/>
                <a:ext cx="12192000" cy="142875"/>
              </a:xfrm>
              <a:prstGeom prst="rect">
                <a:avLst/>
              </a:prstGeom>
              <a:solidFill>
                <a:srgbClr val="562A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sz="2800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2187BDF7-18E2-48A9-B5E5-01790BF0C75E}"/>
                  </a:ext>
                </a:extLst>
              </p:cNvPr>
              <p:cNvSpPr/>
              <p:nvPr/>
            </p:nvSpPr>
            <p:spPr>
              <a:xfrm>
                <a:off x="0" y="428625"/>
                <a:ext cx="12192000" cy="190497"/>
              </a:xfrm>
              <a:prstGeom prst="rect">
                <a:avLst/>
              </a:prstGeom>
              <a:solidFill>
                <a:srgbClr val="602A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sz="28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E0D32602-4C2D-40B4-A49A-796BBAA5EE86}"/>
                </a:ext>
              </a:extLst>
            </p:cNvPr>
            <p:cNvSpPr/>
            <p:nvPr/>
          </p:nvSpPr>
          <p:spPr>
            <a:xfrm>
              <a:off x="479425" y="344736"/>
              <a:ext cx="908050" cy="26484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endParaRPr lang="ko-KR" altLang="en-US" sz="2800" dirty="0">
                <a:solidFill>
                  <a:srgbClr val="4F3A43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B7C09E9-3C3A-4427-96CC-008B6034A9C0}"/>
                </a:ext>
              </a:extLst>
            </p:cNvPr>
            <p:cNvSpPr/>
            <p:nvPr/>
          </p:nvSpPr>
          <p:spPr>
            <a:xfrm>
              <a:off x="1146175" y="387871"/>
              <a:ext cx="180000" cy="180000"/>
            </a:xfrm>
            <a:prstGeom prst="ellipse">
              <a:avLst/>
            </a:prstGeom>
            <a:solidFill>
              <a:srgbClr val="EF2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800">
                <a:solidFill>
                  <a:prstClr val="white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97A0EA2-015F-43B5-9E60-E74A283687F1}"/>
              </a:ext>
            </a:extLst>
          </p:cNvPr>
          <p:cNvSpPr txBox="1"/>
          <p:nvPr/>
        </p:nvSpPr>
        <p:spPr>
          <a:xfrm>
            <a:off x="1625600" y="292047"/>
            <a:ext cx="477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b="1" i="1" kern="0" dirty="0">
                <a:solidFill>
                  <a:prstClr val="white"/>
                </a:solidFill>
              </a:rPr>
              <a:t>Gender </a:t>
            </a:r>
            <a:endParaRPr lang="ko-KR" altLang="en-US" sz="3200" kern="0" dirty="0">
              <a:solidFill>
                <a:prstClr val="white"/>
              </a:solidFill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1387475" y="3989031"/>
            <a:ext cx="473676" cy="248488"/>
            <a:chOff x="9786551" y="2269703"/>
            <a:chExt cx="808035" cy="423891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9786551" y="2302476"/>
              <a:ext cx="808035" cy="358346"/>
            </a:xfrm>
            <a:prstGeom prst="roundRect">
              <a:avLst>
                <a:gd name="adj" fmla="val 50000"/>
              </a:avLst>
            </a:prstGeom>
            <a:solidFill>
              <a:srgbClr val="4F3A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타원 48"/>
            <p:cNvSpPr/>
            <p:nvPr/>
          </p:nvSpPr>
          <p:spPr>
            <a:xfrm>
              <a:off x="9786551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397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</a:rPr>
                <a:t>S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1387475" y="1569893"/>
            <a:ext cx="477088" cy="248488"/>
            <a:chOff x="9786551" y="2269703"/>
            <a:chExt cx="813855" cy="423891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9786551" y="2302476"/>
              <a:ext cx="808035" cy="358346"/>
            </a:xfrm>
            <a:prstGeom prst="roundRect">
              <a:avLst>
                <a:gd name="adj" fmla="val 50000"/>
              </a:avLst>
            </a:prstGeom>
            <a:solidFill>
              <a:srgbClr val="EF2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10176515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397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1387475" y="5224106"/>
            <a:ext cx="473676" cy="248488"/>
            <a:chOff x="9786551" y="2269703"/>
            <a:chExt cx="808035" cy="423891"/>
          </a:xfrm>
        </p:grpSpPr>
        <p:sp>
          <p:nvSpPr>
            <p:cNvPr id="54" name="모서리가 둥근 직사각형 53"/>
            <p:cNvSpPr/>
            <p:nvPr/>
          </p:nvSpPr>
          <p:spPr>
            <a:xfrm>
              <a:off x="9786551" y="2302476"/>
              <a:ext cx="808035" cy="358346"/>
            </a:xfrm>
            <a:prstGeom prst="roundRect">
              <a:avLst>
                <a:gd name="adj" fmla="val 50000"/>
              </a:avLst>
            </a:prstGeom>
            <a:solidFill>
              <a:srgbClr val="4F3A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9786551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397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1387475" y="2652568"/>
            <a:ext cx="477088" cy="248488"/>
            <a:chOff x="9786551" y="2269703"/>
            <a:chExt cx="813855" cy="423891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9786551" y="2302476"/>
              <a:ext cx="808035" cy="358346"/>
            </a:xfrm>
            <a:prstGeom prst="roundRect">
              <a:avLst>
                <a:gd name="adj" fmla="val 50000"/>
              </a:avLst>
            </a:prstGeom>
            <a:solidFill>
              <a:srgbClr val="EF2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타원 57"/>
            <p:cNvSpPr/>
            <p:nvPr/>
          </p:nvSpPr>
          <p:spPr>
            <a:xfrm>
              <a:off x="10176515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397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2049707" y="1318662"/>
            <a:ext cx="392698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2019 Japan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2049707" y="2443801"/>
            <a:ext cx="392698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2021 Japan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2049059" y="3729436"/>
            <a:ext cx="392698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2019 China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2049058" y="4984869"/>
            <a:ext cx="3926985" cy="1301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2021 China</a:t>
            </a:r>
          </a:p>
          <a:p>
            <a:pPr>
              <a:lnSpc>
                <a:spcPct val="150000"/>
              </a:lnSpc>
            </a:pP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63" name="직선 연결선 62"/>
          <p:cNvCxnSpPr/>
          <p:nvPr/>
        </p:nvCxnSpPr>
        <p:spPr>
          <a:xfrm>
            <a:off x="6688493" y="2161537"/>
            <a:ext cx="3600000" cy="0"/>
          </a:xfrm>
          <a:prstGeom prst="line">
            <a:avLst/>
          </a:prstGeom>
          <a:ln w="57150" cap="rnd">
            <a:solidFill>
              <a:srgbClr val="EF30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6688493" y="2161537"/>
            <a:ext cx="2880000" cy="0"/>
          </a:xfrm>
          <a:prstGeom prst="line">
            <a:avLst/>
          </a:prstGeom>
          <a:ln w="57150" cap="rnd">
            <a:solidFill>
              <a:srgbClr val="4F3A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264293" y="1258176"/>
            <a:ext cx="1304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white">
                    <a:lumMod val="65000"/>
                  </a:prstClr>
                </a:solidFill>
              </a:rPr>
              <a:t>남성</a:t>
            </a:r>
            <a:endParaRPr lang="en-US" altLang="ko-KR" sz="3200" b="1" dirty="0">
              <a:solidFill>
                <a:prstClr val="white">
                  <a:lumMod val="65000"/>
                </a:prstClr>
              </a:solidFill>
            </a:endParaRPr>
          </a:p>
          <a:p>
            <a:pPr algn="r"/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90.9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267051" y="2363689"/>
            <a:ext cx="1304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white">
                    <a:lumMod val="65000"/>
                  </a:prstClr>
                </a:solidFill>
              </a:rPr>
              <a:t>남성</a:t>
            </a:r>
            <a:endParaRPr lang="en-US" altLang="ko-KR" sz="3200" b="1" dirty="0">
              <a:solidFill>
                <a:prstClr val="white">
                  <a:lumMod val="65000"/>
                </a:prstClr>
              </a:solidFill>
            </a:endParaRPr>
          </a:p>
          <a:p>
            <a:pPr algn="r"/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90.8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</a:p>
        </p:txBody>
      </p:sp>
      <p:cxnSp>
        <p:nvCxnSpPr>
          <p:cNvPr id="69" name="직선 연결선 68"/>
          <p:cNvCxnSpPr/>
          <p:nvPr/>
        </p:nvCxnSpPr>
        <p:spPr>
          <a:xfrm>
            <a:off x="6688493" y="4575763"/>
            <a:ext cx="3600000" cy="0"/>
          </a:xfrm>
          <a:prstGeom prst="line">
            <a:avLst/>
          </a:prstGeom>
          <a:ln w="57150" cap="rnd">
            <a:solidFill>
              <a:srgbClr val="EF30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cxnSpLocks/>
          </p:cNvCxnSpPr>
          <p:nvPr/>
        </p:nvCxnSpPr>
        <p:spPr>
          <a:xfrm>
            <a:off x="6688493" y="4575763"/>
            <a:ext cx="2473600" cy="0"/>
          </a:xfrm>
          <a:prstGeom prst="line">
            <a:avLst/>
          </a:prstGeom>
          <a:ln w="57150" cap="rnd">
            <a:solidFill>
              <a:srgbClr val="4F3A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857893" y="3672402"/>
            <a:ext cx="1304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white">
                    <a:lumMod val="65000"/>
                  </a:prstClr>
                </a:solidFill>
              </a:rPr>
              <a:t>남성</a:t>
            </a:r>
            <a:endParaRPr lang="en-US" altLang="ko-KR" sz="3200" b="1" dirty="0">
              <a:solidFill>
                <a:prstClr val="white">
                  <a:lumMod val="65000"/>
                </a:prstClr>
              </a:solidFill>
            </a:endParaRPr>
          </a:p>
          <a:p>
            <a:pPr algn="r"/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81.7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</a:p>
        </p:txBody>
      </p:sp>
      <p:cxnSp>
        <p:nvCxnSpPr>
          <p:cNvPr id="72" name="직선 연결선 71"/>
          <p:cNvCxnSpPr/>
          <p:nvPr/>
        </p:nvCxnSpPr>
        <p:spPr>
          <a:xfrm>
            <a:off x="6688493" y="5846376"/>
            <a:ext cx="3600000" cy="0"/>
          </a:xfrm>
          <a:prstGeom prst="line">
            <a:avLst/>
          </a:prstGeom>
          <a:ln w="57150" cap="rnd">
            <a:solidFill>
              <a:srgbClr val="EF30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cxnSpLocks/>
          </p:cNvCxnSpPr>
          <p:nvPr/>
        </p:nvCxnSpPr>
        <p:spPr>
          <a:xfrm>
            <a:off x="6688493" y="5846376"/>
            <a:ext cx="2600362" cy="0"/>
          </a:xfrm>
          <a:prstGeom prst="line">
            <a:avLst/>
          </a:prstGeom>
          <a:ln w="57150" cap="rnd">
            <a:solidFill>
              <a:srgbClr val="4F3A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EA0BA42A-6EE7-48F7-B8AA-0F7FFE840DC3}"/>
              </a:ext>
            </a:extLst>
          </p:cNvPr>
          <p:cNvCxnSpPr/>
          <p:nvPr/>
        </p:nvCxnSpPr>
        <p:spPr>
          <a:xfrm>
            <a:off x="6757193" y="6307176"/>
            <a:ext cx="792000" cy="0"/>
          </a:xfrm>
          <a:prstGeom prst="line">
            <a:avLst/>
          </a:prstGeom>
          <a:ln w="57150" cap="rnd">
            <a:solidFill>
              <a:srgbClr val="EF2F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0FEAFE93-16E7-4110-8D0A-C5BF9B26694E}"/>
              </a:ext>
            </a:extLst>
          </p:cNvPr>
          <p:cNvCxnSpPr/>
          <p:nvPr/>
        </p:nvCxnSpPr>
        <p:spPr>
          <a:xfrm>
            <a:off x="8992379" y="6300285"/>
            <a:ext cx="792000" cy="0"/>
          </a:xfrm>
          <a:prstGeom prst="line">
            <a:avLst/>
          </a:prstGeom>
          <a:ln w="57150" cap="rnd">
            <a:solidFill>
              <a:srgbClr val="4F3A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41714C5-A389-4FFF-AA00-61B63746FB05}"/>
              </a:ext>
            </a:extLst>
          </p:cNvPr>
          <p:cNvSpPr txBox="1"/>
          <p:nvPr/>
        </p:nvSpPr>
        <p:spPr>
          <a:xfrm>
            <a:off x="9892493" y="6164524"/>
            <a:ext cx="79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남성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DCFD358-3ADD-452F-BD3A-264D5F2266FA}"/>
              </a:ext>
            </a:extLst>
          </p:cNvPr>
          <p:cNvSpPr txBox="1"/>
          <p:nvPr/>
        </p:nvSpPr>
        <p:spPr>
          <a:xfrm>
            <a:off x="7657307" y="6164524"/>
            <a:ext cx="79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여성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C17696A2-4611-4C3E-AD9A-DA755DA5086E}"/>
              </a:ext>
            </a:extLst>
          </p:cNvPr>
          <p:cNvCxnSpPr/>
          <p:nvPr/>
        </p:nvCxnSpPr>
        <p:spPr>
          <a:xfrm>
            <a:off x="6688493" y="3191926"/>
            <a:ext cx="3600000" cy="0"/>
          </a:xfrm>
          <a:prstGeom prst="line">
            <a:avLst/>
          </a:prstGeom>
          <a:ln w="57150" cap="rnd">
            <a:solidFill>
              <a:srgbClr val="EF30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EAB9DDF0-216E-4E43-A92D-58091A24F895}"/>
              </a:ext>
            </a:extLst>
          </p:cNvPr>
          <p:cNvCxnSpPr/>
          <p:nvPr/>
        </p:nvCxnSpPr>
        <p:spPr>
          <a:xfrm>
            <a:off x="6688493" y="3191926"/>
            <a:ext cx="2880000" cy="0"/>
          </a:xfrm>
          <a:prstGeom prst="line">
            <a:avLst/>
          </a:prstGeom>
          <a:ln w="57150" cap="rnd">
            <a:solidFill>
              <a:srgbClr val="4F3A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8C4B1C1B-BB6F-4043-9F39-18AA0E6B7177}"/>
              </a:ext>
            </a:extLst>
          </p:cNvPr>
          <p:cNvSpPr txBox="1"/>
          <p:nvPr/>
        </p:nvSpPr>
        <p:spPr>
          <a:xfrm>
            <a:off x="7857893" y="4866280"/>
            <a:ext cx="1304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white">
                    <a:lumMod val="65000"/>
                  </a:prstClr>
                </a:solidFill>
              </a:rPr>
              <a:t>남성</a:t>
            </a:r>
            <a:endParaRPr lang="en-US" altLang="ko-KR" sz="3200" b="1" dirty="0">
              <a:solidFill>
                <a:prstClr val="white">
                  <a:lumMod val="65000"/>
                </a:prstClr>
              </a:solidFill>
            </a:endParaRPr>
          </a:p>
          <a:p>
            <a:pPr algn="r"/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82.6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6E9CDE7D-205E-4CED-8260-643BB4729105}"/>
              </a:ext>
            </a:extLst>
          </p:cNvPr>
          <p:cNvCxnSpPr>
            <a:cxnSpLocks/>
          </p:cNvCxnSpPr>
          <p:nvPr/>
        </p:nvCxnSpPr>
        <p:spPr>
          <a:xfrm>
            <a:off x="1146175" y="3661343"/>
            <a:ext cx="994407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091004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1049</TotalTime>
  <Words>806</Words>
  <Application>Microsoft Office PowerPoint</Application>
  <PresentationFormat>와이드스크린</PresentationFormat>
  <Paragraphs>220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Noto Sans CJK KR Light</vt:lpstr>
      <vt:lpstr>Noto Sans CJK KR Medium</vt:lpstr>
      <vt:lpstr>맑은 고딕</vt:lpstr>
      <vt:lpstr>Arial</vt:lpstr>
      <vt:lpstr>Wingdings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김 재원</cp:lastModifiedBy>
  <cp:revision>39</cp:revision>
  <dcterms:created xsi:type="dcterms:W3CDTF">2021-11-15T03:20:29Z</dcterms:created>
  <dcterms:modified xsi:type="dcterms:W3CDTF">2021-11-26T01:35:24Z</dcterms:modified>
</cp:coreProperties>
</file>