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5582051"/>
            <a:ext cx="10363200" cy="925429"/>
          </a:xfrm>
        </p:spPr>
        <p:txBody>
          <a:bodyPr lIns="90170" tIns="46990" rIns="90170" bIns="46990" anchor="t"/>
          <a:lstStyle>
            <a:lvl1pPr algn="ctr">
              <a:defRPr sz="4400">
                <a:solidFill>
                  <a:srgbClr val="EC7963"/>
                </a:solidFill>
              </a:defRPr>
            </a:lvl1pPr>
          </a:lstStyle>
          <a:p>
            <a:pPr lvl="0"/>
            <a:r>
              <a:rPr lang="zh-CN" altLang="zh-CN" noProof="0" dirty="0" smtClean="0">
                <a:sym typeface="Arial" panose="020B0604020202020204" pitchFamily="34" charset="0"/>
              </a:rPr>
              <a:t>单击此处编辑母版标题样式</a:t>
            </a:r>
            <a:endParaRPr lang="zh-CN" altLang="zh-CN" noProof="0" dirty="0" smtClean="0">
              <a:sym typeface="Arial" panose="020B0604020202020204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930140"/>
            <a:ext cx="8534400" cy="620378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rgbClr val="EC7963"/>
                </a:solidFill>
                <a:sym typeface="Arial" panose="020B0604020202020204" pitchFamily="34" charset="0"/>
              </a:defRPr>
            </a:lvl1pPr>
          </a:lstStyle>
          <a:p>
            <a:pPr lvl="0"/>
            <a:r>
              <a:rPr lang="zh-CN" altLang="zh-CN" noProof="0" dirty="0" smtClean="0">
                <a:sym typeface="Arial" panose="020B0604020202020204" pitchFamily="34" charset="0"/>
              </a:rPr>
              <a:t>单击此处编辑母版副标题样式</a:t>
            </a:r>
            <a:endParaRPr lang="zh-CN" altLang="zh-CN" noProof="0" dirty="0" smtClean="0">
              <a:sym typeface="Arial" panose="020B0604020202020204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423659"/>
            <a:ext cx="2844800" cy="389255"/>
          </a:xfrm>
        </p:spPr>
        <p:txBody>
          <a:bodyPr/>
          <a:lstStyle/>
          <a:p>
            <a:fld id="{A95C4DBB-C3E7-475E-B664-C86F1E63D977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423659"/>
            <a:ext cx="3860800" cy="38925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423659"/>
            <a:ext cx="2844800" cy="389255"/>
          </a:xfrm>
        </p:spPr>
        <p:txBody>
          <a:bodyPr/>
          <a:lstStyle/>
          <a:p>
            <a:fld id="{2F5C4B93-F0AC-47AD-8D12-C9A184D01711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4DBB-C3E7-475E-B664-C86F1E63D977}" type="datetime1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5C4B93-F0AC-47AD-8D12-C9A184D01711}" type="slidenum">
              <a:rPr lang="zh-CN" altLang="zh-CN" smtClean="0"/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609600" y="412955"/>
            <a:ext cx="10972800" cy="557509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5832" y="198158"/>
            <a:ext cx="10376569" cy="86995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61365" y="1600201"/>
            <a:ext cx="10421035" cy="452596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4DBB-C3E7-475E-B664-C86F1E63D97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4B93-F0AC-47AD-8D12-C9A184D01711}" type="slidenum">
              <a:rPr lang="zh-CN" altLang="zh-CN" smtClean="0"/>
            </a:fld>
            <a:endParaRPr lang="zh-CN" altLang="zh-CN"/>
          </a:p>
        </p:txBody>
      </p:sp>
      <p:grpSp>
        <p:nvGrpSpPr>
          <p:cNvPr id="11" name="Group 7"/>
          <p:cNvGrpSpPr/>
          <p:nvPr/>
        </p:nvGrpSpPr>
        <p:grpSpPr bwMode="auto">
          <a:xfrm>
            <a:off x="244894" y="196135"/>
            <a:ext cx="912812" cy="933450"/>
            <a:chOff x="0" y="0"/>
            <a:chExt cx="1437" cy="1469"/>
          </a:xfrm>
        </p:grpSpPr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735" y="767"/>
              <a:ext cx="702" cy="703"/>
            </a:xfrm>
            <a:prstGeom prst="ellipse">
              <a:avLst/>
            </a:prstGeom>
            <a:solidFill>
              <a:srgbClr val="FFFFCC">
                <a:alpha val="5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3" name="Oval 9"/>
            <p:cNvSpPr>
              <a:spLocks noChangeArrowheads="1"/>
            </p:cNvSpPr>
            <p:nvPr/>
          </p:nvSpPr>
          <p:spPr bwMode="auto">
            <a:xfrm>
              <a:off x="0" y="197"/>
              <a:ext cx="1052" cy="1050"/>
            </a:xfrm>
            <a:prstGeom prst="ellipse">
              <a:avLst/>
            </a:prstGeom>
            <a:solidFill>
              <a:srgbClr val="EC7963">
                <a:alpha val="5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4" name="Oval 10"/>
            <p:cNvSpPr>
              <a:spLocks noChangeArrowheads="1"/>
            </p:cNvSpPr>
            <p:nvPr/>
          </p:nvSpPr>
          <p:spPr bwMode="auto">
            <a:xfrm>
              <a:off x="1052" y="0"/>
              <a:ext cx="315" cy="317"/>
            </a:xfrm>
            <a:prstGeom prst="ellipse">
              <a:avLst/>
            </a:prstGeom>
            <a:solidFill>
              <a:srgbClr val="99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750077" y="2097088"/>
            <a:ext cx="7094482" cy="12382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 anchor="b"/>
          <a:lstStyle>
            <a:lvl1pPr algn="l">
              <a:buFont typeface="Arial" panose="020B0604020202020204" pitchFamily="34" charset="0"/>
              <a:buNone/>
              <a:defRPr sz="4000">
                <a:solidFill>
                  <a:srgbClr val="EC7963"/>
                </a:solidFill>
                <a:sym typeface="Arial" panose="020B0604020202020204" pitchFamily="34" charset="0"/>
              </a:defRPr>
            </a:lvl1pPr>
          </a:lstStyle>
          <a:p>
            <a:pPr lvl="0"/>
            <a:r>
              <a:rPr lang="zh-CN" altLang="en-US" noProof="0" dirty="0" smtClean="0">
                <a:sym typeface="Arial" panose="020B0604020202020204" pitchFamily="34" charset="0"/>
              </a:rPr>
              <a:t>编辑标题</a:t>
            </a:r>
            <a:endParaRPr lang="zh-CN" altLang="zh-CN" noProof="0" dirty="0" smtClean="0">
              <a:sym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52194" y="3368457"/>
            <a:ext cx="7094482" cy="1028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/>
          <a:lstStyle>
            <a:lvl1pPr marL="0" indent="0">
              <a:spcBef>
                <a:spcPct val="0"/>
              </a:spcBef>
              <a:buFont typeface="Arial" panose="020B0604020202020204" pitchFamily="34" charset="0"/>
              <a:buNone/>
              <a:defRPr sz="1800">
                <a:sym typeface="Arial" panose="020B0604020202020204" pitchFamily="34" charset="0"/>
              </a:defRPr>
            </a:lvl1pPr>
          </a:lstStyle>
          <a:p>
            <a:pPr lvl="0"/>
            <a:r>
              <a:rPr lang="zh-CN" altLang="zh-CN" noProof="0" dirty="0" smtClean="0">
                <a:sym typeface="Arial" panose="020B0604020202020204" pitchFamily="34" charset="0"/>
              </a:rPr>
              <a:t>单击此处编辑母版副标题样式</a:t>
            </a:r>
            <a:endParaRPr lang="zh-CN" altLang="zh-CN" noProof="0" dirty="0" smtClean="0">
              <a:sym typeface="Arial" panose="020B0604020202020204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4DBB-C3E7-475E-B664-C86F1E63D977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4B93-F0AC-47AD-8D12-C9A184D01711}" type="slidenum">
              <a:rPr lang="zh-CN" altLang="zh-CN" smtClean="0"/>
            </a:fld>
            <a:endParaRPr lang="zh-CN" altLang="zh-CN"/>
          </a:p>
        </p:txBody>
      </p:sp>
      <p:grpSp>
        <p:nvGrpSpPr>
          <p:cNvPr id="15" name="Group 4"/>
          <p:cNvGrpSpPr/>
          <p:nvPr/>
        </p:nvGrpSpPr>
        <p:grpSpPr bwMode="auto">
          <a:xfrm>
            <a:off x="2105025" y="2334610"/>
            <a:ext cx="1437608" cy="1638300"/>
            <a:chOff x="0" y="0"/>
            <a:chExt cx="1754" cy="2001"/>
          </a:xfrm>
        </p:grpSpPr>
        <p:sp>
          <p:nvSpPr>
            <p:cNvPr id="16" name="Oval 5"/>
            <p:cNvSpPr>
              <a:spLocks noChangeArrowheads="1"/>
            </p:cNvSpPr>
            <p:nvPr/>
          </p:nvSpPr>
          <p:spPr bwMode="auto">
            <a:xfrm>
              <a:off x="840" y="1085"/>
              <a:ext cx="915" cy="916"/>
            </a:xfrm>
            <a:prstGeom prst="ellipse">
              <a:avLst/>
            </a:prstGeom>
            <a:solidFill>
              <a:srgbClr val="FFFFCC">
                <a:alpha val="5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" name="Oval 6"/>
            <p:cNvSpPr>
              <a:spLocks noChangeArrowheads="1"/>
            </p:cNvSpPr>
            <p:nvPr/>
          </p:nvSpPr>
          <p:spPr bwMode="auto">
            <a:xfrm>
              <a:off x="0" y="410"/>
              <a:ext cx="1370" cy="1370"/>
            </a:xfrm>
            <a:prstGeom prst="ellipse">
              <a:avLst/>
            </a:prstGeom>
            <a:solidFill>
              <a:srgbClr val="EC7963">
                <a:alpha val="5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3600">
                <a:solidFill>
                  <a:schemeClr val="bg1"/>
                </a:solidFill>
              </a:endParaRPr>
            </a:p>
          </p:txBody>
        </p:sp>
        <p:sp>
          <p:nvSpPr>
            <p:cNvPr id="18" name="Oval 7"/>
            <p:cNvSpPr>
              <a:spLocks noChangeArrowheads="1"/>
            </p:cNvSpPr>
            <p:nvPr/>
          </p:nvSpPr>
          <p:spPr bwMode="auto">
            <a:xfrm>
              <a:off x="1250" y="0"/>
              <a:ext cx="410" cy="413"/>
            </a:xfrm>
            <a:prstGeom prst="ellipse">
              <a:avLst/>
            </a:prstGeom>
            <a:solidFill>
              <a:srgbClr val="99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7706" y="166629"/>
            <a:ext cx="10424694" cy="86995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57706" y="1600201"/>
            <a:ext cx="5008990" cy="452596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3410" y="1600201"/>
            <a:ext cx="5008990" cy="452596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4DBB-C3E7-475E-B664-C86F1E63D977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4B93-F0AC-47AD-8D12-C9A184D01711}" type="slidenum">
              <a:rPr lang="zh-CN" altLang="zh-CN" smtClean="0"/>
            </a:fld>
            <a:endParaRPr lang="zh-CN" altLang="zh-CN"/>
          </a:p>
        </p:txBody>
      </p:sp>
      <p:grpSp>
        <p:nvGrpSpPr>
          <p:cNvPr id="16" name="Group 7"/>
          <p:cNvGrpSpPr/>
          <p:nvPr/>
        </p:nvGrpSpPr>
        <p:grpSpPr bwMode="auto">
          <a:xfrm>
            <a:off x="244894" y="196135"/>
            <a:ext cx="912812" cy="933450"/>
            <a:chOff x="0" y="0"/>
            <a:chExt cx="1437" cy="1469"/>
          </a:xfrm>
        </p:grpSpPr>
        <p:sp>
          <p:nvSpPr>
            <p:cNvPr id="17" name="Oval 8"/>
            <p:cNvSpPr>
              <a:spLocks noChangeArrowheads="1"/>
            </p:cNvSpPr>
            <p:nvPr/>
          </p:nvSpPr>
          <p:spPr bwMode="auto">
            <a:xfrm>
              <a:off x="735" y="767"/>
              <a:ext cx="702" cy="703"/>
            </a:xfrm>
            <a:prstGeom prst="ellipse">
              <a:avLst/>
            </a:prstGeom>
            <a:solidFill>
              <a:srgbClr val="FFFFCC">
                <a:alpha val="5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8" name="Oval 9"/>
            <p:cNvSpPr>
              <a:spLocks noChangeArrowheads="1"/>
            </p:cNvSpPr>
            <p:nvPr/>
          </p:nvSpPr>
          <p:spPr bwMode="auto">
            <a:xfrm>
              <a:off x="0" y="197"/>
              <a:ext cx="1052" cy="1050"/>
            </a:xfrm>
            <a:prstGeom prst="ellipse">
              <a:avLst/>
            </a:prstGeom>
            <a:solidFill>
              <a:srgbClr val="EC7963">
                <a:alpha val="5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9" name="Oval 10"/>
            <p:cNvSpPr>
              <a:spLocks noChangeArrowheads="1"/>
            </p:cNvSpPr>
            <p:nvPr/>
          </p:nvSpPr>
          <p:spPr bwMode="auto">
            <a:xfrm>
              <a:off x="1052" y="0"/>
              <a:ext cx="315" cy="317"/>
            </a:xfrm>
            <a:prstGeom prst="ellipse">
              <a:avLst/>
            </a:prstGeom>
            <a:solidFill>
              <a:srgbClr val="99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65126"/>
            <a:ext cx="10972799" cy="1153431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807291"/>
            <a:ext cx="538903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648607"/>
            <a:ext cx="5389034" cy="3541056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807291"/>
            <a:ext cx="54102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48607"/>
            <a:ext cx="5410200" cy="3541056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4DBB-C3E7-475E-B664-C86F1E63D977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4B93-F0AC-47AD-8D12-C9A184D01711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4DBB-C3E7-475E-B664-C86F1E63D977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4B93-F0AC-47AD-8D12-C9A184D01711}" type="slidenum">
              <a:rPr lang="zh-CN" altLang="zh-CN" smtClean="0"/>
            </a:fld>
            <a:endParaRPr lang="zh-CN" altLang="zh-CN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27545" y="2097088"/>
            <a:ext cx="4747537" cy="12382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 anchor="b">
            <a:normAutofit/>
          </a:bodyPr>
          <a:lstStyle>
            <a:lvl1pPr algn="l">
              <a:buFont typeface="Arial" panose="020B0604020202020204" pitchFamily="34" charset="0"/>
              <a:buNone/>
              <a:defRPr sz="4400">
                <a:solidFill>
                  <a:srgbClr val="EC7963"/>
                </a:solidFill>
                <a:sym typeface="Arial" panose="020B0604020202020204" pitchFamily="34" charset="0"/>
              </a:defRPr>
            </a:lvl1pPr>
          </a:lstStyle>
          <a:p>
            <a:pPr lvl="0"/>
            <a:r>
              <a:rPr lang="zh-CN" altLang="en-US" noProof="0" dirty="0" smtClean="0">
                <a:sym typeface="Arial" panose="020B0604020202020204" pitchFamily="34" charset="0"/>
              </a:rPr>
              <a:t>编辑标题</a:t>
            </a:r>
            <a:endParaRPr lang="zh-CN" altLang="zh-CN" noProof="0" dirty="0" smtClean="0">
              <a:sym typeface="Arial" panose="020B0604020202020204" pitchFamily="34" charset="0"/>
            </a:endParaRP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29662" y="3368457"/>
            <a:ext cx="4747537" cy="1028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/>
          <a:lstStyle>
            <a:lvl1pPr marL="0" indent="0">
              <a:spcBef>
                <a:spcPct val="0"/>
              </a:spcBef>
              <a:buFont typeface="Arial" panose="020B0604020202020204" pitchFamily="34" charset="0"/>
              <a:buNone/>
              <a:defRPr sz="1800">
                <a:sym typeface="Arial" panose="020B0604020202020204" pitchFamily="34" charset="0"/>
              </a:defRPr>
            </a:lvl1pPr>
          </a:lstStyle>
          <a:p>
            <a:pPr lvl="0"/>
            <a:r>
              <a:rPr lang="zh-CN" altLang="zh-CN" noProof="0" dirty="0" smtClean="0">
                <a:sym typeface="Arial" panose="020B0604020202020204" pitchFamily="34" charset="0"/>
              </a:rPr>
              <a:t>单击此处编辑母版副标题样式</a:t>
            </a:r>
            <a:endParaRPr lang="zh-CN" altLang="zh-CN" noProof="0" dirty="0" smtClean="0">
              <a:sym typeface="Arial" panose="020B0604020202020204" pitchFamily="34" charset="0"/>
            </a:endParaRPr>
          </a:p>
        </p:txBody>
      </p:sp>
      <p:grpSp>
        <p:nvGrpSpPr>
          <p:cNvPr id="13" name="Group 4"/>
          <p:cNvGrpSpPr/>
          <p:nvPr/>
        </p:nvGrpSpPr>
        <p:grpSpPr bwMode="auto">
          <a:xfrm>
            <a:off x="3082493" y="2334610"/>
            <a:ext cx="1437608" cy="1638300"/>
            <a:chOff x="0" y="0"/>
            <a:chExt cx="1754" cy="2001"/>
          </a:xfrm>
        </p:grpSpPr>
        <p:sp>
          <p:nvSpPr>
            <p:cNvPr id="14" name="Oval 5"/>
            <p:cNvSpPr>
              <a:spLocks noChangeArrowheads="1"/>
            </p:cNvSpPr>
            <p:nvPr/>
          </p:nvSpPr>
          <p:spPr bwMode="auto">
            <a:xfrm>
              <a:off x="840" y="1085"/>
              <a:ext cx="915" cy="916"/>
            </a:xfrm>
            <a:prstGeom prst="ellipse">
              <a:avLst/>
            </a:prstGeom>
            <a:solidFill>
              <a:srgbClr val="FFFFCC">
                <a:alpha val="5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5" name="Oval 6"/>
            <p:cNvSpPr>
              <a:spLocks noChangeArrowheads="1"/>
            </p:cNvSpPr>
            <p:nvPr/>
          </p:nvSpPr>
          <p:spPr bwMode="auto">
            <a:xfrm>
              <a:off x="0" y="410"/>
              <a:ext cx="1370" cy="1370"/>
            </a:xfrm>
            <a:prstGeom prst="ellipse">
              <a:avLst/>
            </a:prstGeom>
            <a:solidFill>
              <a:srgbClr val="EC7963">
                <a:alpha val="5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3600">
                <a:solidFill>
                  <a:schemeClr val="bg1"/>
                </a:solidFill>
              </a:endParaRPr>
            </a:p>
          </p:txBody>
        </p:sp>
        <p:sp>
          <p:nvSpPr>
            <p:cNvPr id="16" name="Oval 7"/>
            <p:cNvSpPr>
              <a:spLocks noChangeArrowheads="1"/>
            </p:cNvSpPr>
            <p:nvPr/>
          </p:nvSpPr>
          <p:spPr bwMode="auto">
            <a:xfrm>
              <a:off x="1250" y="0"/>
              <a:ext cx="410" cy="413"/>
            </a:xfrm>
            <a:prstGeom prst="ellipse">
              <a:avLst/>
            </a:prstGeom>
            <a:solidFill>
              <a:srgbClr val="99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4DBB-C3E7-475E-B664-C86F1E63D977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4B93-F0AC-47AD-8D12-C9A184D01711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4165200" cy="1602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457200"/>
            <a:ext cx="61722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7" y="20592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4DBB-C3E7-475E-B664-C86F1E63D977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4B93-F0AC-47AD-8D12-C9A184D01711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529235" y="387351"/>
            <a:ext cx="2053166" cy="5738813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87351"/>
            <a:ext cx="8716434" cy="5738813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4DBB-C3E7-475E-B664-C86F1E63D97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4B93-F0AC-47AD-8D12-C9A184D01711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81398" y="196136"/>
            <a:ext cx="10001002" cy="1077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lvl="0"/>
            <a:r>
              <a:rPr lang="zh-CN" altLang="zh-CN" dirty="0" smtClean="0">
                <a:sym typeface="Arial" panose="020B0604020202020204" pitchFamily="34" charset="0"/>
              </a:rPr>
              <a:t>单击此处编辑母版标题样式</a:t>
            </a:r>
            <a:endParaRPr lang="zh-CN" altLang="zh-CN" dirty="0" smtClean="0">
              <a:sym typeface="Arial" panose="020B0604020202020204" pitchFamily="34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4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</a:lstStyle>
          <a:p>
            <a:fld id="{A95C4DBB-C3E7-475E-B664-C86F1E63D977}" type="datetime1">
              <a:rPr lang="zh-CN" altLang="en-US" smtClean="0"/>
            </a:fld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</a:lstStyle>
          <a:p>
            <a:fld id="{2F5C4B93-F0AC-47AD-8D12-C9A184D01711}" type="slidenum">
              <a:rPr lang="zh-CN" altLang="zh-CN" smtClean="0"/>
            </a:fld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ctr">
              <a:defRPr sz="14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717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zh-CN" dirty="0" smtClean="0"/>
              <a:t>单击此处编辑母版文本样式</a:t>
            </a:r>
            <a:endParaRPr lang="zh-CN" altLang="zh-CN" dirty="0" smtClean="0"/>
          </a:p>
          <a:p>
            <a:pPr lvl="1"/>
            <a:r>
              <a:rPr lang="zh-CN" altLang="zh-CN" dirty="0" smtClean="0"/>
              <a:t>第二级</a:t>
            </a:r>
            <a:endParaRPr lang="zh-CN" altLang="zh-CN" dirty="0" smtClean="0"/>
          </a:p>
          <a:p>
            <a:pPr lvl="2"/>
            <a:r>
              <a:rPr lang="zh-CN" altLang="zh-CN" dirty="0" smtClean="0"/>
              <a:t>第三级</a:t>
            </a:r>
            <a:endParaRPr lang="zh-CN" altLang="zh-CN" dirty="0" smtClean="0"/>
          </a:p>
          <a:p>
            <a:pPr lvl="3"/>
            <a:r>
              <a:rPr lang="zh-CN" altLang="zh-CN" dirty="0" smtClean="0"/>
              <a:t>第四级</a:t>
            </a:r>
            <a:endParaRPr lang="zh-CN" altLang="zh-CN" dirty="0" smtClean="0"/>
          </a:p>
          <a:p>
            <a:pPr lvl="4"/>
            <a:r>
              <a:rPr lang="zh-CN" altLang="zh-CN" dirty="0" smtClean="0"/>
              <a:t>第五级</a:t>
            </a:r>
            <a:endParaRPr lang="zh-CN" altLang="zh-CN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3600" kern="1200">
          <a:solidFill>
            <a:schemeClr val="tx2"/>
          </a:solidFill>
          <a:latin typeface="+mj-ea"/>
          <a:ea typeface="+mj-ea"/>
          <a:cs typeface="+mj-cs"/>
          <a:sym typeface="Arial" panose="020B0604020202020204" pitchFamily="34" charset="0"/>
        </a:defRPr>
      </a:lvl1pPr>
      <a:lvl2pPr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9pPr>
    </p:titleStyle>
    <p:bodyStyle>
      <a:lvl1pPr marL="457200" indent="-4572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ea"/>
          <a:ea typeface="+mn-ea"/>
          <a:cs typeface="+mn-cs"/>
          <a:sym typeface="Arial" panose="020B0604020202020204" pitchFamily="34" charset="0"/>
        </a:defRPr>
      </a:lvl1pPr>
      <a:lvl2pPr marL="9144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ea"/>
          <a:ea typeface="+mn-ea"/>
          <a:cs typeface="+mn-cs"/>
          <a:sym typeface="Arial" panose="020B0604020202020204" pitchFamily="34" charset="0"/>
        </a:defRPr>
      </a:lvl2pPr>
      <a:lvl3pPr marL="12573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ea"/>
          <a:ea typeface="+mn-ea"/>
          <a:cs typeface="+mn-cs"/>
          <a:sym typeface="Arial" panose="020B0604020202020204" pitchFamily="34" charset="0"/>
        </a:defRPr>
      </a:lvl3pPr>
      <a:lvl4pPr marL="17145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ea"/>
          <a:ea typeface="+mn-ea"/>
          <a:cs typeface="+mn-cs"/>
          <a:sym typeface="Arial" panose="020B0604020202020204" pitchFamily="34" charset="0"/>
        </a:defRPr>
      </a:lvl4pPr>
      <a:lvl5pPr marL="21717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ea"/>
          <a:ea typeface="+mn-ea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3.xml"/><Relationship Id="rId3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7" name="Rectangle 3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914400" y="5019675"/>
            <a:ext cx="10363200" cy="14878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6990" rIns="90170" bIns="46990" numCol="1" anchor="t" anchorCtr="0" compatLnSpc="1">
            <a:norm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400" kern="1200">
                <a:solidFill>
                  <a:srgbClr val="EC7963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rgbClr val="EC7963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rgbClr val="EC7963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rgbClr val="EC7963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rgbClr val="EC7963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rgbClr val="EC7963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rgbClr val="EC7963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rgbClr val="EC7963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rgbClr val="EC7963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r>
              <a:rPr lang="en-US" altLang="zh-CN" dirty="0">
                <a:solidFill>
                  <a:srgbClr val="EC7963"/>
                </a:solidFill>
                <a:latin typeface="Arial" panose="020B0604020202020204" pitchFamily="34" charset="0"/>
              </a:rPr>
              <a:t>Git</a:t>
            </a:r>
            <a:r>
              <a:rPr lang="zh-CN" altLang="en-US" dirty="0">
                <a:solidFill>
                  <a:srgbClr val="EC7963"/>
                </a:solidFill>
                <a:latin typeface="Arial" panose="020B0604020202020204" pitchFamily="34" charset="0"/>
              </a:rPr>
              <a:t>分享</a:t>
            </a:r>
            <a:endParaRPr lang="zh-CN" altLang="en-US" dirty="0">
              <a:solidFill>
                <a:srgbClr val="EC7963"/>
              </a:solidFill>
              <a:latin typeface="Arial" panose="020B0604020202020204" pitchFamily="34" charset="0"/>
            </a:endParaRPr>
          </a:p>
        </p:txBody>
      </p:sp>
      <p:sp>
        <p:nvSpPr>
          <p:cNvPr id="6148" name="Rectangle 4"/>
          <p:cNvSpPr>
            <a:spLocks noGrp="1" noChangeArrowheads="1"/>
          </p:cNvSpPr>
          <p:nvPr>
            <p:custDataLst>
              <p:tags r:id="rId2"/>
            </p:custDataLst>
          </p:nvPr>
        </p:nvSpPr>
        <p:spPr>
          <a:xfrm>
            <a:off x="1828800" y="4930140"/>
            <a:ext cx="8534400" cy="62037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rgbClr val="EC7963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defRPr>
            </a:lvl1pPr>
            <a:lvl2pPr marL="9144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defRPr>
            </a:lvl2pPr>
            <a:lvl3pPr marL="12573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sz="60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endParaRPr lang="en-US" altLang="zh-CN" sz="60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805" y="1285875"/>
            <a:ext cx="2866390" cy="274256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5865" y="198120"/>
            <a:ext cx="10376535" cy="502285"/>
          </a:xfrm>
        </p:spPr>
        <p:txBody>
          <a:bodyPr>
            <a:normAutofit fontScale="90000"/>
          </a:bodyPr>
          <a:p>
            <a:r>
              <a:rPr lang="zh-CN" altLang="en-US"/>
              <a:t>分支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61415" y="878205"/>
            <a:ext cx="10420985" cy="5248275"/>
          </a:xfrm>
        </p:spPr>
        <p:txBody>
          <a:bodyPr/>
          <a:p>
            <a:r>
              <a:rPr lang="zh-CN" altLang="en-US"/>
              <a:t>合并冲突</a:t>
            </a:r>
            <a:endParaRPr lang="zh-CN" altLang="en-US"/>
          </a:p>
          <a:p>
            <a:r>
              <a:rPr lang="zh-CN" altLang="en-US"/>
              <a:t>$ git log --graph --pretty=oneline --abbrev-commit 查看合并日志</a:t>
            </a:r>
            <a:endParaRPr lang="zh-CN" altLang="en-US"/>
          </a:p>
          <a:p>
            <a:r>
              <a:rPr lang="zh-CN" altLang="en-US"/>
              <a:t>合并模式</a:t>
            </a:r>
            <a:endParaRPr lang="zh-CN" altLang="en-US"/>
          </a:p>
          <a:p>
            <a:r>
              <a:rPr lang="zh-CN" altLang="en-US"/>
              <a:t>git默认使用fast-forward模式，缺点：删除分支后会丢失分支信息</a:t>
            </a:r>
            <a:endParaRPr lang="zh-CN" altLang="en-US"/>
          </a:p>
          <a:p>
            <a:r>
              <a:rPr lang="zh-CN" altLang="en-US"/>
              <a:t>--no-ff模式</a:t>
            </a:r>
            <a:endParaRPr lang="zh-CN" altLang="en-US"/>
          </a:p>
          <a:p>
            <a:r>
              <a:rPr lang="zh-CN" altLang="en-US"/>
              <a:t>git merge --no-ff -m "merge with no-ff" dev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分支策略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保证master分支稳定性，一般不用来干活，只用来发版</a:t>
            </a:r>
            <a:endParaRPr lang="zh-CN" altLang="en-US"/>
          </a:p>
          <a:p>
            <a:r>
              <a:rPr lang="zh-CN" altLang="en-US"/>
              <a:t>Dev分支用来干活</a:t>
            </a:r>
            <a:endParaRPr lang="zh-CN" altLang="en-US"/>
          </a:p>
          <a:p>
            <a:r>
              <a:rPr lang="zh-CN" altLang="en-US"/>
              <a:t>abcd一人一个</a:t>
            </a:r>
            <a:endParaRPr lang="zh-CN" altLang="en-US"/>
          </a:p>
          <a:p>
            <a:r>
              <a:rPr lang="zh-CN" altLang="en-US"/>
              <a:t>Abcd合并到dev</a:t>
            </a:r>
            <a:endParaRPr lang="zh-CN" altLang="en-US"/>
          </a:p>
          <a:p>
            <a:r>
              <a:rPr lang="zh-CN" altLang="en-US"/>
              <a:t>Dev合并到master</a:t>
            </a:r>
            <a:endParaRPr lang="zh-CN" altLang="en-US"/>
          </a:p>
          <a:p>
            <a:r>
              <a:rPr lang="zh-CN" altLang="en-US"/>
              <a:t>发版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</a:t>
            </a:r>
            <a:r>
              <a:rPr lang="zh-CN" altLang="en-US"/>
              <a:t>起源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Linus Tovalds </a:t>
            </a:r>
            <a:r>
              <a:rPr lang="zh-CN" altLang="en-US">
                <a:sym typeface="+mn-ea"/>
              </a:rPr>
              <a:t>-----Linux</a:t>
            </a:r>
            <a:endParaRPr lang="zh-CN" altLang="en-US"/>
          </a:p>
          <a:p>
            <a:r>
              <a:rPr lang="zh-CN" altLang="en-US">
                <a:sym typeface="+mn-ea"/>
              </a:rPr>
              <a:t>Larry McVoy -----</a:t>
            </a:r>
            <a:r>
              <a:rPr lang="zh-CN" altLang="en-US"/>
              <a:t>BeetKeeper</a:t>
            </a:r>
            <a:endParaRPr lang="zh-CN" altLang="en-US"/>
          </a:p>
          <a:p>
            <a:r>
              <a:rPr lang="zh-CN" altLang="en-US">
                <a:sym typeface="+mn-ea"/>
              </a:rPr>
              <a:t>Tridge </a:t>
            </a:r>
            <a:r>
              <a:rPr lang="zh-CN" altLang="en-US"/>
              <a:t>	 ------ 一个有信仰的人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Git特点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   </a:t>
            </a:r>
            <a:r>
              <a:rPr lang="zh-CN" altLang="en-US"/>
              <a:t>1分布式 </a:t>
            </a:r>
            <a:r>
              <a:rPr lang="zh-CN" altLang="en-US">
                <a:solidFill>
                  <a:srgbClr val="FF0000"/>
                </a:solidFill>
              </a:rPr>
              <a:t>重点</a:t>
            </a:r>
            <a:endParaRPr lang="zh-CN" altLang="en-US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zh-CN">
                <a:solidFill>
                  <a:schemeClr val="bg1"/>
                </a:solidFill>
              </a:rPr>
              <a:t>	</a:t>
            </a:r>
            <a:r>
              <a:rPr lang="zh-CN" altLang="en-US">
                <a:solidFill>
                  <a:schemeClr val="bg1"/>
                </a:solidFill>
              </a:rPr>
              <a:t>见图</a:t>
            </a:r>
            <a:endParaRPr lang="zh-CN" altLang="en-US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zh-CN" altLang="en-US">
                <a:solidFill>
                  <a:schemeClr val="bg1"/>
                </a:solidFill>
              </a:rPr>
              <a:t>2.内容存储方式</a:t>
            </a:r>
            <a:endParaRPr lang="zh-CN" altLang="en-US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zh-CN" altLang="en-US">
                <a:solidFill>
                  <a:schemeClr val="bg1"/>
                </a:solidFill>
              </a:rPr>
              <a:t>3.分支不同</a:t>
            </a:r>
            <a:endParaRPr lang="zh-CN" altLang="en-US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>
                <a:solidFill>
                  <a:schemeClr val="bg1"/>
                </a:solidFill>
              </a:rPr>
              <a:t>4.</a:t>
            </a:r>
            <a:r>
              <a:rPr lang="zh-CN" altLang="en-US">
                <a:solidFill>
                  <a:schemeClr val="bg1"/>
                </a:solidFill>
              </a:rPr>
              <a:t>内容完整性</a:t>
            </a:r>
            <a:endParaRPr lang="zh-CN" altLang="en-US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>
                <a:solidFill>
                  <a:schemeClr val="bg1"/>
                </a:solidFill>
              </a:rPr>
              <a:t>5.安全性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命令行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(全局配置)</a:t>
            </a:r>
            <a:endParaRPr lang="zh-CN" altLang="en-US"/>
          </a:p>
          <a:p>
            <a:r>
              <a:rPr lang="zh-CN" altLang="en-US"/>
              <a:t>git config --global user.name “songhua”</a:t>
            </a:r>
            <a:endParaRPr lang="zh-CN" altLang="en-US"/>
          </a:p>
          <a:p>
            <a:r>
              <a:rPr lang="zh-CN" altLang="en-US"/>
              <a:t>git config --global user.email “12123123@1231.com”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（初始化配置）</a:t>
            </a:r>
            <a:endParaRPr lang="zh-CN" altLang="en-US"/>
          </a:p>
          <a:p>
            <a:r>
              <a:rPr lang="zh-CN" altLang="en-US"/>
              <a:t>创建仓库repository</a:t>
            </a:r>
            <a:endParaRPr lang="zh-CN" altLang="en-US"/>
          </a:p>
          <a:p>
            <a:r>
              <a:rPr lang="zh-CN" altLang="en-US"/>
              <a:t>里面的每个文件都可以被git管理，追踪增删改还原</a:t>
            </a:r>
            <a:endParaRPr lang="zh-CN" altLang="en-US"/>
          </a:p>
          <a:p>
            <a:r>
              <a:rPr lang="zh-CN" altLang="en-US"/>
              <a:t>cd xx </a:t>
            </a:r>
            <a:endParaRPr lang="zh-CN" altLang="en-US"/>
          </a:p>
          <a:p>
            <a:r>
              <a:rPr lang="zh-CN" altLang="en-US"/>
              <a:t>mkdir xx</a:t>
            </a:r>
            <a:endParaRPr lang="zh-CN" altLang="en-US"/>
          </a:p>
          <a:p>
            <a:r>
              <a:rPr lang="zh-CN" altLang="en-US"/>
              <a:t>pwd</a:t>
            </a:r>
            <a:endParaRPr lang="zh-CN" altLang="en-US"/>
          </a:p>
          <a:p>
            <a:r>
              <a:rPr lang="zh-CN" altLang="en-US"/>
              <a:t>git init 把文件夹变成仓库</a:t>
            </a:r>
            <a:endParaRPr lang="zh-CN" altLang="en-US"/>
          </a:p>
          <a:p>
            <a:r>
              <a:rPr lang="zh-CN" altLang="en-US"/>
              <a:t>vi/ls xxx.xx 创建文件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61415" y="167005"/>
            <a:ext cx="10420985" cy="5959475"/>
          </a:xfrm>
        </p:spPr>
        <p:txBody>
          <a:bodyPr/>
          <a:p>
            <a:r>
              <a:rPr lang="zh-CN" altLang="en-US"/>
              <a:t>（提交操作）</a:t>
            </a:r>
            <a:endParaRPr lang="zh-CN" altLang="en-US"/>
          </a:p>
          <a:p>
            <a:r>
              <a:rPr lang="zh-CN" altLang="en-US"/>
              <a:t>git add xxx添加到预提交文件库</a:t>
            </a:r>
            <a:endParaRPr lang="zh-CN" altLang="en-US"/>
          </a:p>
          <a:p>
            <a:r>
              <a:rPr lang="zh-CN" altLang="en-US"/>
              <a:t>git commit -m "xxx"提交文件写注释</a:t>
            </a:r>
            <a:endParaRPr lang="zh-CN" altLang="en-US"/>
          </a:p>
          <a:p>
            <a:r>
              <a:rPr lang="zh-CN" altLang="en-US"/>
              <a:t>git status 查看当前状态</a:t>
            </a:r>
            <a:endParaRPr lang="zh-CN" altLang="en-US"/>
          </a:p>
          <a:p>
            <a:r>
              <a:rPr lang="zh-CN" altLang="en-US"/>
              <a:t>git diff fileName 查看当前工作空间与本地库对比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61415" y="314960"/>
            <a:ext cx="10420985" cy="5811520"/>
          </a:xfrm>
        </p:spPr>
        <p:txBody>
          <a:bodyPr/>
          <a:p>
            <a:r>
              <a:rPr lang="zh-CN" altLang="en-US"/>
              <a:t>（版本回退）</a:t>
            </a:r>
            <a:endParaRPr lang="zh-CN" altLang="en-US"/>
          </a:p>
          <a:p>
            <a:r>
              <a:rPr lang="zh-CN" altLang="en-US"/>
              <a:t>git log 查看提交记录</a:t>
            </a:r>
            <a:endParaRPr lang="zh-CN" altLang="en-US"/>
          </a:p>
          <a:p>
            <a:r>
              <a:rPr lang="zh-CN" altLang="en-US"/>
              <a:t>git log --pretty=oneline简化查看格式</a:t>
            </a:r>
            <a:endParaRPr lang="zh-CN" altLang="en-US"/>
          </a:p>
          <a:p>
            <a:r>
              <a:rPr lang="en-US" altLang="zh-CN"/>
              <a:t>PS:</a:t>
            </a:r>
            <a:r>
              <a:rPr lang="zh-CN" altLang="en-US"/>
              <a:t>版本号与</a:t>
            </a:r>
            <a:r>
              <a:rPr lang="en-US" altLang="zh-CN"/>
              <a:t>SNV</a:t>
            </a:r>
            <a:r>
              <a:rPr lang="zh-CN" altLang="en-US"/>
              <a:t>不同</a:t>
            </a:r>
            <a:endParaRPr lang="zh-CN" altLang="en-US"/>
          </a:p>
          <a:p>
            <a:r>
              <a:rPr lang="zh-CN" altLang="en-US"/>
              <a:t>git reset --hard HEAD^ 回退到一个版本（HEAD指向当前版本）</a:t>
            </a:r>
            <a:endParaRPr lang="zh-CN" altLang="en-US"/>
          </a:p>
          <a:p>
            <a:r>
              <a:rPr lang="zh-CN" altLang="en-US"/>
              <a:t>git reset --hard XXX版本号 回退到指定版本</a:t>
            </a:r>
            <a:endParaRPr lang="zh-CN" altLang="en-US"/>
          </a:p>
          <a:p>
            <a:r>
              <a:rPr lang="zh-CN" altLang="en-US"/>
              <a:t>git reflog(查看所有的提交，适用于关机后无法查看gitlog)</a:t>
            </a:r>
            <a:endParaRPr lang="zh-CN" altLang="en-US"/>
          </a:p>
          <a:p>
            <a:r>
              <a:rPr lang="en-US" altLang="zh-CN"/>
              <a:t>(</a:t>
            </a:r>
            <a:r>
              <a:rPr lang="zh-CN" altLang="en-US"/>
              <a:t>修改操作</a:t>
            </a:r>
            <a:r>
              <a:rPr lang="en-US" altLang="zh-CN"/>
              <a:t>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git </a:t>
            </a:r>
            <a:r>
              <a:rPr lang="en-US" altLang="zh-CN">
                <a:sym typeface="+mn-ea"/>
              </a:rPr>
              <a:t>diff HEAD -- xxxfileName 查看工作区和版本库最新版本的区别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修改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/>
              <a:t>git checkout --XXXfileName 撤销工作区修改（revert 有提交暂存区则恢复暂存区和无提交暂存区则恢复版本库）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git reset HEAD XXXfileName 撤销暂存区的修改，删掉暂存区文件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61415" y="424180"/>
            <a:ext cx="10420985" cy="5702300"/>
          </a:xfrm>
        </p:spPr>
        <p:txBody>
          <a:bodyPr/>
          <a:p>
            <a:r>
              <a:rPr lang="en-US" altLang="zh-CN"/>
              <a:t>(</a:t>
            </a:r>
            <a:r>
              <a:rPr lang="zh-CN" altLang="en-US"/>
              <a:t>删除</a:t>
            </a:r>
            <a:r>
              <a:rPr lang="en-US" altLang="zh-CN"/>
              <a:t>)</a:t>
            </a:r>
            <a:endParaRPr lang="en-US" altLang="zh-CN"/>
          </a:p>
          <a:p>
            <a:r>
              <a:rPr lang="en-US" altLang="zh-CN"/>
              <a:t>rm xxfileName 删除文件</a:t>
            </a:r>
            <a:endParaRPr lang="en-US" altLang="zh-CN"/>
          </a:p>
          <a:p>
            <a:r>
              <a:rPr lang="en-US" altLang="zh-CN"/>
              <a:t>git rm xxxfileName 从版本库删除文件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090" y="178435"/>
            <a:ext cx="10376535" cy="588645"/>
          </a:xfrm>
        </p:spPr>
        <p:txBody>
          <a:bodyPr/>
          <a:p>
            <a:r>
              <a:rPr lang="en-US" altLang="zh-CN"/>
              <a:t>Github</a:t>
            </a:r>
            <a:r>
              <a:rPr lang="zh-CN" altLang="en-US"/>
              <a:t>远程仓库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3640" y="632460"/>
            <a:ext cx="10420985" cy="6130290"/>
          </a:xfrm>
        </p:spPr>
        <p:txBody>
          <a:bodyPr>
            <a:normAutofit lnSpcReduction="20000"/>
          </a:bodyPr>
          <a:p>
            <a:r>
              <a:rPr lang="zh-CN" altLang="en-US"/>
              <a:t>远程仓库（关联）</a:t>
            </a:r>
            <a:endParaRPr lang="zh-CN" altLang="en-US"/>
          </a:p>
          <a:p>
            <a:r>
              <a:rPr lang="zh-CN" altLang="en-US"/>
              <a:t>分布式版本控制：同一个git仓库分不到不同的主机上面，最早只有一个原始的，不同的机器克隆    </a:t>
            </a:r>
            <a:endParaRPr lang="zh-CN" altLang="en-US"/>
          </a:p>
          <a:p>
            <a:r>
              <a:rPr lang="zh-CN" altLang="en-US"/>
              <a:t>1.主目录下查看是否有.ssh,有的话再看里面的 id_rsa和id_rsa.pub</a:t>
            </a:r>
            <a:endParaRPr lang="zh-CN" altLang="en-US"/>
          </a:p>
          <a:p>
            <a:r>
              <a:rPr lang="zh-CN" altLang="en-US"/>
              <a:t>    没有： $ ssh-keygen -t rsa -C "youremail@example.com"</a:t>
            </a:r>
            <a:endParaRPr lang="zh-CN" altLang="en-US"/>
          </a:p>
          <a:p>
            <a:r>
              <a:rPr lang="zh-CN" altLang="en-US"/>
              <a:t>2. Github 账户设置里面添加公钥（可以添加多个）</a:t>
            </a:r>
            <a:endParaRPr lang="zh-CN" altLang="en-US"/>
          </a:p>
          <a:p>
            <a:r>
              <a:rPr lang="zh-CN" altLang="en-US"/>
              <a:t>3.Github创建仓库</a:t>
            </a:r>
            <a:endParaRPr lang="zh-CN" altLang="en-US"/>
          </a:p>
          <a:p>
            <a:r>
              <a:rPr lang="zh-CN" altLang="en-US"/>
              <a:t>4.本地关联github</a:t>
            </a:r>
            <a:endParaRPr lang="zh-CN" altLang="en-US"/>
          </a:p>
          <a:p>
            <a:r>
              <a:rPr lang="zh-CN" altLang="en-US"/>
              <a:t>     $ git remote add origin git@github.com:xxx.git</a:t>
            </a:r>
            <a:endParaRPr lang="zh-CN" altLang="en-US"/>
          </a:p>
          <a:p>
            <a:r>
              <a:rPr lang="zh-CN" altLang="en-US"/>
              <a:t>5.把本地仓库推送到github</a:t>
            </a:r>
            <a:endParaRPr lang="zh-CN" altLang="en-US"/>
          </a:p>
          <a:p>
            <a:r>
              <a:rPr lang="zh-CN" altLang="en-US"/>
              <a:t>     $ git push -u origin master     (推送的是主分支master  -u:关联远程分支，一次关联 永久受益)</a:t>
            </a:r>
            <a:endParaRPr lang="zh-CN" altLang="en-US"/>
          </a:p>
          <a:p>
            <a:r>
              <a:rPr lang="zh-CN" altLang="en-US"/>
              <a:t>6.以后提交推送：</a:t>
            </a:r>
            <a:endParaRPr lang="zh-CN" altLang="en-US"/>
          </a:p>
          <a:p>
            <a:r>
              <a:rPr lang="zh-CN" altLang="en-US"/>
              <a:t>$ git push origin master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从远程仓库克隆</a:t>
            </a:r>
            <a:endParaRPr lang="zh-CN" altLang="en-US"/>
          </a:p>
          <a:p>
            <a:r>
              <a:rPr lang="zh-CN" altLang="en-US"/>
              <a:t>$ git clone git@github.com:name_responstory.git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分支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61415" y="1068070"/>
            <a:ext cx="10420985" cy="5058410"/>
          </a:xfrm>
        </p:spPr>
        <p:txBody>
          <a:bodyPr>
            <a:normAutofit lnSpcReduction="20000"/>
          </a:bodyPr>
          <a:p>
            <a:r>
              <a:rPr lang="zh-CN" altLang="en-US"/>
              <a:t>从开发主线上分离开来，然后在不影响主线的同时继续工作。在很多版本控制系统中，这是个昂贵的过程，常常需要创建一个源代码目录的完整副本， Git 轻量级，创建分支，切换分支瞬间完成</a:t>
            </a:r>
            <a:endParaRPr lang="zh-CN" altLang="en-US"/>
          </a:p>
          <a:p>
            <a:r>
              <a:rPr lang="zh-CN" altLang="en-US"/>
              <a:t>$ git checkout -b dev 新建dev分支，并且换到dev</a:t>
            </a:r>
            <a:endParaRPr lang="zh-CN" altLang="en-US"/>
          </a:p>
          <a:p>
            <a:r>
              <a:rPr lang="zh-CN" altLang="en-US"/>
              <a:t>相当于</a:t>
            </a:r>
            <a:endParaRPr lang="zh-CN" altLang="en-US"/>
          </a:p>
          <a:p>
            <a:r>
              <a:rPr lang="zh-CN" altLang="en-US"/>
              <a:t>     $ git branch dev</a:t>
            </a:r>
            <a:endParaRPr lang="zh-CN" altLang="en-US"/>
          </a:p>
          <a:p>
            <a:r>
              <a:rPr lang="zh-CN" altLang="en-US"/>
              <a:t>     $ git checkout dev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$ git branch 查看分支，*表示当前分支</a:t>
            </a:r>
            <a:endParaRPr lang="zh-CN" altLang="en-US"/>
          </a:p>
          <a:p>
            <a:r>
              <a:rPr lang="zh-CN" altLang="en-US"/>
              <a:t>$ git checkout master 切换分支</a:t>
            </a:r>
            <a:endParaRPr lang="zh-CN" altLang="en-US"/>
          </a:p>
          <a:p>
            <a:r>
              <a:rPr lang="zh-CN" altLang="en-US"/>
              <a:t>$ git merge dev 合并分支</a:t>
            </a:r>
            <a:endParaRPr lang="zh-CN" altLang="en-US"/>
          </a:p>
          <a:p>
            <a:r>
              <a:rPr lang="zh-CN" altLang="en-US"/>
              <a:t>$ git branch -d dev 删除分支</a:t>
            </a:r>
            <a:endParaRPr lang="zh-CN" altLang="en-US"/>
          </a:p>
          <a:p>
            <a:r>
              <a:rPr lang="zh-CN" altLang="en-US"/>
              <a:t>$ git branch 查看分支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63"/>
  <p:tag name="KSO_WM_UNIT_ID" val="custom160063_1*a*1"/>
  <p:tag name="KSO_WM_UNIT_TYPE" val="a"/>
  <p:tag name="KSO_WM_UNIT_INDEX" val="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63"/>
  <p:tag name="KSO_WM_UNIT_ID" val="custom160063_1*b*1"/>
  <p:tag name="KSO_WM_UNIT_TYPE" val="b"/>
  <p:tag name="KSO_WM_UNIT_INDEX" val="1"/>
  <p:tag name="KSO_WM_UNIT_CLEAR" val="1"/>
  <p:tag name="KSO_WM_UNIT_LAYERLEVEL" val="1"/>
  <p:tag name="KSO_WM_UNIT_VALUE" val="64"/>
  <p:tag name="KSO_WM_UNIT_ISCONTENTSTITLE" val="0"/>
  <p:tag name="KSO_WM_UNIT_HIGHLIGHT" val="0"/>
  <p:tag name="KSO_WM_UNIT_COMPATIBLE" val="0"/>
  <p:tag name="KSO_WM_UNIT_PRESET_TEXT_INDEX" val="1"/>
  <p:tag name="KSO_WM_UNIT_PRESET_TEXT_LEN" val="10"/>
</p:tagLst>
</file>

<file path=ppt/tags/tag3.xml><?xml version="1.0" encoding="utf-8"?>
<p:tagLst xmlns:p="http://schemas.openxmlformats.org/presentationml/2006/main">
  <p:tag name="KSO_WM_TEMPLATE_THUMBS_INDEX" val="1、7、11、12、13、14、17、20、25、30、33、36、37"/>
  <p:tag name="KSO_WM_SLIDE_ID" val="custom160063_1"/>
  <p:tag name="KSO_WM_SLIDE_INDEX" val="1"/>
  <p:tag name="KSO_WM_SLIDE_LAYOUT" val="a_b_k"/>
  <p:tag name="KSO_WM_SLIDE_LAYOUT_CNT" val="1_1_1"/>
  <p:tag name="KSO_WM_SLIDE_TYPE" val="title"/>
  <p:tag name="KSO_WM_BEAUTIFY_FLAG" val="#wm#"/>
  <p:tag name="KSO_WM_SLIDE_ITEM_CNT" val="2"/>
  <p:tag name="KSO_WM_TEMPLATE_CATEGORY" val="custom"/>
  <p:tag name="KSO_WM_TEMPLATE_INDEX" val="160063"/>
  <p:tag name="KSO_WM_TAG_VERSION" val="1.0"/>
</p:tagLst>
</file>

<file path=ppt/theme/theme1.xml><?xml version="1.0" encoding="utf-8"?>
<a:theme xmlns:a="http://schemas.openxmlformats.org/drawingml/2006/main" name="1_默认设计模板">
  <a:themeElements>
    <a:clrScheme name="自定义 21">
      <a:dk1>
        <a:srgbClr val="000000"/>
      </a:dk1>
      <a:lt1>
        <a:srgbClr val="FFFFFF"/>
      </a:lt1>
      <a:dk2>
        <a:srgbClr val="EC7963"/>
      </a:dk2>
      <a:lt2>
        <a:srgbClr val="808080"/>
      </a:lt2>
      <a:accent1>
        <a:srgbClr val="99FFCC"/>
      </a:accent1>
      <a:accent2>
        <a:srgbClr val="FFFF99"/>
      </a:accent2>
      <a:accent3>
        <a:srgbClr val="FFFFFF"/>
      </a:accent3>
      <a:accent4>
        <a:srgbClr val="000000"/>
      </a:accent4>
      <a:accent5>
        <a:srgbClr val="99CC00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1763</Words>
  <Application>WPS 演示</Application>
  <PresentationFormat>宽屏</PresentationFormat>
  <Paragraphs>118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</vt:lpstr>
      <vt:lpstr>宋体</vt:lpstr>
      <vt:lpstr>Wingdings</vt:lpstr>
      <vt:lpstr>黑体</vt:lpstr>
      <vt:lpstr>微软雅黑</vt:lpstr>
      <vt:lpstr>Calibri</vt:lpstr>
      <vt:lpstr>1_默认设计模板</vt:lpstr>
      <vt:lpstr>PowerPoint 演示文稿</vt:lpstr>
      <vt:lpstr>Git起源</vt:lpstr>
      <vt:lpstr>Git特点</vt:lpstr>
      <vt:lpstr>命令行</vt:lpstr>
      <vt:lpstr>PowerPoint 演示文稿</vt:lpstr>
      <vt:lpstr>PowerPoint 演示文稿</vt:lpstr>
      <vt:lpstr>PowerPoint 演示文稿</vt:lpstr>
      <vt:lpstr>Github远程仓库</vt:lpstr>
      <vt:lpstr>分支</vt:lpstr>
      <vt:lpstr>分支</vt:lpstr>
      <vt:lpstr>分支策略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Song</cp:lastModifiedBy>
  <cp:revision>4</cp:revision>
  <dcterms:created xsi:type="dcterms:W3CDTF">2015-05-05T08:02:00Z</dcterms:created>
  <dcterms:modified xsi:type="dcterms:W3CDTF">2016-11-07T02:15:19Z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