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43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E573-FE5E-9448-8D49-D75A7F532554}" type="datetimeFigureOut">
              <a:rPr lang="en-US" smtClean="0"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D955-24B0-2445-A01B-D91C9807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2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E573-FE5E-9448-8D49-D75A7F532554}" type="datetimeFigureOut">
              <a:rPr lang="en-US" smtClean="0"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D955-24B0-2445-A01B-D91C9807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3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E573-FE5E-9448-8D49-D75A7F532554}" type="datetimeFigureOut">
              <a:rPr lang="en-US" smtClean="0"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D955-24B0-2445-A01B-D91C9807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3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E573-FE5E-9448-8D49-D75A7F532554}" type="datetimeFigureOut">
              <a:rPr lang="en-US" smtClean="0"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D955-24B0-2445-A01B-D91C9807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9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E573-FE5E-9448-8D49-D75A7F532554}" type="datetimeFigureOut">
              <a:rPr lang="en-US" smtClean="0"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D955-24B0-2445-A01B-D91C9807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0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E573-FE5E-9448-8D49-D75A7F532554}" type="datetimeFigureOut">
              <a:rPr lang="en-US" smtClean="0"/>
              <a:t>5/30/14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D955-24B0-2445-A01B-D91C9807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5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E573-FE5E-9448-8D49-D75A7F532554}" type="datetimeFigureOut">
              <a:rPr lang="en-US" smtClean="0"/>
              <a:t>5/30/14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D955-24B0-2445-A01B-D91C9807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6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E573-FE5E-9448-8D49-D75A7F532554}" type="datetimeFigureOut">
              <a:rPr lang="en-US" smtClean="0"/>
              <a:t>5/30/14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D955-24B0-2445-A01B-D91C9807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E573-FE5E-9448-8D49-D75A7F532554}" type="datetimeFigureOut">
              <a:rPr lang="en-US" smtClean="0"/>
              <a:t>5/30/14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D955-24B0-2445-A01B-D91C9807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2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E573-FE5E-9448-8D49-D75A7F532554}" type="datetimeFigureOut">
              <a:rPr lang="en-US" smtClean="0"/>
              <a:t>5/30/14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D955-24B0-2445-A01B-D91C9807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E573-FE5E-9448-8D49-D75A7F532554}" type="datetimeFigureOut">
              <a:rPr lang="en-US" smtClean="0"/>
              <a:t>5/30/14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D955-24B0-2445-A01B-D91C9807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8E573-FE5E-9448-8D49-D75A7F532554}" type="datetimeFigureOut">
              <a:rPr lang="en-US" smtClean="0"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DD955-24B0-2445-A01B-D91C9807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2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1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4735" y="545726"/>
            <a:ext cx="855134" cy="8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4735" y="1062207"/>
            <a:ext cx="855134" cy="8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4735" y="1527892"/>
            <a:ext cx="855134" cy="8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4735" y="2044373"/>
            <a:ext cx="855134" cy="8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4735" y="2933326"/>
            <a:ext cx="855134" cy="8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4735" y="3449807"/>
            <a:ext cx="855134" cy="8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4735" y="3915492"/>
            <a:ext cx="855134" cy="8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4735" y="4431973"/>
            <a:ext cx="855134" cy="8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439378" y="562674"/>
            <a:ext cx="855134" cy="8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39378" y="1079155"/>
            <a:ext cx="855134" cy="8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39378" y="1544840"/>
            <a:ext cx="855134" cy="8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39378" y="2061321"/>
            <a:ext cx="855134" cy="8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39378" y="2950274"/>
            <a:ext cx="855134" cy="8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39378" y="3466755"/>
            <a:ext cx="855134" cy="8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39378" y="3932440"/>
            <a:ext cx="855134" cy="8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39378" y="4448921"/>
            <a:ext cx="855134" cy="8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41909" y="4245659"/>
            <a:ext cx="0" cy="3725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41909" y="3754640"/>
            <a:ext cx="0" cy="3725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41909" y="3272022"/>
            <a:ext cx="0" cy="3725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41909" y="2747059"/>
            <a:ext cx="0" cy="3725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 rot="10800000">
            <a:off x="1845773" y="2785207"/>
            <a:ext cx="0" cy="1871134"/>
            <a:chOff x="3505200" y="3090362"/>
            <a:chExt cx="0" cy="18711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3505200" y="4588962"/>
              <a:ext cx="0" cy="3725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505200" y="4097943"/>
              <a:ext cx="0" cy="3725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3505200" y="3615325"/>
              <a:ext cx="0" cy="3725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505200" y="3090362"/>
              <a:ext cx="0" cy="3725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/>
          <p:nvPr/>
        </p:nvCxnSpPr>
        <p:spPr>
          <a:xfrm>
            <a:off x="5283268" y="605022"/>
            <a:ext cx="855134" cy="8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283268" y="1121503"/>
            <a:ext cx="855134" cy="8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283268" y="1587188"/>
            <a:ext cx="855134" cy="8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283268" y="2103669"/>
            <a:ext cx="855134" cy="8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283268" y="2992622"/>
            <a:ext cx="855134" cy="8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283268" y="3509103"/>
            <a:ext cx="855134" cy="8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283268" y="3974788"/>
            <a:ext cx="855134" cy="8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83268" y="4491269"/>
            <a:ext cx="855134" cy="8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637911" y="621970"/>
            <a:ext cx="855134" cy="8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637911" y="1138451"/>
            <a:ext cx="855134" cy="8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637911" y="1604136"/>
            <a:ext cx="855134" cy="8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637911" y="2120617"/>
            <a:ext cx="855134" cy="8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637911" y="3009570"/>
            <a:ext cx="855134" cy="8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637911" y="3526051"/>
            <a:ext cx="855134" cy="8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637911" y="3991736"/>
            <a:ext cx="855134" cy="8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637911" y="4508217"/>
            <a:ext cx="855134" cy="8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740442" y="3813936"/>
            <a:ext cx="0" cy="3725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740442" y="3331318"/>
            <a:ext cx="0" cy="3725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740442" y="2806355"/>
            <a:ext cx="0" cy="3725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 rot="10800000">
            <a:off x="7044306" y="2844503"/>
            <a:ext cx="0" cy="1871134"/>
            <a:chOff x="3505200" y="3090362"/>
            <a:chExt cx="0" cy="1871134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3505200" y="4588962"/>
              <a:ext cx="0" cy="3725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3505200" y="4097943"/>
              <a:ext cx="0" cy="3725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3505200" y="3615325"/>
              <a:ext cx="0" cy="3725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3505200" y="3090362"/>
              <a:ext cx="0" cy="3725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/>
          <p:cNvCxnSpPr/>
          <p:nvPr/>
        </p:nvCxnSpPr>
        <p:spPr>
          <a:xfrm flipV="1">
            <a:off x="5740442" y="1917402"/>
            <a:ext cx="0" cy="3725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ight Arrow 86"/>
          <p:cNvSpPr/>
          <p:nvPr/>
        </p:nvSpPr>
        <p:spPr>
          <a:xfrm>
            <a:off x="3132709" y="2289936"/>
            <a:ext cx="1439333" cy="27932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439" y="4732497"/>
            <a:ext cx="279400" cy="2159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73" y="4732497"/>
            <a:ext cx="279400" cy="2159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955" y="4738847"/>
            <a:ext cx="266700" cy="4191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423" y="4698631"/>
            <a:ext cx="266700" cy="4191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978" y="5316692"/>
            <a:ext cx="533400" cy="4699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121" y="5215094"/>
            <a:ext cx="1028700" cy="546100"/>
          </a:xfrm>
          <a:prstGeom prst="rect">
            <a:avLst/>
          </a:prstGeom>
        </p:spPr>
      </p:pic>
      <p:sp>
        <p:nvSpPr>
          <p:cNvPr id="94" name="Right Brace 93"/>
          <p:cNvSpPr/>
          <p:nvPr/>
        </p:nvSpPr>
        <p:spPr>
          <a:xfrm>
            <a:off x="2421516" y="435658"/>
            <a:ext cx="491064" cy="1761158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Brace 94"/>
          <p:cNvSpPr/>
          <p:nvPr/>
        </p:nvSpPr>
        <p:spPr>
          <a:xfrm>
            <a:off x="2421516" y="2840102"/>
            <a:ext cx="491064" cy="1761158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4977" y="3430803"/>
            <a:ext cx="342900" cy="4445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4977" y="1011425"/>
            <a:ext cx="330200" cy="5334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2633" y="1805190"/>
            <a:ext cx="495300" cy="4445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2633" y="4160993"/>
            <a:ext cx="495300" cy="457200"/>
          </a:xfrm>
          <a:prstGeom prst="rect">
            <a:avLst/>
          </a:prstGeom>
        </p:spPr>
      </p:pic>
      <p:sp>
        <p:nvSpPr>
          <p:cNvPr id="103" name="Right Brace 102"/>
          <p:cNvSpPr/>
          <p:nvPr/>
        </p:nvSpPr>
        <p:spPr>
          <a:xfrm>
            <a:off x="7493045" y="422980"/>
            <a:ext cx="491064" cy="1397046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0478" y="820937"/>
            <a:ext cx="508000" cy="533400"/>
          </a:xfrm>
          <a:prstGeom prst="rect">
            <a:avLst/>
          </a:prstGeom>
        </p:spPr>
      </p:pic>
      <p:sp>
        <p:nvSpPr>
          <p:cNvPr id="105" name="Right Brace 104"/>
          <p:cNvSpPr/>
          <p:nvPr/>
        </p:nvSpPr>
        <p:spPr>
          <a:xfrm>
            <a:off x="7493045" y="2044373"/>
            <a:ext cx="491064" cy="2654258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86778" y="3125658"/>
            <a:ext cx="1157222" cy="40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2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Wallace Derricotte</dc:creator>
  <cp:lastModifiedBy>Wallace Derricotte</cp:lastModifiedBy>
  <cp:revision>4</cp:revision>
  <dcterms:created xsi:type="dcterms:W3CDTF">2014-05-30T15:35:10Z</dcterms:created>
  <dcterms:modified xsi:type="dcterms:W3CDTF">2014-05-30T16:11:48Z</dcterms:modified>
</cp:coreProperties>
</file>