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D3C1-4DE6-884B-A97A-FFA31B306B8E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A73B-E4DA-6647-9F0D-F02AD5FA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7" y="799855"/>
            <a:ext cx="970711" cy="97071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927928" y="1341520"/>
            <a:ext cx="2013490" cy="1621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5732" y="312279"/>
            <a:ext cx="236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Homonymy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320207" y="1341520"/>
            <a:ext cx="1983290" cy="1621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68862" y="776371"/>
            <a:ext cx="2055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Feature: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Embedding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Space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Similarity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1418" y="1030296"/>
            <a:ext cx="1272091" cy="784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Terms,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Features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345626" y="1030296"/>
            <a:ext cx="2174555" cy="1034272"/>
            <a:chOff x="6242299" y="556388"/>
            <a:chExt cx="2174555" cy="1034272"/>
          </a:xfrm>
        </p:grpSpPr>
        <p:sp>
          <p:nvSpPr>
            <p:cNvPr id="16" name="Rectangle 15"/>
            <p:cNvSpPr/>
            <p:nvPr/>
          </p:nvSpPr>
          <p:spPr>
            <a:xfrm>
              <a:off x="6242299" y="556388"/>
              <a:ext cx="1717355" cy="5770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94699" y="708788"/>
              <a:ext cx="1717355" cy="5770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47099" y="861188"/>
              <a:ext cx="1717355" cy="5770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99499" y="1013588"/>
              <a:ext cx="1717355" cy="5770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Candidate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sentences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213509" y="1542836"/>
            <a:ext cx="2267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Retrieval: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</a:p>
        </p:txBody>
      </p:sp>
      <p:cxnSp>
        <p:nvCxnSpPr>
          <p:cNvPr id="26" name="Straight Arrow Connector 25"/>
          <p:cNvCxnSpPr>
            <a:stCxn id="19" idx="2"/>
            <a:endCxn id="32" idx="0"/>
          </p:cNvCxnSpPr>
          <p:nvPr/>
        </p:nvCxnSpPr>
        <p:spPr>
          <a:xfrm flipH="1">
            <a:off x="8806793" y="2064568"/>
            <a:ext cx="854711" cy="182394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78152" y="3870037"/>
            <a:ext cx="1792321" cy="7111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78152" y="3888510"/>
            <a:ext cx="185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70210" y="2496561"/>
            <a:ext cx="2821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alignment:</a:t>
            </a:r>
          </a:p>
          <a:p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match,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172591" y="1754706"/>
            <a:ext cx="1346282" cy="202963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3315" y="2864153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Classification:</a:t>
            </a:r>
          </a:p>
          <a:p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20450" y="3784341"/>
            <a:ext cx="1272091" cy="7845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Question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type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5400000">
            <a:off x="4997196" y="3891547"/>
            <a:ext cx="1300548" cy="1709859"/>
          </a:xfrm>
          <a:prstGeom prst="bentArrow">
            <a:avLst>
              <a:gd name="adj1" fmla="val 11335"/>
              <a:gd name="adj2" fmla="val 17078"/>
              <a:gd name="adj3" fmla="val 2429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5400000" flipV="1">
            <a:off x="6275054" y="3858614"/>
            <a:ext cx="1300549" cy="1775726"/>
          </a:xfrm>
          <a:prstGeom prst="bentArrow">
            <a:avLst>
              <a:gd name="adj1" fmla="val 11335"/>
              <a:gd name="adj2" fmla="val 18143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5533" y="3687660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Template,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Regex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09556" y="5435961"/>
            <a:ext cx="88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Answer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1142691" y="1313770"/>
            <a:ext cx="812254" cy="1685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954944" y="1140135"/>
            <a:ext cx="959360" cy="5660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ysClr val="windowText" lastClr="000000"/>
                </a:solidFill>
              </a:rPr>
              <a:t>Query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288" y="4773022"/>
            <a:ext cx="896505" cy="16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DengXian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yuanweidong1993@gmail.com</dc:creator>
  <cp:lastModifiedBy>yuanweidong1993@gmail.com</cp:lastModifiedBy>
  <cp:revision>11</cp:revision>
  <dcterms:created xsi:type="dcterms:W3CDTF">2017-02-12T19:12:26Z</dcterms:created>
  <dcterms:modified xsi:type="dcterms:W3CDTF">2017-02-12T21:58:55Z</dcterms:modified>
</cp:coreProperties>
</file>