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4"/>
    <p:restoredTop sz="94617"/>
  </p:normalViewPr>
  <p:slideViewPr>
    <p:cSldViewPr snapToGrid="0" snapToObjects="1">
      <p:cViewPr varScale="1">
        <p:scale>
          <a:sx n="148" d="100"/>
          <a:sy n="148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DC95-0523-5143-972B-662126D7B22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7656-CDDE-B94A-A4EB-B93B3D9B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2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DC95-0523-5143-972B-662126D7B22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7656-CDDE-B94A-A4EB-B93B3D9B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7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DC95-0523-5143-972B-662126D7B22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7656-CDDE-B94A-A4EB-B93B3D9B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2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DC95-0523-5143-972B-662126D7B22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7656-CDDE-B94A-A4EB-B93B3D9B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DC95-0523-5143-972B-662126D7B22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7656-CDDE-B94A-A4EB-B93B3D9B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5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DC95-0523-5143-972B-662126D7B22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7656-CDDE-B94A-A4EB-B93B3D9B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34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DC95-0523-5143-972B-662126D7B22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7656-CDDE-B94A-A4EB-B93B3D9B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7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DC95-0523-5143-972B-662126D7B22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7656-CDDE-B94A-A4EB-B93B3D9B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DC95-0523-5143-972B-662126D7B22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7656-CDDE-B94A-A4EB-B93B3D9B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6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DC95-0523-5143-972B-662126D7B22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7656-CDDE-B94A-A4EB-B93B3D9B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2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DC95-0523-5143-972B-662126D7B22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7656-CDDE-B94A-A4EB-B93B3D9B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0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ADC95-0523-5143-972B-662126D7B22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97656-CDDE-B94A-A4EB-B93B3D9B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3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32978"/>
              </p:ext>
            </p:extLst>
          </p:nvPr>
        </p:nvGraphicFramePr>
        <p:xfrm>
          <a:off x="1733104" y="1073886"/>
          <a:ext cx="8559211" cy="34626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8615"/>
                <a:gridCol w="1655070"/>
                <a:gridCol w="1711842"/>
                <a:gridCol w="1711842"/>
                <a:gridCol w="1711842"/>
              </a:tblGrid>
              <a:tr h="99782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      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err="1" smtClean="0"/>
                        <a:t>unnormalize</a:t>
                      </a:r>
                      <a:endParaRPr lang="en-US" dirty="0" smtClean="0"/>
                    </a:p>
                    <a:p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nomalize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global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mean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and </a:t>
                      </a:r>
                      <a:r>
                        <a:rPr lang="en-US" altLang="zh-CN" dirty="0" err="1" smtClean="0"/>
                        <a:t>std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global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std</a:t>
                      </a:r>
                      <a:r>
                        <a:rPr lang="en-US" altLang="zh-CN" dirty="0" smtClean="0"/>
                        <a:t>,</a:t>
                      </a:r>
                    </a:p>
                    <a:p>
                      <a:r>
                        <a:rPr lang="en-US" altLang="zh-CN" dirty="0" smtClean="0"/>
                        <a:t>test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sample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mean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sample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mean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and </a:t>
                      </a:r>
                      <a:r>
                        <a:rPr lang="en-US" altLang="zh-CN" dirty="0" err="1" smtClean="0"/>
                        <a:t>std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79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16.281745845</a:t>
                      </a:r>
                    </a:p>
                    <a:p>
                      <a:r>
                        <a:rPr lang="fi-FI" dirty="0" smtClean="0"/>
                        <a:t>0.444799252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79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Global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14.9298558015</a:t>
                      </a:r>
                    </a:p>
                    <a:p>
                      <a:r>
                        <a:rPr lang="is-IS" dirty="0" smtClean="0"/>
                        <a:t>0.50019305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14.3026478618</a:t>
                      </a:r>
                    </a:p>
                    <a:p>
                      <a:r>
                        <a:rPr lang="is-IS" dirty="0" smtClean="0"/>
                        <a:t>0.77819955299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10.40765007</a:t>
                      </a:r>
                    </a:p>
                    <a:p>
                      <a:r>
                        <a:rPr lang="is-IS" dirty="0" smtClean="0"/>
                        <a:t>0.81748847300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7579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Sample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18.0582556946</a:t>
                      </a:r>
                    </a:p>
                    <a:p>
                      <a:r>
                        <a:rPr lang="is-IS" dirty="0" smtClean="0"/>
                        <a:t>0.16591347293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11.4537024544</a:t>
                      </a:r>
                    </a:p>
                    <a:p>
                      <a:r>
                        <a:rPr lang="is-IS" dirty="0" smtClean="0"/>
                        <a:t>0.78548457933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8.62875489674</a:t>
                      </a:r>
                    </a:p>
                    <a:p>
                      <a:r>
                        <a:rPr lang="is-IS" dirty="0" smtClean="0"/>
                        <a:t>0.863793458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1117" y="372140"/>
            <a:ext cx="285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Predict on Original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F0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8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941" y="141666"/>
            <a:ext cx="1626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Predict on </a:t>
            </a:r>
            <a:r>
              <a:rPr lang="zh-CN" altLang="en-US" dirty="0" smtClean="0"/>
              <a:t> </a:t>
            </a:r>
            <a:r>
              <a:rPr lang="en-US" altLang="zh-CN" dirty="0" smtClean="0"/>
              <a:t>DCT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842375"/>
              </p:ext>
            </p:extLst>
          </p:nvPr>
        </p:nvGraphicFramePr>
        <p:xfrm>
          <a:off x="315735" y="510998"/>
          <a:ext cx="10874779" cy="59862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5005"/>
                <a:gridCol w="1483248"/>
                <a:gridCol w="1534125"/>
                <a:gridCol w="1534125"/>
                <a:gridCol w="1534125"/>
                <a:gridCol w="1534125"/>
                <a:gridCol w="1670026"/>
              </a:tblGrid>
              <a:tr h="1178465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       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dirty="0" err="1" smtClean="0"/>
                        <a:t>unnormalize</a:t>
                      </a:r>
                      <a:endParaRPr lang="en-US" sz="1600" dirty="0" smtClean="0"/>
                    </a:p>
                    <a:p>
                      <a:endParaRPr lang="en-US" altLang="zh-CN" sz="1600" dirty="0" smtClean="0"/>
                    </a:p>
                    <a:p>
                      <a:r>
                        <a:rPr lang="en-US" altLang="zh-CN" sz="1600" dirty="0" err="1" smtClean="0"/>
                        <a:t>nomalize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train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global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mean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err="1" smtClean="0"/>
                        <a:t>std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en-US" altLang="zh-CN" sz="1600" dirty="0" err="1" smtClean="0"/>
                        <a:t>dct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train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err="1" smtClean="0"/>
                        <a:t>std</a:t>
                      </a:r>
                      <a:r>
                        <a:rPr lang="en-US" altLang="zh-CN" sz="1600" dirty="0" smtClean="0"/>
                        <a:t>,</a:t>
                      </a:r>
                    </a:p>
                    <a:p>
                      <a:r>
                        <a:rPr lang="en-US" altLang="zh-CN" sz="1600" dirty="0" smtClean="0"/>
                        <a:t>test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sample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mean/</a:t>
                      </a:r>
                      <a:r>
                        <a:rPr lang="en-US" altLang="zh-CN" sz="1600" baseline="0" dirty="0" err="1" smtClean="0"/>
                        <a:t>dct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Train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mean</a:t>
                      </a:r>
                    </a:p>
                    <a:p>
                      <a:r>
                        <a:rPr lang="en-US" altLang="zh-CN" sz="1600" baseline="0" dirty="0" smtClean="0"/>
                        <a:t>Test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err="1" smtClean="0"/>
                        <a:t>std</a:t>
                      </a:r>
                      <a:r>
                        <a:rPr lang="en-US" altLang="zh-CN" sz="1600" baseline="0" dirty="0" smtClean="0"/>
                        <a:t>/</a:t>
                      </a:r>
                      <a:r>
                        <a:rPr lang="en-US" altLang="zh-CN" sz="1600" baseline="0" dirty="0" err="1" smtClean="0"/>
                        <a:t>dct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test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sample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mean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err="1" smtClean="0"/>
                        <a:t>std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en-US" altLang="zh-CN" sz="1600" dirty="0" err="1" smtClean="0"/>
                        <a:t>dct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dct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None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7981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None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is-IS" sz="1600" dirty="0" smtClean="0"/>
                        <a:t>14.795220517</a:t>
                      </a:r>
                    </a:p>
                    <a:p>
                      <a:r>
                        <a:rPr lang="is-IS" sz="1600" dirty="0" smtClean="0"/>
                        <a:t>0.511782412328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7981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dct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is-IS" sz="1600" dirty="0" smtClean="0"/>
                        <a:t>15.0566231042</a:t>
                      </a:r>
                    </a:p>
                    <a:p>
                      <a:r>
                        <a:rPr lang="cs-CZ" sz="1600" dirty="0" smtClean="0"/>
                        <a:t>0.48368869789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757981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Global/</a:t>
                      </a:r>
                      <a:r>
                        <a:rPr lang="en-US" altLang="zh-CN" sz="1600" dirty="0" err="1" smtClean="0"/>
                        <a:t>dct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600" dirty="0" smtClean="0"/>
                        <a:t>15.0566231042</a:t>
                      </a:r>
                    </a:p>
                    <a:p>
                      <a:r>
                        <a:rPr lang="cs-CZ" sz="1600" dirty="0" smtClean="0"/>
                        <a:t>0.48368869789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14.1356958798</a:t>
                      </a:r>
                    </a:p>
                    <a:p>
                      <a:r>
                        <a:rPr lang="is-IS" sz="1600" dirty="0" smtClean="0"/>
                        <a:t>0.77542079903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15.6830240271</a:t>
                      </a:r>
                    </a:p>
                    <a:p>
                      <a:r>
                        <a:rPr lang="is-IS" sz="1600" dirty="0" smtClean="0"/>
                        <a:t>0.370215450338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600" dirty="0" smtClean="0"/>
                        <a:t>9.97693821811</a:t>
                      </a:r>
                    </a:p>
                    <a:p>
                      <a:r>
                        <a:rPr lang="is-IS" sz="1600" dirty="0" smtClean="0"/>
                        <a:t>0.82969171320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757981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Sample/</a:t>
                      </a:r>
                      <a:r>
                        <a:rPr lang="en-US" altLang="zh-CN" sz="1600" dirty="0" err="1" smtClean="0"/>
                        <a:t>dct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600" dirty="0" smtClean="0"/>
                        <a:t>17.6067797106</a:t>
                      </a:r>
                    </a:p>
                    <a:p>
                      <a:r>
                        <a:rPr lang="is-IS" sz="1600" dirty="0" smtClean="0"/>
                        <a:t>0.16448664727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600" dirty="0" smtClean="0"/>
                        <a:t>10.7357026846</a:t>
                      </a:r>
                    </a:p>
                    <a:p>
                      <a:r>
                        <a:rPr lang="is-IS" sz="1600" dirty="0" smtClean="0"/>
                        <a:t>0.80366051668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sz="1600" dirty="0" smtClean="0"/>
                        <a:t>16.3429084021</a:t>
                      </a:r>
                    </a:p>
                    <a:p>
                      <a:r>
                        <a:rPr lang="is-IS" sz="1600" dirty="0" smtClean="0"/>
                        <a:t>0.223675941586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600" dirty="0" smtClean="0"/>
                        <a:t>8.50572015742</a:t>
                      </a:r>
                    </a:p>
                    <a:p>
                      <a:r>
                        <a:rPr lang="is-IS" sz="1600" dirty="0" smtClean="0"/>
                        <a:t>0.86728096143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757981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Global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14.795222629</a:t>
                      </a:r>
                    </a:p>
                    <a:p>
                      <a:r>
                        <a:rPr lang="is-IS" sz="1600" dirty="0" smtClean="0"/>
                        <a:t>0.51178217232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14.3356119534</a:t>
                      </a:r>
                    </a:p>
                    <a:p>
                      <a:r>
                        <a:rPr lang="is-IS" sz="1600" dirty="0" smtClean="0"/>
                        <a:t>0.781369796329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dirty="0" smtClean="0"/>
                        <a:t>15.8972035163</a:t>
                      </a:r>
                    </a:p>
                    <a:p>
                      <a:r>
                        <a:rPr lang="is-IS" sz="1600" dirty="0" smtClean="0"/>
                        <a:t>0.334404444463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sz="1600" dirty="0" smtClean="0"/>
                        <a:t>10.1985297846</a:t>
                      </a:r>
                    </a:p>
                    <a:p>
                      <a:r>
                        <a:rPr lang="is-IS" sz="1600" dirty="0" smtClean="0"/>
                        <a:t>0.823890434221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757981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Sample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18.0375650109</a:t>
                      </a:r>
                    </a:p>
                    <a:p>
                      <a:r>
                        <a:rPr lang="cs-CZ" sz="1600" dirty="0" smtClean="0"/>
                        <a:t>0.17873444945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dirty="0" smtClean="0"/>
                        <a:t>11.4284894838</a:t>
                      </a:r>
                    </a:p>
                    <a:p>
                      <a:r>
                        <a:rPr lang="is-IS" sz="1600" dirty="0" smtClean="0"/>
                        <a:t>0.79244811445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16.3178101102</a:t>
                      </a:r>
                    </a:p>
                    <a:p>
                      <a:r>
                        <a:rPr lang="is-IS" sz="1600" dirty="0" smtClean="0"/>
                        <a:t>0.237113530749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8.45739600293</a:t>
                      </a:r>
                    </a:p>
                    <a:p>
                      <a:r>
                        <a:rPr lang="is-IS" sz="1600" dirty="0" smtClean="0"/>
                        <a:t>0.86880757284</a:t>
                      </a: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545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111</Words>
  <Application>Microsoft Macintosh PowerPoint</Application>
  <PresentationFormat>Widescreen</PresentationFormat>
  <Paragraphs>80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DengXian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Weidong Yuan</dc:creator>
  <cp:lastModifiedBy>Weidong Yuan</cp:lastModifiedBy>
  <cp:revision>38</cp:revision>
  <cp:lastPrinted>2017-11-09T15:29:52Z</cp:lastPrinted>
  <dcterms:created xsi:type="dcterms:W3CDTF">2017-11-07T06:30:11Z</dcterms:created>
  <dcterms:modified xsi:type="dcterms:W3CDTF">2017-11-09T15:52:37Z</dcterms:modified>
</cp:coreProperties>
</file>