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7"/>
  </p:notesMasterIdLst>
  <p:sldIdLst>
    <p:sldId id="258" r:id="rId4"/>
    <p:sldId id="279" r:id="rId5"/>
    <p:sldId id="260" r:id="rId6"/>
    <p:sldId id="280" r:id="rId7"/>
    <p:sldId id="284" r:id="rId8"/>
    <p:sldId id="281" r:id="rId9"/>
    <p:sldId id="283" r:id="rId10"/>
    <p:sldId id="293" r:id="rId11"/>
    <p:sldId id="282" r:id="rId12"/>
    <p:sldId id="285" r:id="rId13"/>
    <p:sldId id="300" r:id="rId14"/>
    <p:sldId id="301" r:id="rId15"/>
    <p:sldId id="286" r:id="rId16"/>
    <p:sldId id="294" r:id="rId18"/>
    <p:sldId id="295" r:id="rId19"/>
    <p:sldId id="305" r:id="rId20"/>
    <p:sldId id="287" r:id="rId21"/>
    <p:sldId id="290" r:id="rId22"/>
    <p:sldId id="292" r:id="rId23"/>
    <p:sldId id="291" r:id="rId24"/>
    <p:sldId id="296" r:id="rId25"/>
    <p:sldId id="317" r:id="rId26"/>
    <p:sldId id="318" r:id="rId27"/>
    <p:sldId id="319" r:id="rId28"/>
    <p:sldId id="321" r:id="rId29"/>
    <p:sldId id="320" r:id="rId30"/>
    <p:sldId id="298" r:id="rId31"/>
    <p:sldId id="299" r:id="rId32"/>
    <p:sldId id="322" r:id="rId33"/>
    <p:sldId id="27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cxnId="{3121F024-C145-4BCE-A3D2-81BC02038543}" type="parTrans">
      <dgm:prSet/>
      <dgm:spPr/>
      <dgm:t>
        <a:bodyPr/>
        <a:lstStyle/>
        <a:p>
          <a:endParaRPr lang="zh-CN" altLang="en-US"/>
        </a:p>
      </dgm:t>
    </dgm:pt>
    <dgm:pt modelId="{C705A656-34DE-4841-8F7B-54AEC3ED86AB}" cxnId="{3121F024-C145-4BCE-A3D2-81BC02038543}" type="sibTrans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会员</a:t>
          </a:r>
        </a:p>
      </dgm:t>
    </dgm:pt>
    <dgm:pt modelId="{411F4DC6-50BD-45FB-A980-73C059B838B9}" cxnId="{DB6C7274-9CC0-4951-9FE3-04FDFFBCE48C}" type="parTrans">
      <dgm:prSet/>
      <dgm:spPr/>
      <dgm:t>
        <a:bodyPr/>
        <a:lstStyle/>
        <a:p>
          <a:endParaRPr lang="zh-CN" altLang="en-US"/>
        </a:p>
      </dgm:t>
    </dgm:pt>
    <dgm:pt modelId="{6657D1DD-78F2-4945-A22A-80D15550F7DA}" cxnId="{DB6C7274-9CC0-4951-9FE3-04FDFFBCE48C}" type="sibTrans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cxnId="{4A438715-C014-4C38-80BF-3CB1B0348536}" type="parTrans">
      <dgm:prSet/>
      <dgm:spPr/>
      <dgm:t>
        <a:bodyPr/>
        <a:lstStyle/>
        <a:p>
          <a:endParaRPr lang="zh-CN" altLang="en-US"/>
        </a:p>
      </dgm:t>
    </dgm:pt>
    <dgm:pt modelId="{367624F3-E9EA-4DF0-A7CD-5EF1DC2753D8}" cxnId="{4A438715-C014-4C38-80BF-3CB1B0348536}" type="sibTrans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cxnId="{65EE55B0-3D88-4975-8688-44D904A5FB1E}" type="parTrans">
      <dgm:prSet/>
      <dgm:spPr/>
      <dgm:t>
        <a:bodyPr/>
        <a:lstStyle/>
        <a:p>
          <a:endParaRPr lang="zh-CN" altLang="en-US"/>
        </a:p>
      </dgm:t>
    </dgm:pt>
    <dgm:pt modelId="{72504AFF-5192-4599-934A-1A4B94797B24}" cxnId="{65EE55B0-3D88-4975-8688-44D904A5FB1E}" type="sibTrans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cxnId="{2CD49FB8-EAFD-485C-9528-E9F54EEE0B28}" type="parTrans">
      <dgm:prSet/>
      <dgm:spPr/>
      <dgm:t>
        <a:bodyPr/>
        <a:lstStyle/>
        <a:p>
          <a:endParaRPr lang="zh-CN" altLang="en-US"/>
        </a:p>
      </dgm:t>
    </dgm:pt>
    <dgm:pt modelId="{EFA90028-09A2-438D-A547-EE2C5D468426}" cxnId="{2CD49FB8-EAFD-485C-9528-E9F54EEE0B28}" type="sibTrans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cxnId="{64078107-513E-43DA-BD04-CAC95E23E5BF}" type="parTrans">
      <dgm:prSet/>
      <dgm:spPr/>
      <dgm:t>
        <a:bodyPr/>
        <a:lstStyle/>
        <a:p>
          <a:endParaRPr lang="zh-CN" altLang="en-US"/>
        </a:p>
      </dgm:t>
    </dgm:pt>
    <dgm:pt modelId="{367215CB-79DC-4D79-B726-0FF5DA70C298}" cxnId="{64078107-513E-43DA-BD04-CAC95E23E5BF}" type="sibTrans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cxnId="{C77E7E64-78F4-4C20-89D9-19A1C4D1F2CE}" type="parTrans">
      <dgm:prSet/>
      <dgm:spPr/>
      <dgm:t>
        <a:bodyPr/>
        <a:lstStyle/>
        <a:p>
          <a:endParaRPr lang="zh-CN" altLang="en-US"/>
        </a:p>
      </dgm:t>
    </dgm:pt>
    <dgm:pt modelId="{9B983538-7AB7-4A65-90F9-4E0AA3964C14}" cxnId="{C77E7E64-78F4-4C20-89D9-19A1C4D1F2CE}" type="sibTrans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cxnId="{1031354A-57A2-487C-81A4-5D0A206DF30C}" type="parTrans">
      <dgm:prSet/>
      <dgm:spPr/>
      <dgm:t>
        <a:bodyPr/>
        <a:lstStyle/>
        <a:p>
          <a:endParaRPr lang="zh-CN" altLang="en-US"/>
        </a:p>
      </dgm:t>
    </dgm:pt>
    <dgm:pt modelId="{4D52E97E-B1D8-4C37-A857-A1B5FAA0D9DA}" cxnId="{1031354A-57A2-487C-81A4-5D0A206DF30C}" type="sibTrans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cxnId="{2514BB45-D36E-41D1-97A7-77B02B090365}" type="parTrans">
      <dgm:prSet/>
      <dgm:spPr/>
      <dgm:t>
        <a:bodyPr/>
        <a:lstStyle/>
        <a:p>
          <a:endParaRPr lang="zh-CN" altLang="en-US"/>
        </a:p>
      </dgm:t>
    </dgm:pt>
    <dgm:pt modelId="{8C845C5B-A3DC-44F5-BD75-6A16619F7BA8}" cxnId="{2514BB45-D36E-41D1-97A7-77B02B090365}" type="sibTrans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cxnId="{8420DC0D-DAD0-441F-93B5-C49FC9AA5D48}" type="parTrans">
      <dgm:prSet/>
      <dgm:spPr/>
      <dgm:t>
        <a:bodyPr/>
        <a:lstStyle/>
        <a:p>
          <a:endParaRPr lang="zh-CN" altLang="en-US"/>
        </a:p>
      </dgm:t>
    </dgm:pt>
    <dgm:pt modelId="{E0795A4D-11CA-40A3-B6FD-262516D02A2C}" cxnId="{8420DC0D-DAD0-441F-93B5-C49FC9AA5D48}" type="sibTrans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cxnId="{577F293D-A681-4DED-ABB2-CBB090902D52}" type="parTrans">
      <dgm:prSet/>
      <dgm:spPr/>
      <dgm:t>
        <a:bodyPr/>
        <a:lstStyle/>
        <a:p>
          <a:endParaRPr lang="zh-CN" altLang="en-US"/>
        </a:p>
      </dgm:t>
    </dgm:pt>
    <dgm:pt modelId="{EB97B358-F5FA-4D65-8ECE-963D868BD7F3}" cxnId="{577F293D-A681-4DED-ABB2-CBB090902D52}" type="sibTrans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cxnId="{D0C2FFA2-E3A3-4F46-A113-3CAC952BAF67}" type="parTrans">
      <dgm:prSet/>
      <dgm:spPr/>
      <dgm:t>
        <a:bodyPr/>
        <a:lstStyle/>
        <a:p>
          <a:endParaRPr lang="zh-CN" altLang="en-US"/>
        </a:p>
      </dgm:t>
    </dgm:pt>
    <dgm:pt modelId="{DD7794A2-D35B-4720-9DE6-3D061F629D39}" cxnId="{D0C2FFA2-E3A3-4F46-A113-3CAC952BAF67}" type="sibTrans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cxnId="{8B4299B5-A156-4DA3-9AE1-B66A5C32FF1D}" type="parTrans">
      <dgm:prSet/>
      <dgm:spPr/>
      <dgm:t>
        <a:bodyPr/>
        <a:lstStyle/>
        <a:p>
          <a:endParaRPr lang="zh-CN" altLang="en-US"/>
        </a:p>
      </dgm:t>
    </dgm:pt>
    <dgm:pt modelId="{904141D5-0934-4CDA-A934-348D8B4FA70C}" cxnId="{8B4299B5-A156-4DA3-9AE1-B66A5C32FF1D}" type="sibTrans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cxnId="{4A693691-7A91-4A60-9847-274658D5FD1F}" type="parTrans">
      <dgm:prSet/>
      <dgm:spPr/>
      <dgm:t>
        <a:bodyPr/>
        <a:lstStyle/>
        <a:p>
          <a:endParaRPr lang="zh-CN" altLang="en-US"/>
        </a:p>
      </dgm:t>
    </dgm:pt>
    <dgm:pt modelId="{09C77C39-0A53-485F-95CE-F6405C77ACF0}" cxnId="{4A693691-7A91-4A60-9847-274658D5FD1F}" type="sibTrans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cxnId="{2BFA9009-7E32-4884-92A3-3620C132F34B}" type="parTrans">
      <dgm:prSet/>
      <dgm:spPr/>
      <dgm:t>
        <a:bodyPr/>
        <a:lstStyle/>
        <a:p>
          <a:endParaRPr lang="zh-CN" altLang="en-US"/>
        </a:p>
      </dgm:t>
    </dgm:pt>
    <dgm:pt modelId="{4F184F02-6355-4D3F-95CB-DC5A710640D1}" cxnId="{2BFA9009-7E32-4884-92A3-3620C132F34B}" type="sibTrans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cxnId="{2F4179E0-ACA0-4BED-B542-AB2E723A91BC}" type="parTrans">
      <dgm:prSet/>
      <dgm:spPr/>
      <dgm:t>
        <a:bodyPr/>
        <a:lstStyle/>
        <a:p>
          <a:endParaRPr lang="zh-CN" altLang="en-US"/>
        </a:p>
      </dgm:t>
    </dgm:pt>
    <dgm:pt modelId="{D0BC7822-D633-4B59-B61F-29B83B89F3C0}" cxnId="{2F4179E0-ACA0-4BED-B542-AB2E723A91BC}" type="sibTrans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cxnId="{A3941C47-0DCD-4112-993F-54048EFADBB9}" type="parTrans">
      <dgm:prSet/>
      <dgm:spPr/>
      <dgm:t>
        <a:bodyPr/>
        <a:lstStyle/>
        <a:p>
          <a:endParaRPr lang="zh-CN" altLang="en-US"/>
        </a:p>
      </dgm:t>
    </dgm:pt>
    <dgm:pt modelId="{3626DABE-FBA9-4428-9798-5FA0B8330CC4}" cxnId="{A3941C47-0DCD-4112-993F-54048EFADBB9}" type="sibTrans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会员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内容建模目标是将从需求工程中决定的</a:t>
            </a:r>
            <a:r>
              <a:rPr lang="en-US" altLang="zh-CN" dirty="0"/>
              <a:t>Web</a:t>
            </a:r>
            <a:r>
              <a:rPr lang="zh-CN" altLang="en-US" dirty="0"/>
              <a:t>应用信息和功能需求转换为模型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目标是通过</a:t>
            </a:r>
            <a:r>
              <a:rPr lang="en-US" altLang="zh-CN" dirty="0"/>
              <a:t>Web</a:t>
            </a:r>
            <a:r>
              <a:rPr lang="zh-CN" altLang="en-US" dirty="0"/>
              <a:t>应用的内容构建导航，因此也是导航建模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bootstrap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398400" y="3241733"/>
            <a:ext cx="5400000" cy="925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>
            <a:fillRect/>
          </a:stretch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>
            <a:fillRect/>
          </a:stretch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注册登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716915"/>
            <a:ext cx="7200265" cy="5855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首页问题广场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578" y="715971"/>
            <a:ext cx="3786679" cy="54859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9" y="715971"/>
            <a:ext cx="312701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问题内容页面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54" y="715971"/>
            <a:ext cx="311512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791930"/>
            <a:ext cx="3636700" cy="5364674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85185" y="710256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Web分层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0" y="744855"/>
            <a:ext cx="5874385" cy="5960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32295" y="4321810"/>
            <a:ext cx="4921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持久层：DAO层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DAO层：DAO层主要是做数据持久层的工作，负责与数据库进行联络的一些任务都封装在此。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MyBatis 是支持普通 SQL查询，存储过程和高级映射的优秀持久层框架。简单说就是简化了和数据库操作。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635" y="2713355"/>
            <a:ext cx="5269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业务层：Service层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vice层：Service层主要负责业务模块的逻辑应用设计。首先设计接口，再设计其实现的类接着再在Spring的配置文件中配置其实现的关联。这样我们就可以在应用中调用Service接口来进行业务处理。Service层的业务实现，具体要调用到已定义的DAO层的接口，封装Service层的业务逻辑有利于通用的业务逻辑的独立性和重复利用性，程序显得非常简洁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9125" y="1661795"/>
            <a:ext cx="50546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表示层：Controller层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roller层:Controller层负责具体的业务模块流程的控制，在此层里面要调用Service层的接口来控制业务流程，控制的配置也同样是在Spring的配置文件里面进行，针对具体的业务流程，会有不同的控制器，我们具体的设计过程中可以将流程进行抽象归纳，设计出可以重复利用的子单元流程模块，这样不仅使程序结构变得清晰，也大大减少了代码量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2295" y="415925"/>
            <a:ext cx="4840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View层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此层与控制层结合比较紧密，需要二者结合起来协同工发。View层主要负责前台html页面的表示.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05" y="962025"/>
            <a:ext cx="1135443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新模块开发流程就分为：</a:t>
            </a:r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Database Column，数据库设计及建表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Model：模型定义，和数据库相匹配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DAO：数据操作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Service：服务包装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Controller：业务入口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Test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开发时各层的关系：</a:t>
            </a:r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O层，Service层这两个层次都可以单独开发，互相的耦合度很低，完全可以独立进行，这样的一种模式在开发大项目的过程中尤其有优势。Controller，View层因为耦合度比较高，因而要结合在一起开发，但是也可以看作一个整体独立于前两个层进行开发。这样，在层与层之前我们只需要知道接口的定义，调用接口即可完成所需要的逻辑单元应用，一切显得非常清晰简单。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安全和性能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12" grpId="0"/>
      <p:bldP spid="15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登录界面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3" name="图片 2" descr="687474703a2f2f75706c6f61642d696d616765732e6a69616e7368752e696f2f75706c6f61645f696d616765732f363436353736312d62643339396162616236646362633162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1192530"/>
            <a:ext cx="8956040" cy="5100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主界面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9626364373564643835613966303465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16000"/>
            <a:ext cx="10058400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发布问题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43165343433663734653265326633362e706e673f696d6167654d6f6772322f6175746f2d6f7269656e742f737472697025374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07745"/>
            <a:ext cx="10058400" cy="484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问题回答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3623961626237396164653033356431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86180"/>
            <a:ext cx="10058400" cy="448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站内信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61616131366238653737323864363936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06500"/>
            <a:ext cx="10058400" cy="444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个人中心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5306365383065656236623434306230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0450"/>
            <a:ext cx="10058400" cy="473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安全和性能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88365" y="1830705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性能和可用性：</a:t>
            </a:r>
            <a:endParaRPr lang="zh-CN" altLang="en-US" sz="2800" b="1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8365" y="3080385"/>
            <a:ext cx="5882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</a:rPr>
              <a:t>1.对发布的内容进行敏感词过滤处理</a:t>
            </a:r>
            <a:endParaRPr lang="zh-CN" altLang="en-US">
              <a:solidFill>
                <a:srgbClr val="DACD57"/>
              </a:solidFill>
            </a:endParaRPr>
          </a:p>
          <a:p>
            <a:r>
              <a:rPr lang="zh-CN" altLang="en-US">
                <a:solidFill>
                  <a:srgbClr val="DACD57"/>
                </a:solidFill>
              </a:rPr>
              <a:t>2.对事件的处理采用了多线程和异步队列</a:t>
            </a:r>
            <a:endParaRPr lang="zh-CN" altLang="en-US">
              <a:solidFill>
                <a:srgbClr val="DACD57"/>
              </a:solidFill>
            </a:endParaRPr>
          </a:p>
          <a:p>
            <a:r>
              <a:rPr lang="zh-CN" altLang="en-US">
                <a:solidFill>
                  <a:srgbClr val="DACD57"/>
                </a:solidFill>
              </a:rPr>
              <a:t>3.关注的人或问题的动态更新，使用推拉模式</a:t>
            </a:r>
            <a:endParaRPr lang="zh-CN" altLang="en-US">
              <a:solidFill>
                <a:srgbClr val="DACD57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04050" y="1830705"/>
            <a:ext cx="298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用户数据安全性</a:t>
            </a:r>
            <a:r>
              <a:rPr lang="en-US" altLang="zh-CN" sz="2800" b="1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lang="en-US" altLang="zh-CN" sz="2800" b="1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196330" y="1172845"/>
            <a:ext cx="0" cy="47796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004050" y="2651760"/>
            <a:ext cx="47072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1.HTTPS注册页 </a:t>
            </a:r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2.用户密码salt防止破解（CSDN，网易邮箱未加密密码泄漏） </a:t>
            </a:r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3.token有效期 </a:t>
            </a:r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4.单一平台的单点登陆，登陆IP异常检验 </a:t>
            </a:r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5.用户状态的权限判断 </a:t>
            </a:r>
            <a:endParaRPr lang="zh-CN" altLang="en-US">
              <a:solidFill>
                <a:srgbClr val="DACD57"/>
              </a:solidFill>
              <a:latin typeface="+mn-ea"/>
            </a:endParaRPr>
          </a:p>
          <a:p>
            <a:r>
              <a:rPr lang="zh-CN" altLang="en-US">
                <a:solidFill>
                  <a:srgbClr val="DACD57"/>
                </a:solidFill>
                <a:latin typeface="+mn-ea"/>
              </a:rPr>
              <a:t>7. 添加验证码机制，防止爆破和批量注册</a:t>
            </a:r>
            <a:endParaRPr lang="zh-CN" altLang="en-US">
              <a:solidFill>
                <a:srgbClr val="DACD57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65805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/>
          <p:nvPr/>
        </p:nvSpPr>
        <p:spPr>
          <a:xfrm>
            <a:off x="1128312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KSO_Shape"/>
          <p:cNvSpPr/>
          <p:nvPr/>
        </p:nvSpPr>
        <p:spPr>
          <a:xfrm>
            <a:off x="159857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06275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53301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0327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343160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390186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437212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84239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20111" y="1854407"/>
            <a:ext cx="0" cy="43627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342473" y="2644257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42473" y="3940328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42473" y="5236399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成员分工</a:t>
            </a:r>
            <a:endParaRPr lang="zh-CN" altLang="en-US" sz="30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0280" y="3194050"/>
            <a:ext cx="3910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队长：高子峰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成员：马宁宁 李子煜 惠嘉伟 何林 梁炳田 王连德 王政 杨钦元 林志毅 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  <a:endParaRPr lang="zh-CN" altLang="en-US" sz="32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  <a:endParaRPr lang="zh-CN" altLang="en-US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  <a:endParaRPr lang="zh-CN" altLang="en-US" sz="30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aphicFrame>
        <p:nvGraphicFramePr>
          <p:cNvPr id="24" name="图示 23"/>
          <p:cNvGraphicFramePr/>
          <p:nvPr/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5"/>
  <p:tag name="KSO_WM_SLIDE_INDEX" val="15"/>
  <p:tag name="KSO_WM_SLIDE_ITEM_CNT" val="0"/>
  <p:tag name="KSO_WM_SLIDE_TYPE" val="text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演示</Application>
  <PresentationFormat>宽屏</PresentationFormat>
  <Paragraphs>188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DFKai-SB</vt:lpstr>
      <vt:lpstr>华文新魏</vt:lpstr>
      <vt:lpstr>幼圆</vt:lpstr>
      <vt:lpstr>Impact</vt:lpstr>
      <vt:lpstr>Lao UI</vt:lpstr>
      <vt:lpstr>Dotum</vt:lpstr>
      <vt:lpstr>方正兰亭超细黑简体</vt:lpstr>
      <vt:lpstr>Verdana</vt:lpstr>
      <vt:lpstr>Tahoma</vt:lpstr>
      <vt:lpstr>微软雅黑</vt:lpstr>
      <vt:lpstr>Arial Unicode MS</vt:lpstr>
      <vt:lpstr>黑体</vt:lpstr>
      <vt:lpstr>Calibri</vt:lpstr>
      <vt:lpstr>华文隶书</vt:lpstr>
      <vt:lpstr>1_Office 主题</vt:lpstr>
      <vt:lpstr>2_Office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安全防护策略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computer!</cp:lastModifiedBy>
  <cp:revision>39</cp:revision>
  <dcterms:created xsi:type="dcterms:W3CDTF">2017-06-16T09:11:00Z</dcterms:created>
  <dcterms:modified xsi:type="dcterms:W3CDTF">2017-06-17T16:11:27Z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