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2"/>
    <p:sldId id="279" r:id="rId3"/>
    <p:sldId id="260" r:id="rId4"/>
    <p:sldId id="280" r:id="rId5"/>
    <p:sldId id="284" r:id="rId6"/>
    <p:sldId id="281" r:id="rId7"/>
    <p:sldId id="283" r:id="rId8"/>
    <p:sldId id="288" r:id="rId9"/>
    <p:sldId id="293" r:id="rId10"/>
    <p:sldId id="282" r:id="rId11"/>
    <p:sldId id="285" r:id="rId12"/>
    <p:sldId id="300" r:id="rId13"/>
    <p:sldId id="301" r:id="rId14"/>
    <p:sldId id="286" r:id="rId15"/>
    <p:sldId id="302" r:id="rId16"/>
    <p:sldId id="303" r:id="rId17"/>
    <p:sldId id="294" r:id="rId18"/>
    <p:sldId id="295" r:id="rId19"/>
    <p:sldId id="304" r:id="rId20"/>
    <p:sldId id="287" r:id="rId21"/>
    <p:sldId id="290" r:id="rId22"/>
    <p:sldId id="292" r:id="rId23"/>
    <p:sldId id="291" r:id="rId24"/>
    <p:sldId id="296" r:id="rId25"/>
    <p:sldId id="297" r:id="rId26"/>
    <p:sldId id="298" r:id="rId27"/>
    <p:sldId id="299" r:id="rId28"/>
    <p:sldId id="278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type="par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C705A656-34DE-4841-8F7B-54AEC3ED86AB}" type="sib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会员</a:t>
          </a:r>
        </a:p>
      </dgm:t>
    </dgm:pt>
    <dgm:pt modelId="{411F4DC6-50BD-45FB-A980-73C059B838B9}" type="par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6657D1DD-78F2-4945-A22A-80D15550F7DA}" type="sib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type="par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367624F3-E9EA-4DF0-A7CD-5EF1DC2753D8}" type="sib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type="par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72504AFF-5192-4599-934A-1A4B94797B24}" type="sib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type="par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EFA90028-09A2-438D-A547-EE2C5D468426}" type="sib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type="par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367215CB-79DC-4D79-B726-0FF5DA70C298}" type="sib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type="par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9B983538-7AB7-4A65-90F9-4E0AA3964C14}" type="sib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type="par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4D52E97E-B1D8-4C37-A857-A1B5FAA0D9DA}" type="sib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type="par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8C845C5B-A3DC-44F5-BD75-6A16619F7BA8}" type="sib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type="par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E0795A4D-11CA-40A3-B6FD-262516D02A2C}" type="sib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type="par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EB97B358-F5FA-4D65-8ECE-963D868BD7F3}" type="sib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type="par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DD7794A2-D35B-4720-9DE6-3D061F629D39}" type="sib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type="par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904141D5-0934-4CDA-A934-348D8B4FA70C}" type="sib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type="par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09C77C39-0A53-485F-95CE-F6405C77ACF0}" type="sib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type="par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4F184F02-6355-4D3F-95CB-DC5A710640D1}" type="sib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type="par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D0BC7822-D633-4B59-B61F-29B83B89F3C0}" type="sib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type="par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3626DABE-FBA9-4428-9798-5FA0B8330CC4}" type="sib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会员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75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/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98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（发表问题）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43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（站内信）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1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4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82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6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安全防范策略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Web分层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9" y="-37707"/>
            <a:ext cx="7043420" cy="641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交互设计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609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52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安全防护策略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87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32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10475" y="464017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10475" y="232602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10475" y="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69366" y="654215"/>
            <a:ext cx="852721" cy="850766"/>
            <a:chOff x="3272771" y="4374377"/>
            <a:chExt cx="472326" cy="471243"/>
          </a:xfrm>
        </p:grpSpPr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51824" y="3008223"/>
            <a:ext cx="889074" cy="887035"/>
            <a:chOff x="852640" y="4374377"/>
            <a:chExt cx="472326" cy="471243"/>
          </a:xfrm>
        </p:grpSpPr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852640" y="4374377"/>
              <a:ext cx="472326" cy="47124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955555" y="4517375"/>
              <a:ext cx="225330" cy="225330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6445" y="5339916"/>
            <a:ext cx="819831" cy="819833"/>
            <a:chOff x="2062706" y="5583359"/>
            <a:chExt cx="472326" cy="472327"/>
          </a:xfrm>
        </p:grpSpPr>
        <p:sp>
          <p:nvSpPr>
            <p:cNvPr id="16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11942" y="2307223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项目建议</a:t>
            </a:r>
          </a:p>
        </p:txBody>
      </p:sp>
      <p:sp>
        <p:nvSpPr>
          <p:cNvPr id="30" name="矩形 29"/>
          <p:cNvSpPr/>
          <p:nvPr/>
        </p:nvSpPr>
        <p:spPr>
          <a:xfrm>
            <a:off x="411941" y="309389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1.项目意图打造一个所有人互相交流经验、知识和见解的社区，因此要尽可能地提高最大同时访问人数和最大同时搜索人数，这就需要服务器要足够强大。</a:t>
            </a:r>
          </a:p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2.细节要把握好，当一个用户进行问题搜寻时，回答页面的展示应该遵从点赞数逆向排序。每个用户都可以就一个问题和其他人进行站内信交流；而首页的回答排版应遵循时间第一重要，热度第二重要，点赞数第三重要的原则，被踩超过10次的回答自动删除。消息的推送应当及时，后台程序应当注重算法，用户提出的问题得到回答后，1分钟内就得对用户传递出此信息，站内邮件通知同样也要限制在1分钟内。</a:t>
            </a:r>
          </a:p>
        </p:txBody>
      </p:sp>
      <p:sp>
        <p:nvSpPr>
          <p:cNvPr id="31" name="矩形 30"/>
          <p:cNvSpPr/>
          <p:nvPr/>
        </p:nvSpPr>
        <p:spPr>
          <a:xfrm>
            <a:off x="10462571" y="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62571" y="2307167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62571" y="464017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4031262648"/>
              </p:ext>
            </p:extLst>
          </p:nvPr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5641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355</Words>
  <Application>Microsoft Office PowerPoint</Application>
  <PresentationFormat>宽屏</PresentationFormat>
  <Paragraphs>88</Paragraphs>
  <Slides>28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DFKai-SB</vt:lpstr>
      <vt:lpstr>Dotum</vt:lpstr>
      <vt:lpstr>黑体</vt:lpstr>
      <vt:lpstr>华文新魏</vt:lpstr>
      <vt:lpstr>宋体</vt:lpstr>
      <vt:lpstr>幼圆</vt:lpstr>
      <vt:lpstr>Arial</vt:lpstr>
      <vt:lpstr>Calibri</vt:lpstr>
      <vt:lpstr>Impact</vt:lpstr>
      <vt:lpstr>Lao UI</vt:lpstr>
      <vt:lpstr>Tahoma</vt:lpstr>
      <vt:lpstr>Verdana</vt:lpstr>
      <vt:lpstr>1_Office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安全防护策略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高子峰</cp:lastModifiedBy>
  <cp:revision>20</cp:revision>
  <dcterms:created xsi:type="dcterms:W3CDTF">2017-06-16T09:11:10Z</dcterms:created>
  <dcterms:modified xsi:type="dcterms:W3CDTF">2017-06-17T04:29:28Z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