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3"/>
    <p:sldId id="279" r:id="rId4"/>
    <p:sldId id="260" r:id="rId5"/>
    <p:sldId id="280" r:id="rId6"/>
    <p:sldId id="281" r:id="rId7"/>
    <p:sldId id="283" r:id="rId8"/>
    <p:sldId id="288" r:id="rId9"/>
    <p:sldId id="282" r:id="rId10"/>
    <p:sldId id="284" r:id="rId11"/>
    <p:sldId id="285" r:id="rId12"/>
    <p:sldId id="286" r:id="rId13"/>
    <p:sldId id="287" r:id="rId14"/>
    <p:sldId id="290" r:id="rId15"/>
    <p:sldId id="292" r:id="rId16"/>
    <p:sldId id="291" r:id="rId17"/>
    <p:sldId id="27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smtClean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需求建模</a:t>
            </a:r>
            <a:r>
              <a:rPr lang="en-US" altLang="zh-CN" sz="3000" smtClean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smtClean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需求建模</a:t>
            </a:r>
            <a:r>
              <a:rPr lang="en-US" altLang="zh-CN" sz="3000" smtClean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smtClean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Web应用架构设计</a:t>
            </a:r>
            <a:r>
              <a:rPr lang="en-US" altLang="zh-CN" sz="3000" smtClean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Web分层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191770"/>
            <a:ext cx="7043420" cy="641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smtClean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Web</a:t>
            </a:r>
            <a:r>
              <a:rPr lang="zh-CN" altLang="en-US" sz="3000" smtClean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en-US" altLang="zh-CN" sz="3000" smtClean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应用构建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11" name="内容占位符 10"/>
          <p:cNvSpPr txBox="1">
            <a:spLocks noGrp="1"/>
          </p:cNvSpPr>
          <p:nvPr>
            <p:ph sz="quarter" idx="13"/>
          </p:nvPr>
        </p:nvSpPr>
        <p:spPr>
          <a:xfrm>
            <a:off x="4311939" y="4178175"/>
            <a:ext cx="3568123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2017/XX/XX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902600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69981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项目设计</a:t>
            </a:r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51795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10013" y="3105389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3105389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902601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55813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应用构建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3086160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858671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662514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43502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311093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880524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680683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46156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  <a:endParaRPr lang="zh-CN" altLang="en-US" sz="32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  <a:endParaRPr lang="zh-CN" altLang="en-US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10475" y="464017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10475" y="2307167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10475" y="0"/>
            <a:ext cx="2771775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569366" y="663642"/>
            <a:ext cx="852721" cy="850766"/>
            <a:chOff x="3272771" y="4374377"/>
            <a:chExt cx="472326" cy="471243"/>
          </a:xfrm>
        </p:grpSpPr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51824" y="3008223"/>
            <a:ext cx="889074" cy="887035"/>
            <a:chOff x="852640" y="4374377"/>
            <a:chExt cx="472326" cy="471243"/>
          </a:xfrm>
        </p:grpSpPr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852640" y="4374377"/>
              <a:ext cx="472326" cy="47124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0"/>
            <p:cNvSpPr/>
            <p:nvPr/>
          </p:nvSpPr>
          <p:spPr bwMode="auto">
            <a:xfrm>
              <a:off x="955555" y="4517375"/>
              <a:ext cx="225330" cy="225330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86445" y="5339916"/>
            <a:ext cx="819831" cy="819833"/>
            <a:chOff x="2062706" y="5583359"/>
            <a:chExt cx="472326" cy="472327"/>
          </a:xfrm>
        </p:grpSpPr>
        <p:sp>
          <p:nvSpPr>
            <p:cNvPr id="16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11942" y="2307223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项目建议</a:t>
            </a:r>
            <a:endParaRPr lang="zh-CN" altLang="en-US" sz="30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1941" y="309389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1.项目意图打造一个所有人互相交流经验、知识和见解的社区，因此要尽可能地提高最大同时访问人数和最大同时搜索人数，这就需要服务器要足够强大。</a:t>
            </a:r>
            <a:endParaRPr lang="en-US" altLang="zh-CN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2.细节要把握好，当一个用户进行问题搜寻时，回答页面的展示应该遵从点赞数逆向排序。每个用户都可以就一个问题和其他人进行站内信交流；而首页的回答排版应遵循时间第一重要，热度第二重要，点赞数第三重要的原则，被踩超过10次的回答自动删除。消息的推送应当及时，后台程序应当注重算法，用户提出的问题得到回答后，1分钟内就得对用户传递出此信息，站内邮件通知同样也要限制在1分钟内。</a:t>
            </a:r>
            <a:endParaRPr lang="en-US" altLang="zh-CN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62571" y="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462571" y="2307167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462571" y="4640170"/>
            <a:ext cx="125170" cy="2219326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项目需求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DFKai-SB</vt:lpstr>
      <vt:lpstr>David</vt:lpstr>
      <vt:lpstr>幼圆</vt:lpstr>
      <vt:lpstr>Times New Roman</vt:lpstr>
      <vt:lpstr>黑体</vt:lpstr>
      <vt:lpstr>方正幼线简体</vt:lpstr>
      <vt:lpstr>Lao UI</vt:lpstr>
      <vt:lpstr>Tahoma</vt:lpstr>
      <vt:lpstr>Impact</vt:lpstr>
      <vt:lpstr>方正兰亭超细黑简体</vt:lpstr>
      <vt:lpstr>Verdana</vt:lpstr>
      <vt:lpstr>Dotum</vt:lpstr>
      <vt:lpstr>华文中宋</vt:lpstr>
      <vt:lpstr>华文新魏</vt:lpstr>
      <vt:lpstr>仿宋</vt:lpstr>
      <vt:lpstr>华文楷体</vt:lpstr>
      <vt:lpstr>Traditional Arabic</vt:lpstr>
      <vt:lpstr>华文琥珀</vt:lpstr>
      <vt:lpstr>华文细黑</vt:lpstr>
      <vt:lpstr>华文行楷</vt:lpstr>
      <vt:lpstr>华文隶书</vt:lpstr>
      <vt:lpstr>华文仿宋</vt:lpstr>
      <vt:lpstr>1_Office 主题</vt:lpstr>
      <vt:lpstr> Tiny Dust Design</vt:lpstr>
      <vt:lpstr>PowerPoint 演示文稿</vt:lpstr>
      <vt:lpstr>LOREM IPSUM DOLOR SIT AMET</vt:lpstr>
      <vt:lpstr>PowerPoint 演示文稿</vt:lpstr>
      <vt:lpstr>PowerPoint 演示文稿</vt:lpstr>
      <vt:lpstr>PowerPoint 演示文稿</vt:lpstr>
      <vt:lpstr>PowerPoint 演示文稿</vt:lpstr>
      <vt:lpstr>背景及简介</vt:lpstr>
      <vt:lpstr>PowerPoint 演示文稿</vt:lpstr>
      <vt:lpstr>PowerPoint 演示文稿</vt:lpstr>
      <vt:lpstr>PowerPoint 演示文稿</vt:lpstr>
      <vt:lpstr>项目需求</vt:lpstr>
      <vt:lpstr>PowerPoint 演示文稿</vt:lpstr>
      <vt:lpstr>PowerPoint 演示文稿</vt:lpstr>
      <vt:lpstr>项目设计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computer!</cp:lastModifiedBy>
  <cp:revision>7</cp:revision>
  <dcterms:created xsi:type="dcterms:W3CDTF">2017-06-16T09:11:10Z</dcterms:created>
  <dcterms:modified xsi:type="dcterms:W3CDTF">2017-06-16T10:43:16Z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